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F276-1010-43BD-9BD5-922D63F1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628B6-1C6E-4309-842E-761BF01A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971B5-ECAB-437A-8B53-2FB1818B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4E89-FE9F-4D7E-9CA1-A8BAAA9B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C30-3703-4CCB-8394-506F9CD0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E2D7-534D-47C6-AEF2-A87709B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A01B1-B3FF-46D2-ADE3-0170E578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C728-B425-402A-928D-62D73D48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D086F-3A9F-47DC-937D-11C2B45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7BE3-C905-4384-8ED0-1A7DBEC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F101FD-3DDC-42AC-94C1-C45E5627E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157C1-F462-4FAF-B7E9-2DFF9F5B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F5F8-8169-4EF2-8E02-8178F06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8D64-8DDE-48DA-8A87-9321F500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F3078-A070-4ADE-840E-5DABEE83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C057-21D2-4143-8FDE-262184C9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20FF3-33E2-4BEA-9024-96928FA4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CF9D4-64A8-4333-A2D7-D849AC1E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2360-68F1-42E7-BB91-C5F873F0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D7FA7-5701-4BF1-B7C8-1A4EC311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E7F2-2F90-4A4F-81C9-37C88B46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A8522-E2E4-418F-900E-C020DCB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5C028-665B-4349-A949-351256D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96E15-B124-4B9B-A899-9031EACC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DD03-1C4C-41DF-987B-659D8B57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3649-6F7F-423D-866C-58467AC4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7469-B35A-46A6-856D-7C04B730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B3B0E-75DB-4E74-9A09-6765F9FFD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2EDE6-5329-4CE7-93DE-2989DA01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5E97-5679-40A7-B9C5-40A1F8B7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DB742-A6C0-46F2-98C4-2C2F1A56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48C2-0A5C-4833-BEF0-283DD7C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8B40-BD42-4422-8F5A-8F297C32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EE0FB-747A-41EC-9CB6-457F2FE7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4E55B-96C4-49C3-A3E8-C8BDFBFB5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BE2BCB-30FF-4DEC-9474-4D7F317DF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02C97-B2A9-431B-AC05-0FBC117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583BE-E245-42D8-9530-3A9AFED6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84B5C-66F7-4FC0-B943-B959CD5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9B747-A0C7-4454-A22B-89761589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A5E9F-E30A-46C5-ACC9-C5C9EACC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0210D-41B1-4BAA-9C3A-61C6BA47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0ABF6-5BE1-47F7-8A6B-A5AD3661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A2C82-2B98-4110-95EF-4DC28696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CD808-5064-4607-9497-9702E99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0B9AF-05F8-4F81-B971-C2DC5B0F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D4DE-F115-45E8-961C-148D6E3D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AD841-24D1-4618-B508-8E421036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69BE4-C919-4F96-BA2C-683D615C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1D98-73EC-40DC-885E-31933B05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AD715-8A29-4040-BCFA-427A2DD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FEB65-AAF9-4A30-B75F-09ADE8AA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8DCD-C4F3-44F1-8B2F-D4B4F73F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6CBD1-A9B5-45DE-9B95-0FA6B63BC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78FDF-F963-4C4D-A91E-C6C2D246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C1D63-A8C0-46C8-A809-798B4C50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78565-0ABD-4847-875D-6D0C7C53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7E064-B6FF-4563-AD17-74BA99D6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231DA-4364-4BFF-B262-C150C649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0305-A4F3-46C1-BC12-2527AF2F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27C0-F8F1-4E60-957F-EEA708600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09D8-7099-42DD-BBA7-93373B7ED35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D5CD4-F0CB-4562-83B6-145AEFEEB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70A0-E488-46D7-832F-A27EDBB35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E2809F-DDE2-49F5-854A-103AFCCCEFFA}"/>
              </a:ext>
            </a:extLst>
          </p:cNvPr>
          <p:cNvSpPr txBox="1"/>
          <p:nvPr/>
        </p:nvSpPr>
        <p:spPr>
          <a:xfrm>
            <a:off x="4535036" y="319658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감성사진 공유 사이트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C974C-B30D-4D7A-9E75-75B54E1EA670}"/>
              </a:ext>
            </a:extLst>
          </p:cNvPr>
          <p:cNvSpPr txBox="1"/>
          <p:nvPr/>
        </p:nvSpPr>
        <p:spPr>
          <a:xfrm>
            <a:off x="1122980" y="36860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3B91-ECFC-4A05-91FC-6534F881AA91}"/>
              </a:ext>
            </a:extLst>
          </p:cNvPr>
          <p:cNvSpPr txBox="1"/>
          <p:nvPr/>
        </p:nvSpPr>
        <p:spPr>
          <a:xfrm>
            <a:off x="10361467" y="359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AA6C4-EDDD-460B-81EA-8A14EC36D8F9}"/>
              </a:ext>
            </a:extLst>
          </p:cNvPr>
          <p:cNvSpPr txBox="1"/>
          <p:nvPr/>
        </p:nvSpPr>
        <p:spPr>
          <a:xfrm>
            <a:off x="2320579" y="358849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9A110-36F3-4BFD-9D15-780870B85D79}"/>
              </a:ext>
            </a:extLst>
          </p:cNvPr>
          <p:cNvSpPr txBox="1"/>
          <p:nvPr/>
        </p:nvSpPr>
        <p:spPr>
          <a:xfrm>
            <a:off x="2320579" y="391856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개인정보관리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D0425-204E-4195-92E5-4F5AE55D1AAB}"/>
              </a:ext>
            </a:extLst>
          </p:cNvPr>
          <p:cNvSpPr txBox="1"/>
          <p:nvPr/>
        </p:nvSpPr>
        <p:spPr>
          <a:xfrm>
            <a:off x="2320579" y="424863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사진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DB9C6-DF71-436C-BA40-0205EE9BB690}"/>
              </a:ext>
            </a:extLst>
          </p:cNvPr>
          <p:cNvSpPr txBox="1"/>
          <p:nvPr/>
        </p:nvSpPr>
        <p:spPr>
          <a:xfrm>
            <a:off x="2320579" y="457870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태그를 이용한 사진 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6282A-6252-405A-9267-2FB7BB1DFE90}"/>
              </a:ext>
            </a:extLst>
          </p:cNvPr>
          <p:cNvSpPr txBox="1"/>
          <p:nvPr/>
        </p:nvSpPr>
        <p:spPr>
          <a:xfrm>
            <a:off x="8270476" y="3588499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회원관리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D0FC4-0876-4C0C-B855-59E7A69F1DE6}"/>
              </a:ext>
            </a:extLst>
          </p:cNvPr>
          <p:cNvSpPr txBox="1"/>
          <p:nvPr/>
        </p:nvSpPr>
        <p:spPr>
          <a:xfrm>
            <a:off x="8270476" y="3957615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사진관리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3A9A-77F8-4F3E-A993-F707927A25F2}"/>
              </a:ext>
            </a:extLst>
          </p:cNvPr>
          <p:cNvSpPr txBox="1"/>
          <p:nvPr/>
        </p:nvSpPr>
        <p:spPr>
          <a:xfrm>
            <a:off x="2320579" y="5238844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문의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26548-40D1-4A7B-B4E9-A18A046F88B5}"/>
              </a:ext>
            </a:extLst>
          </p:cNvPr>
          <p:cNvSpPr txBox="1"/>
          <p:nvPr/>
        </p:nvSpPr>
        <p:spPr>
          <a:xfrm>
            <a:off x="8270476" y="4326731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태그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6462E-C1C9-4282-9DFC-8DC28A2DBE85}"/>
              </a:ext>
            </a:extLst>
          </p:cNvPr>
          <p:cNvSpPr txBox="1"/>
          <p:nvPr/>
        </p:nvSpPr>
        <p:spPr>
          <a:xfrm>
            <a:off x="2320579" y="490877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사진 다운로드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4A0EE-25EF-45CA-9B6B-E2D27FAD595E}"/>
              </a:ext>
            </a:extLst>
          </p:cNvPr>
          <p:cNvSpPr txBox="1"/>
          <p:nvPr/>
        </p:nvSpPr>
        <p:spPr>
          <a:xfrm>
            <a:off x="8270476" y="4695847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문의 사항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0D69F9-062B-4C74-8BB3-2B89F6DF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80" y="2663235"/>
            <a:ext cx="557308" cy="10228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D4FE8C6-EE57-47A3-95B6-FB2451B9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447" y="2576103"/>
            <a:ext cx="475202" cy="102286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16B167-CB43-48CF-8B1E-15476B459E44}"/>
              </a:ext>
            </a:extLst>
          </p:cNvPr>
          <p:cNvCxnSpPr/>
          <p:nvPr/>
        </p:nvCxnSpPr>
        <p:spPr>
          <a:xfrm>
            <a:off x="1996580" y="3429000"/>
            <a:ext cx="239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8A3A7-D0A7-4934-A3FF-B8DB37CF32C6}"/>
              </a:ext>
            </a:extLst>
          </p:cNvPr>
          <p:cNvCxnSpPr>
            <a:cxnSpLocks/>
          </p:cNvCxnSpPr>
          <p:nvPr/>
        </p:nvCxnSpPr>
        <p:spPr>
          <a:xfrm rot="10800000">
            <a:off x="7860485" y="3429000"/>
            <a:ext cx="239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2E58D2-E515-4EA0-8E07-D01251476942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0928D-6847-4F20-B6EC-4F478D705733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4C723-1F73-4B38-A8AE-B203DD43CC66}"/>
              </a:ext>
            </a:extLst>
          </p:cNvPr>
          <p:cNvSpPr txBox="1"/>
          <p:nvPr/>
        </p:nvSpPr>
        <p:spPr>
          <a:xfrm>
            <a:off x="527362" y="1132513"/>
            <a:ext cx="2241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http://www.allowto.com/main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7EA71-F109-4C80-9951-BC90197338A4}"/>
              </a:ext>
            </a:extLst>
          </p:cNvPr>
          <p:cNvSpPr txBox="1"/>
          <p:nvPr/>
        </p:nvSpPr>
        <p:spPr>
          <a:xfrm>
            <a:off x="527362" y="90601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얼라우투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9617-0EBF-4B51-96F6-B15B539A5E12}"/>
              </a:ext>
            </a:extLst>
          </p:cNvPr>
          <p:cNvSpPr txBox="1"/>
          <p:nvPr/>
        </p:nvSpPr>
        <p:spPr>
          <a:xfrm>
            <a:off x="522038" y="1372408"/>
            <a:ext cx="3688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고해상도 </a:t>
            </a:r>
            <a:r>
              <a:rPr lang="ko-KR" altLang="en-US" sz="1200" dirty="0" err="1"/>
              <a:t>고퀄리티의</a:t>
            </a:r>
            <a:r>
              <a:rPr lang="ko-KR" altLang="en-US" sz="1200" dirty="0"/>
              <a:t> 사진을 서로 공유하는 사이트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B1726-2B63-4663-8049-2B76FB5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5" y="2523516"/>
            <a:ext cx="4451383" cy="2686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6E5AA-0D42-4DD3-967A-A4A3D392F0A0}"/>
              </a:ext>
            </a:extLst>
          </p:cNvPr>
          <p:cNvSpPr txBox="1"/>
          <p:nvPr/>
        </p:nvSpPr>
        <p:spPr>
          <a:xfrm>
            <a:off x="780865" y="5311360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카테고리를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04FD-7493-42E7-A54E-4C5C053EC73A}"/>
              </a:ext>
            </a:extLst>
          </p:cNvPr>
          <p:cNvSpPr txBox="1"/>
          <p:nvPr/>
        </p:nvSpPr>
        <p:spPr>
          <a:xfrm>
            <a:off x="3345193" y="531136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최초 </a:t>
            </a:r>
            <a:r>
              <a:rPr lang="ko-KR" altLang="en-US" sz="1200" dirty="0" err="1"/>
              <a:t>검색시</a:t>
            </a:r>
            <a:r>
              <a:rPr lang="ko-KR" altLang="en-US" sz="1200" dirty="0"/>
              <a:t> 편의를 도움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8123D-F9EA-4555-82DC-EF306A19AF0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459530" y="5449860"/>
            <a:ext cx="88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697BAEF-C371-49E6-9414-3E0155A8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73" y="2770183"/>
            <a:ext cx="5588316" cy="2197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53D5C-5719-4B9C-93E4-C60B86F0948C}"/>
              </a:ext>
            </a:extLst>
          </p:cNvPr>
          <p:cNvSpPr txBox="1"/>
          <p:nvPr/>
        </p:nvSpPr>
        <p:spPr>
          <a:xfrm>
            <a:off x="5735273" y="5071465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인기태그 제시</a:t>
            </a:r>
            <a:r>
              <a:rPr lang="en-US" altLang="ko-KR" sz="1200" dirty="0"/>
              <a:t>, </a:t>
            </a:r>
            <a:r>
              <a:rPr lang="ko-KR" altLang="en-US" sz="1200" dirty="0"/>
              <a:t>태그 이용한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05DE2-712B-4417-9DBD-2209297BE746}"/>
              </a:ext>
            </a:extLst>
          </p:cNvPr>
          <p:cNvSpPr txBox="1"/>
          <p:nvPr/>
        </p:nvSpPr>
        <p:spPr>
          <a:xfrm>
            <a:off x="9798813" y="507146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다양한 검색이 가능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43FEE4-5709-41DC-A108-297B6AF0C98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172159" y="5209965"/>
            <a:ext cx="162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958EAE-D131-4D86-8828-F893B3E596D1}"/>
              </a:ext>
            </a:extLst>
          </p:cNvPr>
          <p:cNvSpPr txBox="1"/>
          <p:nvPr/>
        </p:nvSpPr>
        <p:spPr>
          <a:xfrm>
            <a:off x="522038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F4F0D-5FBD-4B04-82E4-798C12CF6B02}"/>
              </a:ext>
            </a:extLst>
          </p:cNvPr>
          <p:cNvSpPr txBox="1"/>
          <p:nvPr/>
        </p:nvSpPr>
        <p:spPr>
          <a:xfrm>
            <a:off x="5698046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D0993A-3A36-455B-8BE5-E273DBBAE05E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EFA7A-F2E4-42B1-8A09-DD1302F78B2C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3644E-1D72-4C3C-A494-0B79BB6ADA1C}"/>
              </a:ext>
            </a:extLst>
          </p:cNvPr>
          <p:cNvSpPr txBox="1"/>
          <p:nvPr/>
        </p:nvSpPr>
        <p:spPr>
          <a:xfrm>
            <a:off x="527362" y="1132513"/>
            <a:ext cx="2241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http://www.allowto.com/main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C9542-D0BF-492A-880E-20A196E9AAE7}"/>
              </a:ext>
            </a:extLst>
          </p:cNvPr>
          <p:cNvSpPr txBox="1"/>
          <p:nvPr/>
        </p:nvSpPr>
        <p:spPr>
          <a:xfrm>
            <a:off x="527362" y="90601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얼라우투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F9B39-841C-4569-ACC0-CB6FD0418EC5}"/>
              </a:ext>
            </a:extLst>
          </p:cNvPr>
          <p:cNvSpPr txBox="1"/>
          <p:nvPr/>
        </p:nvSpPr>
        <p:spPr>
          <a:xfrm>
            <a:off x="522038" y="1372408"/>
            <a:ext cx="3688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고해상도 </a:t>
            </a:r>
            <a:r>
              <a:rPr lang="ko-KR" altLang="en-US" sz="1200" dirty="0" err="1"/>
              <a:t>고퀄리티의</a:t>
            </a:r>
            <a:r>
              <a:rPr lang="ko-KR" altLang="en-US" sz="1200" dirty="0"/>
              <a:t> 사진을 서로 공유하는 사이트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F1950D-1524-4754-ACD9-A9CBD8C0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4" y="2330636"/>
            <a:ext cx="4591574" cy="298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430FDE-E9AB-4193-AA00-A60E019AE0E8}"/>
              </a:ext>
            </a:extLst>
          </p:cNvPr>
          <p:cNvSpPr txBox="1"/>
          <p:nvPr/>
        </p:nvSpPr>
        <p:spPr>
          <a:xfrm>
            <a:off x="715554" y="5465736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사진마다 </a:t>
            </a:r>
            <a:r>
              <a:rPr lang="ko-KR" altLang="en-US" sz="1200" dirty="0" err="1"/>
              <a:t>댓글달기</a:t>
            </a:r>
            <a:r>
              <a:rPr lang="ko-KR" altLang="en-US" sz="1200" dirty="0"/>
              <a:t>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3CF76-52F0-4980-9696-FDE7A339279B}"/>
              </a:ext>
            </a:extLst>
          </p:cNvPr>
          <p:cNvSpPr txBox="1"/>
          <p:nvPr/>
        </p:nvSpPr>
        <p:spPr>
          <a:xfrm>
            <a:off x="3254318" y="5465736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사용자들 간의 소통 가능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65C9F7-7DC9-455F-B4EF-721C07B17A0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548107" y="5604236"/>
            <a:ext cx="70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BE6D6CC-24EC-4532-8F9A-390D46EA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6" y="3104786"/>
            <a:ext cx="5763208" cy="16566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1DB8C-5E99-4860-B060-B293564A138B}"/>
              </a:ext>
            </a:extLst>
          </p:cNvPr>
          <p:cNvSpPr txBox="1"/>
          <p:nvPr/>
        </p:nvSpPr>
        <p:spPr>
          <a:xfrm>
            <a:off x="5602804" y="482103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태그를 활용한 </a:t>
            </a:r>
            <a:r>
              <a:rPr lang="ko-KR" altLang="en-US" sz="1200" dirty="0" err="1"/>
              <a:t>유사이미지</a:t>
            </a:r>
            <a:r>
              <a:rPr lang="ko-KR" altLang="en-US" sz="1200" dirty="0"/>
              <a:t>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01205-EEF7-4910-9E46-0BEE1CFA6BCE}"/>
              </a:ext>
            </a:extLst>
          </p:cNvPr>
          <p:cNvSpPr txBox="1"/>
          <p:nvPr/>
        </p:nvSpPr>
        <p:spPr>
          <a:xfrm>
            <a:off x="8806032" y="4821031"/>
            <a:ext cx="255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관심있는 사진의 효율적 검색 가능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9E50CE-BEBA-4036-9BFF-2CC1407E8D0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951524" y="4959531"/>
            <a:ext cx="854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BEA94-95E8-4D2B-A109-FCB3C741783C}"/>
              </a:ext>
            </a:extLst>
          </p:cNvPr>
          <p:cNvSpPr txBox="1"/>
          <p:nvPr/>
        </p:nvSpPr>
        <p:spPr>
          <a:xfrm>
            <a:off x="522038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B52D8-D484-45AF-BDA3-D985000E40D0}"/>
              </a:ext>
            </a:extLst>
          </p:cNvPr>
          <p:cNvSpPr txBox="1"/>
          <p:nvPr/>
        </p:nvSpPr>
        <p:spPr>
          <a:xfrm>
            <a:off x="5589036" y="26759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0928D-6847-4F20-B6EC-4F478D705733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291ED-1FC1-4FBA-A669-E1857863FD62}"/>
              </a:ext>
            </a:extLst>
          </p:cNvPr>
          <p:cNvSpPr txBox="1"/>
          <p:nvPr/>
        </p:nvSpPr>
        <p:spPr>
          <a:xfrm>
            <a:off x="527362" y="1124124"/>
            <a:ext cx="273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http://www.freeqration.com/featured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495D8-7748-49E2-B2CF-0D76871E0441}"/>
              </a:ext>
            </a:extLst>
          </p:cNvPr>
          <p:cNvSpPr txBox="1"/>
          <p:nvPr/>
        </p:nvSpPr>
        <p:spPr>
          <a:xfrm>
            <a:off x="527362" y="90601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프리큐레이션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23073-0B9A-4BA4-B0F6-F66B74F9971E}"/>
              </a:ext>
            </a:extLst>
          </p:cNvPr>
          <p:cNvSpPr txBox="1"/>
          <p:nvPr/>
        </p:nvSpPr>
        <p:spPr>
          <a:xfrm>
            <a:off x="522038" y="1372408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저작권 걱정없이 </a:t>
            </a:r>
            <a:r>
              <a:rPr lang="ko-KR" altLang="en-US" sz="1200" dirty="0" err="1"/>
              <a:t>상업용</a:t>
            </a:r>
            <a:r>
              <a:rPr lang="ko-KR" altLang="en-US" sz="1200" dirty="0"/>
              <a:t> 무료 이미지를 제공하는 사이트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4B59E-CC64-4D95-B5FB-A551AB7D1414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A813C3-A2D7-41C3-AA6C-52A702CC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8" y="2065574"/>
            <a:ext cx="5645211" cy="3243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B92FFB-CA93-42B0-84B6-B7CD9D5587D0}"/>
              </a:ext>
            </a:extLst>
          </p:cNvPr>
          <p:cNvSpPr txBox="1"/>
          <p:nvPr/>
        </p:nvSpPr>
        <p:spPr>
          <a:xfrm>
            <a:off x="715554" y="567560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</a:t>
            </a:r>
            <a:r>
              <a:rPr lang="ko-KR" altLang="en-US" sz="1200" dirty="0" err="1"/>
              <a:t>크기별</a:t>
            </a:r>
            <a:r>
              <a:rPr lang="ko-KR" altLang="en-US" sz="1200" dirty="0"/>
              <a:t> 무료 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44318-A3BB-42AA-ABC2-7D1200ED2F41}"/>
              </a:ext>
            </a:extLst>
          </p:cNvPr>
          <p:cNvSpPr txBox="1"/>
          <p:nvPr/>
        </p:nvSpPr>
        <p:spPr>
          <a:xfrm>
            <a:off x="4165042" y="5587103"/>
            <a:ext cx="1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원하는 사이즈의 사진을 무료로 이용가능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F17900-AC30-4A8B-89E9-45861D5A73C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48721" y="5814102"/>
            <a:ext cx="1716321" cy="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2E2FD-C2B0-49F9-ABE6-D0D2645FE0BA}"/>
              </a:ext>
            </a:extLst>
          </p:cNvPr>
          <p:cNvSpPr txBox="1"/>
          <p:nvPr/>
        </p:nvSpPr>
        <p:spPr>
          <a:xfrm>
            <a:off x="522038" y="1911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6C60E9-5A5A-4E9F-A40F-22C08A24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74" y="2344029"/>
            <a:ext cx="5307119" cy="3105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8AF16D-CD58-4F5C-879C-8BF30A3C0C8A}"/>
              </a:ext>
            </a:extLst>
          </p:cNvPr>
          <p:cNvSpPr txBox="1"/>
          <p:nvPr/>
        </p:nvSpPr>
        <p:spPr>
          <a:xfrm>
            <a:off x="6139067" y="1911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43F10-927E-4F1A-A230-B54FE6DC4B6A}"/>
              </a:ext>
            </a:extLst>
          </p:cNvPr>
          <p:cNvSpPr txBox="1"/>
          <p:nvPr/>
        </p:nvSpPr>
        <p:spPr>
          <a:xfrm>
            <a:off x="6160009" y="5675602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주기적인 사진제공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6C418-A08E-4CB8-8248-8831F8D87237}"/>
              </a:ext>
            </a:extLst>
          </p:cNvPr>
          <p:cNvSpPr txBox="1"/>
          <p:nvPr/>
        </p:nvSpPr>
        <p:spPr>
          <a:xfrm>
            <a:off x="9609497" y="5587103"/>
            <a:ext cx="1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사진을 찾으려고 하는 노력을 최소한으로 </a:t>
            </a:r>
            <a:r>
              <a:rPr lang="ko-KR" altLang="en-US" sz="1200" dirty="0" err="1"/>
              <a:t>줄여줌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560626-A248-481B-9338-66464B38FA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662617" y="5814102"/>
            <a:ext cx="946880" cy="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162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이지영</cp:lastModifiedBy>
  <cp:revision>31</cp:revision>
  <dcterms:created xsi:type="dcterms:W3CDTF">2017-10-11T06:18:23Z</dcterms:created>
  <dcterms:modified xsi:type="dcterms:W3CDTF">2017-10-12T08:00:47Z</dcterms:modified>
</cp:coreProperties>
</file>