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B77C1-1CA7-4BA9-9581-F341DC5420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BDC88B-FD62-47EF-A5E9-E41F7F8228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3C1B5E-EB1E-4070-84F3-B14440CDE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40D9-3F6E-40B7-A3CA-D466785EE322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C9CBDB-197D-4929-8ABD-A1C1091DA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F03970-CA36-4452-85E3-241511223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2AF88-E558-474E-B9EC-1F347E223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050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9011C-132E-4DCC-9806-A69B6EF88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817B2E-6B29-4B8B-A8CE-156747A95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2186EC-C4B4-43A7-9CFC-4A31AE0C1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40D9-3F6E-40B7-A3CA-D466785EE322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835281-F2B7-40D3-9645-F4A667507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5A019D-8666-4067-AD3B-5D98389B0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2AF88-E558-474E-B9EC-1F347E223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71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4D0A39-AA76-458E-A98F-47318F3886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0EF622-448F-407C-9440-3D79264BE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AE0699-9E7D-403E-B3B1-98C60D2D1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40D9-3F6E-40B7-A3CA-D466785EE322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38CCE1-BB01-46A9-B8E2-C30AE987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F30A98-E87B-4ECB-B220-47D80A35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2AF88-E558-474E-B9EC-1F347E223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925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DC2FFC-FD72-4172-BF3B-8F89E7107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A1AC4D-5F97-422D-9163-8D7023401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2879AF-19D5-4903-B3A6-F322826A5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40D9-3F6E-40B7-A3CA-D466785EE322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353BC8-3553-4DD6-AE2E-C505D2FFF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D28ADB-E24E-4798-9B65-3D9263903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2AF88-E558-474E-B9EC-1F347E223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429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237241-C114-45A3-A4B7-484C6566C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8CA099-E493-4551-B303-6C78CE604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A4D0A4-2A22-4053-ABEC-4F82FE0A2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40D9-3F6E-40B7-A3CA-D466785EE322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BE0E87-6012-40DF-B0DD-197EE3A20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E2DB92-CEC0-4E7C-B28A-FDEBBAF10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2AF88-E558-474E-B9EC-1F347E223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937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FA3CC7-886A-49DD-979A-6191D77F2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A2C4CA-3E9B-456D-A3E5-3889591EFB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A3E27B-7648-4807-AACE-6AF240BB1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007DD2-E280-4407-B2C5-F6483C64C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40D9-3F6E-40B7-A3CA-D466785EE322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7AD2C-D23F-4000-9DD2-FCD5F26E8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62F001-85D7-4E1F-A029-3E98969B0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2AF88-E558-474E-B9EC-1F347E223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929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83771B-5CB1-42FB-BFCF-1E765C06E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0C990E-7A31-4346-ABE3-706E08952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E3C749-EF72-4077-8E4A-3A5AE13C4D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723548D-2470-4E14-8D5E-356E49F772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818A9BB-B511-425B-BE4D-C0644286E8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5A6122-FF3C-4A57-93A2-E38D47531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40D9-3F6E-40B7-A3CA-D466785EE322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1D511B-8331-454D-8ACF-5D313EA87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AF64BEB-CBAF-48BC-9EED-0EF20C834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2AF88-E558-474E-B9EC-1F347E223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508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E994B9-61F5-48D4-A4B6-15DD130BB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1A4E4D-FEE3-40AD-9A9F-8D36CC8B9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40D9-3F6E-40B7-A3CA-D466785EE322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01AF28-84D7-4791-9CAC-3846AEF4E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7A5EF9-87F2-4857-B510-11B577E8D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2AF88-E558-474E-B9EC-1F347E223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350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ED1549C-D86F-40B5-A6DF-16991A239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40D9-3F6E-40B7-A3CA-D466785EE322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CE4956B-C626-4D48-BB00-5908AA93D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F4981E-DA6C-4EB7-877B-9D4F0FA6B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2AF88-E558-474E-B9EC-1F347E223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781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426378-0EF1-4801-8424-80394E25A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DA632C-9DD2-46F1-B9EB-E8F37A85E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B3F54E-A76C-4AF5-94A5-F8B2E753F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C17587-C0D7-4F35-8031-30171BF0D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40D9-3F6E-40B7-A3CA-D466785EE322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1ABDF6-0D06-409E-AD2A-83A49856B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BE0A02-2552-4649-B1C6-974062C05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2AF88-E558-474E-B9EC-1F347E223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788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CB11F0-32B2-4E96-AFAF-E5D574D85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D1A923-BD00-47ED-A195-8E8A6B8DA4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416663-5E1D-438B-A48A-C423DBDC3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2F8AD0-F92D-49F0-9DE9-30FBF26FA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40D9-3F6E-40B7-A3CA-D466785EE322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45BA86-9D83-4682-B51E-196ECA492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B4FB75-67B1-48BE-949C-86D269A0F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2AF88-E558-474E-B9EC-1F347E223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66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A422B01-D19D-4CD8-B42C-BA977D0ED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FD6463-BD12-410D-ACB1-12B2BA2D2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83BCCD-5B3E-4AB6-A44E-C8EC0E1FFD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D40D9-3F6E-40B7-A3CA-D466785EE322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6BA5AE-3E93-4832-B650-162D59767E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08B881-0FFF-4D20-8229-16CC50BB42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2AF88-E558-474E-B9EC-1F347E223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093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66EE756-42E7-4A5D-9612-FD1F634B4575}"/>
              </a:ext>
            </a:extLst>
          </p:cNvPr>
          <p:cNvSpPr/>
          <p:nvPr/>
        </p:nvSpPr>
        <p:spPr>
          <a:xfrm>
            <a:off x="620785" y="687898"/>
            <a:ext cx="10578518" cy="52934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도서관리 시스템</a:t>
            </a: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서점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251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66EE756-42E7-4A5D-9612-FD1F634B4575}"/>
              </a:ext>
            </a:extLst>
          </p:cNvPr>
          <p:cNvSpPr/>
          <p:nvPr/>
        </p:nvSpPr>
        <p:spPr>
          <a:xfrm>
            <a:off x="806741" y="1449898"/>
            <a:ext cx="10578518" cy="52934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Java Personal Console Project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시작</a:t>
            </a:r>
            <a:r>
              <a:rPr lang="en-US" altLang="ko-KR" dirty="0">
                <a:solidFill>
                  <a:schemeClr val="tx1"/>
                </a:solidFill>
              </a:rPr>
              <a:t>: 2021/06/23 14:30 ~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기한</a:t>
            </a:r>
            <a:r>
              <a:rPr lang="en-US" altLang="ko-KR" dirty="0">
                <a:solidFill>
                  <a:schemeClr val="tx1"/>
                </a:solidFill>
              </a:rPr>
              <a:t>: ~ 2021/06/28 12:00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발표</a:t>
            </a:r>
            <a:r>
              <a:rPr lang="en-US" altLang="ko-KR" dirty="0">
                <a:solidFill>
                  <a:schemeClr val="tx1"/>
                </a:solidFill>
              </a:rPr>
              <a:t>: 2021/06/28 14:30 ~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주제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도서 관리 시스템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쇼핑몰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서점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대여점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도서관 등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어느 곳에서 사용할지는 알아서 선택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필수 요구사항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로그인 기능 구현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로그아웃 기능 구현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회원가입 기능 구현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제출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소스코드</a:t>
            </a:r>
            <a:r>
              <a:rPr lang="en-US" altLang="ko-KR" dirty="0">
                <a:solidFill>
                  <a:schemeClr val="tx1"/>
                </a:solidFill>
              </a:rPr>
              <a:t>(Project </a:t>
            </a:r>
            <a:r>
              <a:rPr lang="ko-KR" altLang="en-US" dirty="0">
                <a:solidFill>
                  <a:schemeClr val="tx1"/>
                </a:solidFill>
              </a:rPr>
              <a:t>폴더 전체</a:t>
            </a:r>
            <a:r>
              <a:rPr lang="en-US" altLang="ko-KR" dirty="0">
                <a:solidFill>
                  <a:schemeClr val="tx1"/>
                </a:solidFill>
              </a:rPr>
              <a:t>) / </a:t>
            </a:r>
            <a:r>
              <a:rPr lang="ko-KR" altLang="en-US" dirty="0">
                <a:solidFill>
                  <a:schemeClr val="tx1"/>
                </a:solidFill>
              </a:rPr>
              <a:t>실행파일</a:t>
            </a:r>
            <a:r>
              <a:rPr lang="en-US" altLang="ko-KR" dirty="0">
                <a:solidFill>
                  <a:schemeClr val="tx1"/>
                </a:solidFill>
              </a:rPr>
              <a:t>(.exe)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발표 후 제출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순서도 </a:t>
            </a:r>
            <a:r>
              <a:rPr lang="en-US" altLang="ko-KR" dirty="0">
                <a:solidFill>
                  <a:schemeClr val="tx1"/>
                </a:solidFill>
              </a:rPr>
              <a:t>PPT(</a:t>
            </a:r>
            <a:r>
              <a:rPr lang="ko-KR" altLang="en-US" dirty="0">
                <a:solidFill>
                  <a:schemeClr val="tx1"/>
                </a:solidFill>
              </a:rPr>
              <a:t>실행 결과를 </a:t>
            </a:r>
            <a:r>
              <a:rPr lang="en-US" altLang="ko-KR" dirty="0">
                <a:solidFill>
                  <a:schemeClr val="tx1"/>
                </a:solidFill>
              </a:rPr>
              <a:t>PPT</a:t>
            </a:r>
            <a:r>
              <a:rPr lang="ko-KR" altLang="en-US" dirty="0">
                <a:solidFill>
                  <a:schemeClr val="tx1"/>
                </a:solidFill>
              </a:rPr>
              <a:t>로 작성하여 제출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64679A-7F03-43CB-9009-CD6FBA453B5C}"/>
              </a:ext>
            </a:extLst>
          </p:cNvPr>
          <p:cNvSpPr/>
          <p:nvPr/>
        </p:nvSpPr>
        <p:spPr>
          <a:xfrm>
            <a:off x="3086100" y="333375"/>
            <a:ext cx="6019800" cy="904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요구사항</a:t>
            </a:r>
          </a:p>
        </p:txBody>
      </p:sp>
    </p:spTree>
    <p:extLst>
      <p:ext uri="{BB962C8B-B14F-4D97-AF65-F5344CB8AC3E}">
        <p14:creationId xmlns:p14="http://schemas.microsoft.com/office/powerpoint/2010/main" val="1490682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736936-1338-4D0B-9E22-233DBBFF3F21}"/>
              </a:ext>
            </a:extLst>
          </p:cNvPr>
          <p:cNvSpPr/>
          <p:nvPr/>
        </p:nvSpPr>
        <p:spPr>
          <a:xfrm>
            <a:off x="364746" y="652945"/>
            <a:ext cx="2197916" cy="486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Run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223262D-45C1-4D70-A5AC-CA6B566B878A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562662" y="896226"/>
            <a:ext cx="11157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5017140A-8DED-4A8E-9BFE-060361F4B030}"/>
              </a:ext>
            </a:extLst>
          </p:cNvPr>
          <p:cNvSpPr/>
          <p:nvPr/>
        </p:nvSpPr>
        <p:spPr>
          <a:xfrm>
            <a:off x="9594382" y="1628426"/>
            <a:ext cx="2197916" cy="486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Sign 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301ADDA-1363-41B6-A735-DD5174730750}"/>
              </a:ext>
            </a:extLst>
          </p:cNvPr>
          <p:cNvCxnSpPr>
            <a:cxnSpLocks/>
          </p:cNvCxnSpPr>
          <p:nvPr/>
        </p:nvCxnSpPr>
        <p:spPr>
          <a:xfrm>
            <a:off x="7210424" y="896226"/>
            <a:ext cx="11157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B830B63-6445-490B-B52C-2C64AD02E454}"/>
              </a:ext>
            </a:extLst>
          </p:cNvPr>
          <p:cNvSpPr/>
          <p:nvPr/>
        </p:nvSpPr>
        <p:spPr>
          <a:xfrm>
            <a:off x="364745" y="1616542"/>
            <a:ext cx="6150353" cy="4984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Admin account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3C6ACE3-7C5E-4C21-BD7C-DF0D1716F361}"/>
              </a:ext>
            </a:extLst>
          </p:cNvPr>
          <p:cNvSpPr/>
          <p:nvPr/>
        </p:nvSpPr>
        <p:spPr>
          <a:xfrm>
            <a:off x="5762012" y="4244567"/>
            <a:ext cx="4488809" cy="4984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Normal account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8FA7917-4484-443E-809F-F0463368DE47}"/>
              </a:ext>
            </a:extLst>
          </p:cNvPr>
          <p:cNvSpPr/>
          <p:nvPr/>
        </p:nvSpPr>
        <p:spPr>
          <a:xfrm>
            <a:off x="9594382" y="2470120"/>
            <a:ext cx="2197916" cy="486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New account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8462FEA-144D-4400-B659-500D368F6BE5}"/>
              </a:ext>
            </a:extLst>
          </p:cNvPr>
          <p:cNvSpPr/>
          <p:nvPr/>
        </p:nvSpPr>
        <p:spPr>
          <a:xfrm>
            <a:off x="348058" y="2262623"/>
            <a:ext cx="6150353" cy="4984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회원관리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목록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검색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수정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추가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제거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55DB2C0-826B-4246-94B9-CD3F282B4CA5}"/>
              </a:ext>
            </a:extLst>
          </p:cNvPr>
          <p:cNvSpPr/>
          <p:nvPr/>
        </p:nvSpPr>
        <p:spPr>
          <a:xfrm>
            <a:off x="348058" y="2905602"/>
            <a:ext cx="6167041" cy="4984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도서관리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목록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검색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수정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추가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제거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가격관리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재고관리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ED518E6-8683-4652-A9C8-152361AB4B80}"/>
              </a:ext>
            </a:extLst>
          </p:cNvPr>
          <p:cNvSpPr/>
          <p:nvPr/>
        </p:nvSpPr>
        <p:spPr>
          <a:xfrm>
            <a:off x="348058" y="3548581"/>
            <a:ext cx="6150353" cy="4984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로그아웃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EDA5096-F563-4303-B9A1-9AC806AC1C6D}"/>
              </a:ext>
            </a:extLst>
          </p:cNvPr>
          <p:cNvSpPr/>
          <p:nvPr/>
        </p:nvSpPr>
        <p:spPr>
          <a:xfrm>
            <a:off x="5762011" y="4924073"/>
            <a:ext cx="4488809" cy="4984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도서검색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C1CA8DA-3589-4481-B184-83203D8BB32F}"/>
              </a:ext>
            </a:extLst>
          </p:cNvPr>
          <p:cNvSpPr/>
          <p:nvPr/>
        </p:nvSpPr>
        <p:spPr>
          <a:xfrm>
            <a:off x="5774946" y="5584707"/>
            <a:ext cx="4488809" cy="4984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도서구입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E752623-8E24-41D2-BD25-AADA08681FD2}"/>
              </a:ext>
            </a:extLst>
          </p:cNvPr>
          <p:cNvSpPr/>
          <p:nvPr/>
        </p:nvSpPr>
        <p:spPr>
          <a:xfrm>
            <a:off x="5774946" y="6222962"/>
            <a:ext cx="4488809" cy="4984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6B0F8C8-7C13-4D18-97BE-A772CC50D76D}"/>
              </a:ext>
            </a:extLst>
          </p:cNvPr>
          <p:cNvSpPr/>
          <p:nvPr/>
        </p:nvSpPr>
        <p:spPr>
          <a:xfrm>
            <a:off x="3667125" y="641581"/>
            <a:ext cx="3543299" cy="486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Data Setting(User VO, Book VO)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7822EB6-E585-4788-903A-69C212913488}"/>
              </a:ext>
            </a:extLst>
          </p:cNvPr>
          <p:cNvSpPr/>
          <p:nvPr/>
        </p:nvSpPr>
        <p:spPr>
          <a:xfrm>
            <a:off x="8314887" y="641581"/>
            <a:ext cx="2197916" cy="486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Login Menu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1EDA5AC-1AA3-477F-AA18-2E696A2B994B}"/>
              </a:ext>
            </a:extLst>
          </p:cNvPr>
          <p:cNvSpPr/>
          <p:nvPr/>
        </p:nvSpPr>
        <p:spPr>
          <a:xfrm>
            <a:off x="6907459" y="1628426"/>
            <a:ext cx="2197916" cy="486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Login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AF4A0C2-ED2E-485C-A8B0-E758DF8B3D1E}"/>
              </a:ext>
            </a:extLst>
          </p:cNvPr>
          <p:cNvCxnSpPr>
            <a:cxnSpLocks/>
            <a:stCxn id="23" idx="2"/>
            <a:endCxn id="8" idx="0"/>
          </p:cNvCxnSpPr>
          <p:nvPr/>
        </p:nvCxnSpPr>
        <p:spPr>
          <a:xfrm>
            <a:off x="9413845" y="1128143"/>
            <a:ext cx="1279495" cy="5002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8364267-5C3A-4FE6-9F2F-E583D0B8ABB6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8134351" y="1128143"/>
            <a:ext cx="1279494" cy="4728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292A8B8-FCFE-44EF-8ECB-1BDAAFBA0892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10693340" y="2114988"/>
            <a:ext cx="0" cy="3551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5EE0C91-7307-4E71-89A8-85A3DA3A4127}"/>
              </a:ext>
            </a:extLst>
          </p:cNvPr>
          <p:cNvCxnSpPr>
            <a:cxnSpLocks/>
            <a:endCxn id="20" idx="3"/>
          </p:cNvCxnSpPr>
          <p:nvPr/>
        </p:nvCxnSpPr>
        <p:spPr>
          <a:xfrm flipH="1">
            <a:off x="6515098" y="1858251"/>
            <a:ext cx="392362" cy="7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107F1C2-42CB-4588-8625-ACCC31D3E1AE}"/>
              </a:ext>
            </a:extLst>
          </p:cNvPr>
          <p:cNvCxnSpPr>
            <a:cxnSpLocks/>
            <a:stCxn id="24" idx="2"/>
            <a:endCxn id="21" idx="0"/>
          </p:cNvCxnSpPr>
          <p:nvPr/>
        </p:nvCxnSpPr>
        <p:spPr>
          <a:xfrm>
            <a:off x="8006417" y="2114988"/>
            <a:ext cx="0" cy="2129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232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1439</TotalTime>
  <Words>141</Words>
  <Application>Microsoft Office PowerPoint</Application>
  <PresentationFormat>와이드스크린</PresentationFormat>
  <Paragraphs>33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KimSeungGyu</dc:creator>
  <cp:lastModifiedBy>KimSeungGyu</cp:lastModifiedBy>
  <cp:revision>15</cp:revision>
  <dcterms:created xsi:type="dcterms:W3CDTF">2021-06-23T05:41:43Z</dcterms:created>
  <dcterms:modified xsi:type="dcterms:W3CDTF">2021-06-24T08:02:24Z</dcterms:modified>
</cp:coreProperties>
</file>