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69" r:id="rId18"/>
    <p:sldId id="270" r:id="rId19"/>
    <p:sldId id="271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C8"/>
    <a:srgbClr val="31CFAD"/>
    <a:srgbClr val="218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62708-A09D-475C-85E6-E483F07AD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C3826-9819-4BB4-B917-54A6B4E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7881-06CE-4DFC-9481-5E57DA47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AFDA3-4BE6-4D62-80A0-508924F9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38E99-5F05-4BFB-8D1C-90647D6F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5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DC840-9573-4035-92CC-0DFD1A63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9F4E6-1A46-48FC-823B-C5A7DF85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5A24-8468-466D-A6A2-3CAE6E1B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EB011-AB8A-4547-BC9C-0C4461FB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717EF-6DE4-42F9-8099-AF79F4F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8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2AE7C-B403-4BBE-AE9C-00537A85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F2B75-9E90-4664-BEFF-E40B13FD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21766-38A7-4550-9132-EC87A773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39A1-0CEB-4D91-8880-3F6AD655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07190-36B8-4557-A364-5EEA34C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E226-0390-45FF-B432-72C31BB2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2C425-A02F-478C-BC42-3620E257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69E56-69F3-41B1-A04A-851DBBDC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D4728-2FB9-4345-9567-F855CF78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A1CEC-2128-49B7-813A-F2E0342D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9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22B0-6B6D-42FB-AC41-C8672120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BEF74-2DCF-4A0C-AEC7-7F4EB49E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B30B1-83A1-4049-B507-673D3A0D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3D30A-96B3-4C59-88B3-681F2719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B2CF3-1DDD-4DA2-850B-B3D68D19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4F33A-C1FD-4BF4-9844-73901852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5E7A4-0076-42D5-B83D-C7F5A43DC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BB09-5EA2-4C5C-A3BD-43D58AC33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67AFB-6D19-4D39-B42B-822D988C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8845C-0AC4-4344-AAE8-68E6F2B8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EBFE7-AB46-48DD-9922-CA06412F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B7A58-2B97-4632-8358-740D6F56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B5BAA-EC78-4B71-897B-F54D34C24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27843-D90D-4B26-B9AB-2B0C0F4D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17BE04-5CD9-492E-9489-BC8CA6F1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D8E54-90B6-4629-8EEB-A2EB1925E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5B5A42-CCAF-4721-9820-493A5B7C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C0C53-8787-4D58-B429-5C90535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4DA963-3957-4061-9715-827F027C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9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B63BD-642D-4B3D-ABA9-0452C8F9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AB775-F1F6-4224-9526-FBA8FBC7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4BB40-9353-4D68-970C-077C74EF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1BC58-58A7-4B77-B420-38F4A985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61ACD2-265C-47D0-AAAA-A351DEF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85582E-5D60-4978-9730-7DD266F4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FC6838-B32B-4793-BFE9-470A6CF5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3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1A6A2-0DCA-4E0D-9D37-A980A887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F0115-6DA6-4A73-93B8-54F8520F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98EA9-92A9-413B-8FB7-9EEE4E4C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B5F91-1A0E-460D-A044-A6704B13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13949-058B-4DD4-BF77-78D25CBC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CA959-143D-42D4-855F-CB37D97D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C2F4B-F01D-4EA0-9405-153B8576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4FAB9B-CCD3-4605-9623-F3D6EC4E2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5F82A-C3F9-485D-B7B0-455E99659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115F9-D4FD-4AFE-B6F9-34BF9E1F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31AD8-6433-4957-81C8-BD443B6D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DD59B-358A-4FF3-BAA5-1EFCE4AF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8F261-2FB9-4B7B-A0F7-35D1BD13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CF71F-7534-4A85-98DA-81F4CB01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5A6F7-C54A-4631-BCB4-1EF03771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7AA4-A252-4DE0-BBBB-5ADC6C2841F1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F0724-A65F-4A4C-A344-89BD315D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F69F3-9F98-420D-92BB-00F148F6D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FB660-E9DF-43F9-88E4-DA0BB28A1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ACE1CE-696C-4C33-97F1-C5E058B60EBF}"/>
              </a:ext>
            </a:extLst>
          </p:cNvPr>
          <p:cNvSpPr txBox="1"/>
          <p:nvPr/>
        </p:nvSpPr>
        <p:spPr>
          <a:xfrm>
            <a:off x="4396656" y="5297802"/>
            <a:ext cx="3398687" cy="390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장수영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김승규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성지수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권순찬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48862C9-69FE-4CBB-8DA8-22C4AC42D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3898" y="1976207"/>
            <a:ext cx="5004204" cy="2905587"/>
          </a:xfrm>
          <a:ln w="38100">
            <a:solidFill>
              <a:schemeClr val="tx1"/>
            </a:solidFill>
          </a:ln>
        </p:spPr>
        <p:txBody>
          <a:bodyPr anchor="ctr"/>
          <a:lstStyle/>
          <a:p>
            <a:r>
              <a:rPr lang="en-US" altLang="ko-KR" dirty="0"/>
              <a:t>Bit University</a:t>
            </a:r>
            <a:br>
              <a:rPr lang="en-US" altLang="ko-KR" dirty="0"/>
            </a:br>
            <a:r>
              <a:rPr lang="en-US" altLang="ko-KR" dirty="0"/>
              <a:t>Class Registration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51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강의정보 수정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강의를 선택한 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아래쪽 패널에서 강의정보 수정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26CA5B-024C-4992-9255-1C5AEDD0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745BFB-CD5A-4776-AE19-A1608A36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847975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교수정보관리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 검색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7A9B16-A68A-4931-BA14-D3A18F69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 검색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교수명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교수번호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핸드폰번호로 교수 검색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53572-E506-4252-89E9-A0B07AE1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7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교수정보 수정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교수를 선택한 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아래쪽 패널에서 교수정보 수정 가능</a:t>
            </a:r>
          </a:p>
          <a:p>
            <a:pPr>
              <a:lnSpc>
                <a:spcPct val="110000"/>
              </a:lnSpc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32C5CA-F91C-4BD1-86FE-A8DAD879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07EC35-ECE0-41C4-9FE4-E157224F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847975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 추가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교수정보 추가 가능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비밀번호는 생년월일로 자동 등록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1D668D-589B-45DD-9B71-85B1B4EF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5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 삭제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패널에서 교수를 선택한 후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패널에서 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372C0-38CB-44A2-BD28-B56B6EB1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7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 삭제</a:t>
            </a:r>
          </a:p>
          <a:p>
            <a:pPr>
              <a:lnSpc>
                <a:spcPct val="110000"/>
              </a:lnSpc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완료된 모습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FFE1D4-86AB-45E9-9289-75990B8F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학생정보관리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학생정보 검색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261AC9-346A-485F-8DCB-0E712F3C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학생정보 수정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패널에서 학생 정보를 선택하고 아래 패널에서 수정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F9C7D-8299-4B36-AF03-EDE39C1F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학생추가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학생정보 추가 가능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비밀번호는 생년월일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B07BBF-CCC0-4372-BA66-ABBFD61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2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화면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A20339-CFFF-4034-9DE6-9B47455D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00664"/>
            <a:ext cx="7560000" cy="54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학생정보 삭제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패널에서 학생정보를 선택한 후 아래 패널에서 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D3E852-1AD9-47FD-9E15-A1CE0687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삭제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완료된 모습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68369-5DA8-49D6-A827-06CFFFE4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0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교수로 로그인하였을 때의 메인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B653F5-CF6D-413E-95AE-B358CE62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강의정보관리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개설중인 강의 목록 확인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B65122-22FA-4208-850A-B5BAC16E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5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강의정보 수정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개설한 강의의 정보 수정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5CA192-3691-4247-BC8C-DB6FA6BD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 목록 확인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개설중인 강의의 수강생 목록 확인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3B3E9B-29F9-427D-AC2D-49A59133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강의개설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강의 개설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C66BC7-DE65-4BFE-A974-B825DCAF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9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학생으로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366BB7-CC35-413B-9B9D-9D85BD52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4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89B286-5F35-43E9-BAD9-5A168891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3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신청내역 조회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수강목록조회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D3A91D-A588-4B4A-89F5-92E8704A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9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로그인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성공시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 가능한 메뉴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F7CE05-3AAE-49D5-8FE2-473164A3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00663"/>
            <a:ext cx="7560000" cy="54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3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성적확인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성적 확인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14DE05-B26B-4D5A-AA5B-25DD37BC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개인정보수정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 수정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F9EA7A-3218-4C2E-9773-2CCD51B8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확인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329D4E-1F99-43A0-A1BF-69AAEB3B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00663"/>
            <a:ext cx="7560000" cy="54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추가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공지사항 등록 가능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A972B1-BFA9-4082-8F20-002953DC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08148"/>
            <a:ext cx="7560000" cy="5441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BD5F3A-8205-473C-9FB8-A1C7937E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847974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추가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공지사항 등록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2D68DD-BC90-48AE-BFF8-7011E3BC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00662"/>
            <a:ext cx="7560000" cy="54566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C3441-C607-4271-87A7-AC9B3DB8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847974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삭제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FAB834-063D-4A5D-B179-80384847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700663"/>
            <a:ext cx="7560000" cy="5456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6EE0D0-0640-4C10-A93B-0BAD3C94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847975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강의정보관리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검색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추정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A0E1A-F4F9-4A75-AC46-68E5A87B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80901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3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47F25B9-5129-4740-ACE1-A1BE0C02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822121" cy="427839"/>
          </a:xfrm>
          <a:solidFill>
            <a:srgbClr val="31CFA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7B5DF76-33C1-437F-9991-12EB30D576C4}"/>
              </a:ext>
            </a:extLst>
          </p:cNvPr>
          <p:cNvSpPr txBox="1">
            <a:spLocks/>
          </p:cNvSpPr>
          <p:nvPr/>
        </p:nvSpPr>
        <p:spPr>
          <a:xfrm>
            <a:off x="822121" y="0"/>
            <a:ext cx="2231472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강의검색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897AA1C-1BDE-4ABC-8775-65B2A33EBC95}"/>
              </a:ext>
            </a:extLst>
          </p:cNvPr>
          <p:cNvSpPr txBox="1">
            <a:spLocks/>
          </p:cNvSpPr>
          <p:nvPr/>
        </p:nvSpPr>
        <p:spPr>
          <a:xfrm>
            <a:off x="3053593" y="-1"/>
            <a:ext cx="822121" cy="427839"/>
          </a:xfrm>
          <a:prstGeom prst="rect">
            <a:avLst/>
          </a:prstGeom>
          <a:solidFill>
            <a:srgbClr val="31CFA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49432D-7CFE-4859-B8D6-A74A368BAF38}"/>
              </a:ext>
            </a:extLst>
          </p:cNvPr>
          <p:cNvSpPr txBox="1">
            <a:spLocks/>
          </p:cNvSpPr>
          <p:nvPr/>
        </p:nvSpPr>
        <p:spPr>
          <a:xfrm>
            <a:off x="3875714" y="1399"/>
            <a:ext cx="8316286" cy="427839"/>
          </a:xfrm>
          <a:prstGeom prst="rect">
            <a:avLst/>
          </a:prstGeom>
          <a:solidFill>
            <a:srgbClr val="218C7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강의번호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강의명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담당교수 기준으로 검색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92CC40-9507-4BE1-8E2F-360A0EE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00" y="579502"/>
            <a:ext cx="7560000" cy="5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1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322</Words>
  <Application>Microsoft Office PowerPoint</Application>
  <PresentationFormat>와이드스크린</PresentationFormat>
  <Paragraphs>122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나눔바른고딕</vt:lpstr>
      <vt:lpstr>맑은 고딕</vt:lpstr>
      <vt:lpstr>Arial</vt:lpstr>
      <vt:lpstr>Office 테마</vt:lpstr>
      <vt:lpstr>Bit University Class Registration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KimSeungGyu</dc:creator>
  <cp:lastModifiedBy>KimSeungGyu</cp:lastModifiedBy>
  <cp:revision>2</cp:revision>
  <dcterms:created xsi:type="dcterms:W3CDTF">2021-08-05T10:34:02Z</dcterms:created>
  <dcterms:modified xsi:type="dcterms:W3CDTF">2021-08-05T11:41:02Z</dcterms:modified>
</cp:coreProperties>
</file>