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439" r:id="rId2"/>
    <p:sldId id="418" r:id="rId3"/>
    <p:sldId id="454" r:id="rId4"/>
    <p:sldId id="455" r:id="rId5"/>
    <p:sldId id="456" r:id="rId6"/>
    <p:sldId id="457" r:id="rId7"/>
    <p:sldId id="458" r:id="rId8"/>
    <p:sldId id="465" r:id="rId9"/>
    <p:sldId id="466" r:id="rId10"/>
    <p:sldId id="467" r:id="rId11"/>
    <p:sldId id="468" r:id="rId12"/>
    <p:sldId id="450" r:id="rId13"/>
    <p:sldId id="469" r:id="rId14"/>
    <p:sldId id="470" r:id="rId15"/>
    <p:sldId id="459" r:id="rId16"/>
    <p:sldId id="460" r:id="rId17"/>
    <p:sldId id="461" r:id="rId18"/>
    <p:sldId id="462" r:id="rId19"/>
    <p:sldId id="463" r:id="rId20"/>
    <p:sldId id="4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keun Hwang" initials="YkH" lastIdx="1" clrIdx="0">
    <p:extLst>
      <p:ext uri="{19B8F6BF-5375-455C-9EA6-DF929625EA0E}">
        <p15:presenceInfo xmlns:p15="http://schemas.microsoft.com/office/powerpoint/2012/main" userId="35842f93fa2e4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0224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0934" autoAdjust="0"/>
  </p:normalViewPr>
  <p:slideViewPr>
    <p:cSldViewPr snapToGrid="0">
      <p:cViewPr varScale="1">
        <p:scale>
          <a:sx n="117" d="100"/>
          <a:sy n="117" d="100"/>
        </p:scale>
        <p:origin x="168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EA11-4C32-4F50-AA1D-B05E0AB89DD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9DE-122C-4BC7-AA74-4F23202FA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297-BA52-41B5-BC29-583F8CF08ED8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4800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257-2E59-4313-91DE-4211FE27D2C6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‹#›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58B9-5DA0-4571-8FFF-4AAEE42A0E6E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9FA-E86F-49C4-A927-C33ED2E16C72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FD77-8DD0-43CE-842C-1322854FEEA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26A5-537D-4F94-8EA7-E20CAF3F6531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5014-BA75-49E3-9F4E-66ED163956CE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375-4E9B-4C3C-8820-D66CF3A6CF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D4-C867-4B21-B6C8-2232760874D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C297-BA52-41B5-BC29-583F8CF08ED8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ddgi/Lab02_04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04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err="1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Git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Remote / GitHub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Add Existing Local Repository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GUI</a:t>
            </a:r>
          </a:p>
          <a:p>
            <a:pPr lvl="1"/>
            <a:r>
              <a:rPr lang="en-US" altLang="ko-KR" dirty="0" smtClean="0"/>
              <a:t>“Remote” -&gt; “Push”</a:t>
            </a:r>
          </a:p>
          <a:p>
            <a:pPr lvl="1"/>
            <a:r>
              <a:rPr lang="en-US" altLang="ko-KR" dirty="0" smtClean="0"/>
              <a:t>Update remote repository from local changes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1563" t="16667" r="6015" b="57361"/>
          <a:stretch/>
        </p:blipFill>
        <p:spPr>
          <a:xfrm>
            <a:off x="1452562" y="2636818"/>
            <a:ext cx="6238875" cy="14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Clone Remote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local copy on your computer from existing remote repository</a:t>
            </a:r>
          </a:p>
          <a:p>
            <a:endParaRPr lang="en-US" altLang="ko-KR" dirty="0"/>
          </a:p>
          <a:p>
            <a:r>
              <a:rPr lang="en-US" altLang="ko-KR" dirty="0" smtClean="0"/>
              <a:t>On GitHub, navigate to the main page of the repository</a:t>
            </a:r>
          </a:p>
          <a:p>
            <a:endParaRPr lang="en-US" altLang="ko-KR" dirty="0"/>
          </a:p>
          <a:p>
            <a:r>
              <a:rPr lang="en-US" altLang="ko-KR" dirty="0" smtClean="0"/>
              <a:t>Under the repository name, click Clone or download</a:t>
            </a:r>
          </a:p>
          <a:p>
            <a:endParaRPr lang="en-US" altLang="ko-KR" dirty="0"/>
          </a:p>
          <a:p>
            <a:r>
              <a:rPr lang="en-US" altLang="ko-KR" dirty="0" smtClean="0"/>
              <a:t>Copy the clone URL for the repository</a:t>
            </a:r>
          </a:p>
          <a:p>
            <a:endParaRPr lang="en-US" altLang="ko-KR" dirty="0"/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</a:p>
          <a:p>
            <a:endParaRPr lang="en-US" altLang="ko-KR" dirty="0"/>
          </a:p>
          <a:p>
            <a:r>
              <a:rPr lang="en-US" altLang="ko-KR" dirty="0" smtClean="0"/>
              <a:t>Change the current working directory to the location where you want the cloned directory</a:t>
            </a:r>
          </a:p>
          <a:p>
            <a:endParaRPr lang="en-US" altLang="ko-KR" dirty="0"/>
          </a:p>
          <a:p>
            <a:r>
              <a:rPr lang="en-US" altLang="ko-KR" dirty="0" smtClean="0"/>
              <a:t>Type 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clone”, and then paste the URL you copied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11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#1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Create remote repo on GitHub</a:t>
            </a:r>
          </a:p>
          <a:p>
            <a:r>
              <a:rPr kumimoji="1" lang="en-US" altLang="ko-KR" dirty="0" smtClean="0"/>
              <a:t>Clone your remote repo into your local workspace</a:t>
            </a:r>
          </a:p>
          <a:p>
            <a:r>
              <a:rPr kumimoji="1" lang="en-US" altLang="ko-KR" dirty="0" smtClean="0"/>
              <a:t>Add </a:t>
            </a:r>
            <a:r>
              <a:rPr kumimoji="1" lang="en-US" altLang="ko-KR" dirty="0" err="1" smtClean="0"/>
              <a:t>cpp</a:t>
            </a:r>
            <a:r>
              <a:rPr kumimoji="1" lang="en-US" altLang="ko-KR" dirty="0" smtClean="0"/>
              <a:t> file from ETL to local </a:t>
            </a:r>
            <a:r>
              <a:rPr kumimoji="1" lang="en-US" altLang="ko-KR" dirty="0" err="1" smtClean="0"/>
              <a:t>git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Main.cpp, Sphere.cpp, Cube.cpp</a:t>
            </a:r>
          </a:p>
          <a:p>
            <a:r>
              <a:rPr kumimoji="1" lang="en-US" altLang="ko-KR" dirty="0" smtClean="0"/>
              <a:t>Commit and push to the remote repo</a:t>
            </a:r>
          </a:p>
          <a:p>
            <a:r>
              <a:rPr kumimoji="1" lang="en-US" altLang="ko-KR" dirty="0" smtClean="0"/>
              <a:t>Capture the screen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063" t="17639" r="11875" b="12361"/>
          <a:stretch/>
        </p:blipFill>
        <p:spPr>
          <a:xfrm>
            <a:off x="1111045" y="3299031"/>
            <a:ext cx="6477000" cy="32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Working with remotes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If your local repository has been set with or cloned from remote, keep up to date with the remote using following operations</a:t>
            </a:r>
          </a:p>
          <a:p>
            <a:r>
              <a:rPr kumimoji="1" lang="en-US" altLang="ko-KR" dirty="0"/>
              <a:t>Fetch </a:t>
            </a:r>
          </a:p>
          <a:p>
            <a:pPr lvl="1"/>
            <a:r>
              <a:rPr kumimoji="1" lang="en-US" altLang="ko-KR" dirty="0"/>
              <a:t>Download the latest contents from remote</a:t>
            </a:r>
          </a:p>
          <a:p>
            <a:pPr lvl="1"/>
            <a:r>
              <a:rPr kumimoji="1" lang="en-US" altLang="ko-KR" dirty="0"/>
              <a:t>Fetched changes should be merged using merge menu</a:t>
            </a:r>
          </a:p>
          <a:p>
            <a:pPr lvl="1"/>
            <a:r>
              <a:rPr kumimoji="1" lang="en-US" altLang="ko-KR" dirty="0"/>
              <a:t>On CLI, </a:t>
            </a:r>
            <a:r>
              <a:rPr kumimoji="1" lang="en-US" altLang="ko-KR" dirty="0">
                <a:latin typeface="Consolas" panose="020B0609020204030204" pitchFamily="49" charset="0"/>
              </a:rPr>
              <a:t>pull</a:t>
            </a:r>
            <a:r>
              <a:rPr kumimoji="1" lang="en-US" altLang="ko-KR" dirty="0"/>
              <a:t> command does both by fetch from the remote first, then automatically merge into local branches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26" name="Picture 2" descr="P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86746"/>
            <a:ext cx="3997784" cy="1352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8" y="4296460"/>
            <a:ext cx="2486025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61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Working with remotes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Push command </a:t>
            </a:r>
          </a:p>
          <a:p>
            <a:pPr lvl="1"/>
            <a:r>
              <a:rPr kumimoji="1" lang="en-US" altLang="ko-KR" dirty="0"/>
              <a:t>Update remote repository with local one</a:t>
            </a:r>
          </a:p>
          <a:p>
            <a:pPr lvl="1"/>
            <a:r>
              <a:rPr kumimoji="1" lang="en-US" altLang="ko-KR" dirty="0"/>
              <a:t>Only users have access to the remote can push their modifications into the remote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28" name="Picture 4" descr="Pu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0" y="4875460"/>
            <a:ext cx="3997783" cy="1352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18" y="2958240"/>
            <a:ext cx="190500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16" y="2875531"/>
            <a:ext cx="3801445" cy="3260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41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Unless you’re working as one of the core developers in a project (able to push to the repo directly), participating in a GitHub project starts from forking (copying) the repo to your account</a:t>
            </a:r>
          </a:p>
          <a:p>
            <a:r>
              <a:rPr kumimoji="1" lang="en-US" altLang="ko-KR" dirty="0"/>
              <a:t>Create a topic branch in the forked repo, and make changes</a:t>
            </a:r>
          </a:p>
          <a:p>
            <a:r>
              <a:rPr kumimoji="1" lang="en-US" altLang="ko-KR" dirty="0"/>
              <a:t>If modifications done, a pull request could be issued to merge your branch into the original project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467947-0235-43F2-B29E-C88C93BF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4" y="3606950"/>
            <a:ext cx="5616339" cy="298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5891" y="6582986"/>
            <a:ext cx="6643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https://linode.com/docs/development/version-control/how-to-install-git-and-clone-a-github-repository/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684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Forking a project</a:t>
            </a:r>
          </a:p>
          <a:p>
            <a:pPr lvl="1"/>
            <a:r>
              <a:rPr kumimoji="1" lang="en-US" altLang="ko-KR" dirty="0"/>
              <a:t>Click ‘Fork’ button on GitHub page will fork the project into your </a:t>
            </a:r>
            <a:r>
              <a:rPr kumimoji="1" lang="en-US" altLang="ko-KR" dirty="0" smtClean="0"/>
              <a:t>account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Resulting project indicates that it is a forked project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42" y="1783257"/>
            <a:ext cx="1009650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96" y="3817019"/>
            <a:ext cx="316230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38" y="3769394"/>
            <a:ext cx="3209925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12694" y="49176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Original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198" y="4917656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Forked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27040" y="3885956"/>
            <a:ext cx="200852" cy="2847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9440" y="4078480"/>
            <a:ext cx="2081524" cy="244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0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Clone the forked project and add remote</a:t>
            </a:r>
          </a:p>
          <a:p>
            <a:pPr lvl="1"/>
            <a:r>
              <a:rPr kumimoji="1" lang="en-US" altLang="ko-KR" dirty="0" smtClean="0"/>
              <a:t>Clone the repo first</a:t>
            </a:r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5" y="1727671"/>
            <a:ext cx="3188572" cy="1269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20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Make changes and push</a:t>
            </a:r>
          </a:p>
          <a:p>
            <a:pPr lvl="1"/>
            <a:r>
              <a:rPr kumimoji="1" lang="en-US" altLang="ko-KR" dirty="0" smtClean="0"/>
              <a:t>First create a topic branch which you will work in</a:t>
            </a:r>
          </a:p>
          <a:p>
            <a:pPr lvl="1"/>
            <a:r>
              <a:rPr kumimoji="1" lang="en-US" altLang="ko-KR" dirty="0" smtClean="0"/>
              <a:t>Modify the code as you want, then commit and push to ‘forked’ repo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Create a pull request</a:t>
            </a:r>
          </a:p>
          <a:p>
            <a:pPr lvl="1"/>
            <a:r>
              <a:rPr kumimoji="1" lang="en-US" altLang="ko-KR" dirty="0" smtClean="0"/>
              <a:t>Go to the forked project in GitHub</a:t>
            </a:r>
          </a:p>
          <a:p>
            <a:pPr lvl="1"/>
            <a:r>
              <a:rPr kumimoji="1" lang="en-US" altLang="ko-KR" dirty="0" smtClean="0"/>
              <a:t>Click ‘branches’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Locate your topic branch and click ‘New </a:t>
            </a:r>
            <a:r>
              <a:rPr kumimoji="1" lang="en-US" altLang="ko-KR" smtClean="0"/>
              <a:t>pull request’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18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28" name="Picture 4" descr="GitHub branch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972122"/>
            <a:ext cx="428625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6" y="4750791"/>
            <a:ext cx="6778299" cy="716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6221813" y="4044172"/>
            <a:ext cx="1099851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4525" y="5041462"/>
            <a:ext cx="1099851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Create a pull request</a:t>
            </a:r>
          </a:p>
          <a:p>
            <a:pPr lvl="1"/>
            <a:r>
              <a:rPr kumimoji="1" lang="en-US" altLang="ko-KR" dirty="0" smtClean="0"/>
              <a:t>Make sure that your topic branch is merging into original’s master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Add message and click ‘Create pull request’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0568"/>
          <a:stretch/>
        </p:blipFill>
        <p:spPr>
          <a:xfrm>
            <a:off x="457200" y="2103877"/>
            <a:ext cx="8571122" cy="1099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98" y="3820478"/>
            <a:ext cx="5445125" cy="2811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4571999" y="2328369"/>
            <a:ext cx="4307595" cy="3707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7961" y="2328368"/>
            <a:ext cx="3773277" cy="3707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4600" y="4010489"/>
            <a:ext cx="2376890" cy="9801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68597" y="6257581"/>
            <a:ext cx="1099851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 Objectives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Working </a:t>
            </a:r>
            <a:r>
              <a:rPr kumimoji="1" lang="en-US" altLang="ko-KR" dirty="0"/>
              <a:t>with Remote</a:t>
            </a:r>
          </a:p>
          <a:p>
            <a:r>
              <a:rPr kumimoji="1" lang="en-US" altLang="ko-KR" dirty="0"/>
              <a:t>Introduce to GitHub / Setup</a:t>
            </a:r>
          </a:p>
          <a:p>
            <a:r>
              <a:rPr kumimoji="1" lang="en-US" altLang="ko-KR" dirty="0"/>
              <a:t>Contributing to a GitHub Project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8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#2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Fork our repo, </a:t>
            </a:r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smtClean="0">
                <a:hlinkClick r:id="rId2"/>
              </a:rPr>
              <a:t>github.com/handdgi/Lab02_04.git</a:t>
            </a:r>
            <a:endParaRPr kumimoji="1" lang="en-US" altLang="ko-KR" dirty="0" smtClean="0"/>
          </a:p>
          <a:p>
            <a:r>
              <a:rPr kumimoji="1" lang="en-US" altLang="ko-KR" dirty="0" smtClean="0"/>
              <a:t>Clone your forked repo into your local workspace</a:t>
            </a:r>
          </a:p>
          <a:p>
            <a:r>
              <a:rPr kumimoji="1" lang="en-US" altLang="ko-KR" dirty="0" smtClean="0"/>
              <a:t>Create a ‘</a:t>
            </a:r>
            <a:r>
              <a:rPr kumimoji="1" lang="en-US" altLang="ko-KR" dirty="0" smtClean="0">
                <a:latin typeface="Consolas" panose="020B0609020204030204" pitchFamily="49" charset="0"/>
              </a:rPr>
              <a:t>Lab2-YOUR_STUDENT_NUMBER</a:t>
            </a:r>
            <a:r>
              <a:rPr kumimoji="1" lang="en-US" altLang="ko-KR" dirty="0" smtClean="0"/>
              <a:t>’ branch</a:t>
            </a:r>
          </a:p>
          <a:p>
            <a:pPr lvl="1"/>
            <a:r>
              <a:rPr kumimoji="1" lang="en-US" altLang="ko-KR" dirty="0" smtClean="0"/>
              <a:t>E.g. ‘</a:t>
            </a:r>
            <a:r>
              <a:rPr kumimoji="1" lang="en-US" altLang="ko-KR" dirty="0" smtClean="0">
                <a:latin typeface="Consolas" panose="020B0609020204030204" pitchFamily="49" charset="0"/>
              </a:rPr>
              <a:t>Lab2-2014-12345</a:t>
            </a:r>
            <a:r>
              <a:rPr kumimoji="1" lang="en-US" altLang="ko-KR" dirty="0" smtClean="0"/>
              <a:t>’</a:t>
            </a:r>
          </a:p>
          <a:p>
            <a:r>
              <a:rPr kumimoji="1" lang="en-US" altLang="ko-KR" dirty="0" smtClean="0"/>
              <a:t>Copy and paste the screen shot from mission #1</a:t>
            </a:r>
          </a:p>
          <a:p>
            <a:r>
              <a:rPr kumimoji="1" lang="en-US" altLang="ko-KR" dirty="0" smtClean="0"/>
              <a:t>Commit and push to the forked repo</a:t>
            </a:r>
          </a:p>
          <a:p>
            <a:r>
              <a:rPr kumimoji="1" lang="en-US" altLang="ko-KR" dirty="0" smtClean="0"/>
              <a:t>Create a pull request into the original repo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20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91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 repository</a:t>
            </a:r>
          </a:p>
          <a:p>
            <a:pPr lvl="1"/>
            <a:r>
              <a:rPr lang="en-US" altLang="ko-KR" dirty="0" smtClean="0"/>
              <a:t>Reside on a local machine of an individual user</a:t>
            </a:r>
          </a:p>
          <a:p>
            <a:r>
              <a:rPr lang="en-US" altLang="ko-KR" dirty="0" smtClean="0"/>
              <a:t>Remote repository</a:t>
            </a:r>
          </a:p>
          <a:p>
            <a:pPr lvl="1"/>
            <a:r>
              <a:rPr lang="en-US" altLang="ko-KR" dirty="0" smtClean="0"/>
              <a:t>Reside on a remote server</a:t>
            </a:r>
          </a:p>
          <a:p>
            <a:pPr lvl="1"/>
            <a:r>
              <a:rPr lang="en-US" altLang="ko-KR" dirty="0" smtClean="0"/>
              <a:t>Shared among multiple team members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1026" name="Picture 2" descr="Remote repositories and local repositories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947261"/>
            <a:ext cx="54578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264"/>
            <a:ext cx="8229600" cy="511156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>Creating Remote Repository (GitHub)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The single largest host for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repositories</a:t>
            </a:r>
          </a:p>
          <a:p>
            <a:r>
              <a:rPr lang="en-US" altLang="ko-KR" dirty="0"/>
              <a:t>A large percentage of all </a:t>
            </a:r>
            <a:r>
              <a:rPr lang="en-US" altLang="ko-KR" dirty="0" err="1"/>
              <a:t>Git</a:t>
            </a:r>
            <a:r>
              <a:rPr lang="en-US" altLang="ko-KR" dirty="0"/>
              <a:t> repositories are hosted on GitHub, and many open-source projects use it for </a:t>
            </a:r>
            <a:r>
              <a:rPr lang="en-US" altLang="ko-KR" dirty="0" err="1"/>
              <a:t>Git</a:t>
            </a:r>
            <a:r>
              <a:rPr lang="en-US" altLang="ko-KR" dirty="0"/>
              <a:t> hosting, issue tracking, code review, and other things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6" y="3128790"/>
            <a:ext cx="8048407" cy="264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78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account</a:t>
            </a:r>
          </a:p>
          <a:p>
            <a:pPr lvl="1"/>
            <a:r>
              <a:rPr kumimoji="1" lang="en-US" altLang="ko-KR" dirty="0"/>
              <a:t>Choose username and password, then enter your e-mail address.</a:t>
            </a:r>
          </a:p>
          <a:p>
            <a:pPr lvl="1"/>
            <a:r>
              <a:rPr kumimoji="1" lang="en-US" altLang="ko-KR" dirty="0"/>
              <a:t>Confirm e-mail to activate your account</a:t>
            </a:r>
          </a:p>
          <a:p>
            <a:r>
              <a:rPr kumimoji="1" lang="en-US" altLang="ko-KR" dirty="0"/>
              <a:t>Update your profile if necessary</a:t>
            </a:r>
          </a:p>
          <a:p>
            <a:pPr lvl="1"/>
            <a:r>
              <a:rPr kumimoji="1" lang="en-US" altLang="ko-KR" dirty="0"/>
              <a:t>Sign in to the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, then go to ‘Settings’ menu on top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56" y="3362619"/>
            <a:ext cx="5122843" cy="3227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56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SSH keys / E-mails</a:t>
            </a:r>
          </a:p>
          <a:p>
            <a:pPr lvl="1"/>
            <a:r>
              <a:rPr kumimoji="1" lang="en-US" altLang="ko-KR" dirty="0"/>
              <a:t>As mentioned earlier, only permissioned user can push to your repository</a:t>
            </a:r>
          </a:p>
          <a:p>
            <a:pPr lvl="1"/>
            <a:r>
              <a:rPr kumimoji="1" lang="en-US" altLang="ko-KR" dirty="0"/>
              <a:t>User is identified by SSH key (unique to each PC) and e-mail, so your key and working e-mail (other than account e-mail) should be added</a:t>
            </a:r>
          </a:p>
          <a:p>
            <a:pPr lvl="1"/>
            <a:r>
              <a:rPr kumimoji="1" lang="en-US" altLang="ko-KR" dirty="0"/>
              <a:t>For SSH key, your key can be generated and viewed in Git GUI -&gt; Help -&gt; Show SSH Key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91" y="4721226"/>
            <a:ext cx="1685925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5" y="4165344"/>
            <a:ext cx="3516531" cy="2113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6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SSH keys / E-mails</a:t>
            </a:r>
          </a:p>
          <a:p>
            <a:pPr lvl="1"/>
            <a:r>
              <a:rPr kumimoji="1" lang="en-US" altLang="ko-KR" dirty="0"/>
              <a:t>Add your key to GitHub in account settings menu</a:t>
            </a:r>
          </a:p>
          <a:p>
            <a:pPr lvl="1"/>
            <a:r>
              <a:rPr kumimoji="1" lang="en-US" altLang="ko-KR" dirty="0"/>
              <a:t>Go to SSH and GPG keys, then select ‘New SSH Key’</a:t>
            </a:r>
          </a:p>
          <a:p>
            <a:pPr lvl="1"/>
            <a:r>
              <a:rPr kumimoji="1" lang="en-US" altLang="ko-KR" dirty="0"/>
              <a:t>Additional e-mail can be added in ‘Emails’ menu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8" y="3267268"/>
            <a:ext cx="4391071" cy="2883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B9F79-1A59-44F3-8A20-DE265902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03"/>
          <a:stretch/>
        </p:blipFill>
        <p:spPr>
          <a:xfrm>
            <a:off x="4739349" y="3267268"/>
            <a:ext cx="4272213" cy="2856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Create a Remote Repository on 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Click “Start a Project” button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Setting your repository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929" t="21065" r="24881" b="37479"/>
          <a:stretch/>
        </p:blipFill>
        <p:spPr>
          <a:xfrm>
            <a:off x="4572000" y="1181870"/>
            <a:ext cx="4114800" cy="177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54800" y="2300514"/>
            <a:ext cx="1386114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178" t="10185" r="21786" b="7170"/>
          <a:stretch/>
        </p:blipFill>
        <p:spPr>
          <a:xfrm>
            <a:off x="4499428" y="3164896"/>
            <a:ext cx="4107543" cy="32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Add Existing Local Repository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GUI</a:t>
            </a:r>
          </a:p>
          <a:p>
            <a:pPr lvl="1"/>
            <a:r>
              <a:rPr lang="en-US" altLang="ko-KR" dirty="0" smtClean="0"/>
              <a:t>“Remote” -&gt; “Add”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1875" t="17222" r="7578" b="58889"/>
          <a:stretch/>
        </p:blipFill>
        <p:spPr>
          <a:xfrm>
            <a:off x="1524000" y="1781176"/>
            <a:ext cx="6096000" cy="1352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9766" t="16111" r="11016" b="20000"/>
          <a:stretch/>
        </p:blipFill>
        <p:spPr>
          <a:xfrm>
            <a:off x="1524000" y="3346801"/>
            <a:ext cx="6019800" cy="27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63566"/>
      </p:ext>
    </p:extLst>
  </p:cSld>
  <p:clrMapOvr>
    <a:masterClrMapping/>
  </p:clrMapOvr>
</p:sld>
</file>

<file path=ppt/theme/theme1.xml><?xml version="1.0" encoding="utf-8"?>
<a:theme xmlns:a="http://schemas.openxmlformats.org/drawingml/2006/main" name="pm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_Lecture" id="{75DE2FAF-A332-4070-BC44-FD78846A32FA}" vid="{3AAFF5AA-2E04-4328-9A44-EB561E0A783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pm_Lecture</Template>
  <TotalTime>8232</TotalTime>
  <Words>822</Words>
  <Application>Microsoft Office PowerPoint</Application>
  <PresentationFormat>화면 슬라이드 쇼(4:3)</PresentationFormat>
  <Paragraphs>195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Tahoma</vt:lpstr>
      <vt:lpstr>pm_Lecture</vt:lpstr>
      <vt:lpstr>PowerPoint 프레젠테이션</vt:lpstr>
      <vt:lpstr>Lab Objectives</vt:lpstr>
      <vt:lpstr>Introduction</vt:lpstr>
      <vt:lpstr>Creating Remote Repository (GitHub)</vt:lpstr>
      <vt:lpstr>GitHub Setup</vt:lpstr>
      <vt:lpstr>GitHub Setup</vt:lpstr>
      <vt:lpstr>GitHub Setup</vt:lpstr>
      <vt:lpstr>Create a Remote Repository on GitHub</vt:lpstr>
      <vt:lpstr>Add Existing Local Repository </vt:lpstr>
      <vt:lpstr>Add Existing Local Repository </vt:lpstr>
      <vt:lpstr>Clone Remote Repository</vt:lpstr>
      <vt:lpstr>Mission #1</vt:lpstr>
      <vt:lpstr>Working with remotes</vt:lpstr>
      <vt:lpstr>Working with remotes</vt:lpstr>
      <vt:lpstr>Contributing to a GitHub Project</vt:lpstr>
      <vt:lpstr>Contributing to a GitHub Project</vt:lpstr>
      <vt:lpstr>Contributing to a GitHub Project</vt:lpstr>
      <vt:lpstr>Contributing to a GitHub Project</vt:lpstr>
      <vt:lpstr>Contributing to a GitHub Project</vt:lpstr>
      <vt:lpstr>Mission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&lt;가제&gt;소리노리 중간보고 - MILAB</dc:title>
  <dc:creator>HyeonGu Yun</dc:creator>
  <cp:lastModifiedBy>한동훈</cp:lastModifiedBy>
  <cp:revision>471</cp:revision>
  <cp:lastPrinted>2017-12-20T05:47:53Z</cp:lastPrinted>
  <dcterms:created xsi:type="dcterms:W3CDTF">2016-04-06T10:38:54Z</dcterms:created>
  <dcterms:modified xsi:type="dcterms:W3CDTF">2018-04-02T01:43:57Z</dcterms:modified>
</cp:coreProperties>
</file>