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5" r:id="rId2"/>
  </p:sldMasterIdLst>
  <p:notesMasterIdLst>
    <p:notesMasterId r:id="rId10"/>
  </p:notesMasterIdLst>
  <p:sldIdLst>
    <p:sldId id="256" r:id="rId3"/>
    <p:sldId id="257" r:id="rId4"/>
    <p:sldId id="258" r:id="rId5"/>
    <p:sldId id="259" r:id="rId6"/>
    <p:sldId id="260" r:id="rId7"/>
    <p:sldId id="261" r:id="rId8"/>
    <p:sldId id="262"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Lustria" panose="020B0604020202020204" charset="0"/>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jFdERln1D/ttykuJ5WirCoSdwVq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BB6A55-EC6B-4BEC-8648-9AE41A45F1B5}">
  <a:tblStyle styleId="{09BB6A55-EC6B-4BEC-8648-9AE41A45F1B5}"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75" y="75"/>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Master" Target="slideMasters/slideMaster2.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5" Type="http://schemas.openxmlformats.org/officeDocument/2006/relationships/slide" Target="slides/slide3.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4" name="Google Shape;17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4" name="Google Shape;184;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400" b="0" i="0" u="none" strike="noStrike" cap="none">
                <a:solidFill>
                  <a:srgbClr val="000000"/>
                </a:solidFill>
                <a:latin typeface="Arial"/>
                <a:ea typeface="Arial"/>
                <a:cs typeface="Arial"/>
                <a:sym typeface="Arial"/>
              </a:rPr>
              <a:t>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
                <a:solidFill>
                  <a:srgbClr val="FF0000"/>
                </a:solidFill>
              </a:rPr>
              <a:t>Edit as needed</a:t>
            </a:r>
            <a:endParaRPr>
              <a:solidFill>
                <a:srgbClr val="FF0000"/>
              </a:solidFill>
            </a:endParaRPr>
          </a:p>
        </p:txBody>
      </p:sp>
      <p:sp>
        <p:nvSpPr>
          <p:cNvPr id="191" name="Google Shape;191;p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400" b="0" i="0" u="none" strike="noStrike" cap="none">
                <a:solidFill>
                  <a:srgbClr val="000000"/>
                </a:solidFill>
                <a:latin typeface="Arial"/>
                <a:ea typeface="Arial"/>
                <a:cs typeface="Arial"/>
                <a:sym typeface="Arial"/>
              </a:rPr>
              <a:t>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
                <a:solidFill>
                  <a:srgbClr val="FF0000"/>
                </a:solidFill>
              </a:rPr>
              <a:t>Edit numbers &amp; dates as needed</a:t>
            </a:r>
            <a:endParaRPr>
              <a:solidFill>
                <a:srgbClr val="FF0000"/>
              </a:solidFill>
            </a:endParaRPr>
          </a:p>
          <a:p>
            <a:pPr marL="0" lvl="0" indent="0" algn="l" rtl="0">
              <a:lnSpc>
                <a:spcPct val="100000"/>
              </a:lnSpc>
              <a:spcBef>
                <a:spcPts val="0"/>
              </a:spcBef>
              <a:spcAft>
                <a:spcPts val="0"/>
              </a:spcAft>
              <a:buSzPts val="1400"/>
              <a:buNone/>
            </a:pPr>
            <a:endParaRPr>
              <a:solidFill>
                <a:srgbClr val="FF0000"/>
              </a:solidFill>
            </a:endParaRPr>
          </a:p>
          <a:p>
            <a:pPr marL="0" lvl="0" indent="0" algn="l" rtl="0">
              <a:lnSpc>
                <a:spcPct val="100000"/>
              </a:lnSpc>
              <a:spcBef>
                <a:spcPts val="0"/>
              </a:spcBef>
              <a:spcAft>
                <a:spcPts val="0"/>
              </a:spcAft>
              <a:buSzPts val="1400"/>
              <a:buNone/>
            </a:pPr>
            <a:r>
              <a:rPr lang="en">
                <a:solidFill>
                  <a:srgbClr val="FF0000"/>
                </a:solidFill>
              </a:rPr>
              <a:t>Modify phrasing of points if applicable</a:t>
            </a:r>
            <a:endParaRPr/>
          </a:p>
          <a:p>
            <a:pPr marL="0" lvl="0" indent="0" algn="l" rtl="0">
              <a:lnSpc>
                <a:spcPct val="100000"/>
              </a:lnSpc>
              <a:spcBef>
                <a:spcPts val="0"/>
              </a:spcBef>
              <a:spcAft>
                <a:spcPts val="0"/>
              </a:spcAft>
              <a:buSzPts val="1400"/>
              <a:buNone/>
            </a:pPr>
            <a:r>
              <a:rPr lang="en"/>
              <a:t>eg. for EWP1, second point was written as:</a:t>
            </a:r>
            <a:endParaRPr/>
          </a:p>
          <a:p>
            <a:pPr marL="0" lvl="0" indent="0" algn="l" rtl="0">
              <a:lnSpc>
                <a:spcPct val="100000"/>
              </a:lnSpc>
              <a:spcBef>
                <a:spcPts val="0"/>
              </a:spcBef>
              <a:spcAft>
                <a:spcPts val="0"/>
              </a:spcAft>
              <a:buSzPts val="1400"/>
              <a:buNone/>
            </a:pPr>
            <a:endParaRPr/>
          </a:p>
          <a:p>
            <a:pPr marL="457200" lvl="0" indent="-298450" algn="l" rtl="0">
              <a:lnSpc>
                <a:spcPct val="100000"/>
              </a:lnSpc>
              <a:spcBef>
                <a:spcPts val="0"/>
              </a:spcBef>
              <a:spcAft>
                <a:spcPts val="0"/>
              </a:spcAft>
              <a:buSzPts val="1100"/>
              <a:buChar char="●"/>
            </a:pPr>
            <a:r>
              <a:rPr lang="en" b="1"/>
              <a:t>Product placement</a:t>
            </a:r>
            <a:r>
              <a:rPr lang="en"/>
              <a:t> through sponsorship, reaching up to 13,000 students</a:t>
            </a:r>
            <a:endParaRPr/>
          </a:p>
          <a:p>
            <a:pPr marL="914400" lvl="1" indent="-298450" algn="l" rtl="0">
              <a:lnSpc>
                <a:spcPct val="100000"/>
              </a:lnSpc>
              <a:spcBef>
                <a:spcPts val="0"/>
              </a:spcBef>
              <a:spcAft>
                <a:spcPts val="0"/>
              </a:spcAft>
              <a:buSzPts val="1100"/>
              <a:buChar char="○"/>
            </a:pPr>
            <a:r>
              <a:rPr lang="en"/>
              <a:t>Provide a platform for the NUS student population to try out your product and offerings, which may generate favourable and effective word-of-mouth reviews among the students. </a:t>
            </a:r>
            <a:endParaRPr/>
          </a:p>
          <a:p>
            <a:pPr marL="914400" lvl="1" indent="-298450" algn="l" rtl="0">
              <a:lnSpc>
                <a:spcPct val="100000"/>
              </a:lnSpc>
              <a:spcBef>
                <a:spcPts val="0"/>
              </a:spcBef>
              <a:spcAft>
                <a:spcPts val="0"/>
              </a:spcAft>
              <a:buSzPts val="1100"/>
              <a:buChar char="○"/>
            </a:pPr>
            <a:r>
              <a:rPr lang="en"/>
              <a:t>Good opportunity to increase the brand awareness of your esteemed company within the market, especially among today’s youth.</a:t>
            </a:r>
            <a:endParaRPr/>
          </a:p>
          <a:p>
            <a:pPr marL="0" lvl="0" indent="0" algn="l" rtl="0">
              <a:lnSpc>
                <a:spcPct val="100000"/>
              </a:lnSpc>
              <a:spcBef>
                <a:spcPts val="0"/>
              </a:spcBef>
              <a:spcAft>
                <a:spcPts val="0"/>
              </a:spcAft>
              <a:buSzPts val="1400"/>
              <a:buNone/>
            </a:pPr>
            <a:endParaRPr/>
          </a:p>
        </p:txBody>
      </p:sp>
      <p:sp>
        <p:nvSpPr>
          <p:cNvPr id="203" name="Google Shape;203;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400" b="0" i="0" u="none" strike="noStrike" cap="none">
                <a:solidFill>
                  <a:srgbClr val="000000"/>
                </a:solidFill>
                <a:latin typeface="Arial"/>
                <a:ea typeface="Arial"/>
                <a:cs typeface="Arial"/>
                <a:sym typeface="Arial"/>
              </a:rPr>
              <a:t>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09f2dd6a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g109f2dd6a3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solidFill>
                  <a:srgbClr val="FF0000"/>
                </a:solidFill>
              </a:rPr>
              <a:t>Change name + contact number</a:t>
            </a:r>
            <a:endParaRPr>
              <a:solidFill>
                <a:srgbClr val="FF0000"/>
              </a:solidFill>
            </a:endParaRPr>
          </a:p>
        </p:txBody>
      </p:sp>
      <p:sp>
        <p:nvSpPr>
          <p:cNvPr id="220" name="Google Shape;220;p5: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 sz="1400" b="0" i="0" u="none" strike="noStrike" cap="none">
                <a:solidFill>
                  <a:srgbClr val="000000"/>
                </a:solidFill>
                <a:latin typeface="Arial"/>
                <a:ea typeface="Arial"/>
                <a:cs typeface="Arial"/>
                <a:sym typeface="Arial"/>
              </a:rPr>
              <a:t>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p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400" b="0" i="0" u="none" strike="noStrike" cap="none">
                <a:solidFill>
                  <a:srgbClr val="000000"/>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accent1"/>
        </a:solidFill>
        <a:effectLst/>
      </p:bgPr>
    </p:bg>
    <p:spTree>
      <p:nvGrpSpPr>
        <p:cNvPr id="1" name="Shape 13"/>
        <p:cNvGrpSpPr/>
        <p:nvPr/>
      </p:nvGrpSpPr>
      <p:grpSpPr>
        <a:xfrm>
          <a:off x="0" y="0"/>
          <a:ext cx="0" cy="0"/>
          <a:chOff x="0" y="0"/>
          <a:chExt cx="0" cy="0"/>
        </a:xfrm>
      </p:grpSpPr>
      <p:sp>
        <p:nvSpPr>
          <p:cNvPr id="14" name="Google Shape;14;p8"/>
          <p:cNvSpPr/>
          <p:nvPr/>
        </p:nvSpPr>
        <p:spPr>
          <a:xfrm>
            <a:off x="0" y="0"/>
            <a:ext cx="9144000" cy="5143500"/>
          </a:xfrm>
          <a:prstGeom prst="rect">
            <a:avLst/>
          </a:prstGeom>
          <a:solidFill>
            <a:srgbClr val="C19E47"/>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5" name="Google Shape;15;p8"/>
          <p:cNvSpPr/>
          <p:nvPr/>
        </p:nvSpPr>
        <p:spPr>
          <a:xfrm>
            <a:off x="357759" y="349994"/>
            <a:ext cx="8428500" cy="45099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6" name="Google Shape;16;p8"/>
          <p:cNvSpPr txBox="1">
            <a:spLocks noGrp="1"/>
          </p:cNvSpPr>
          <p:nvPr>
            <p:ph type="ftr" idx="11"/>
          </p:nvPr>
        </p:nvSpPr>
        <p:spPr>
          <a:xfrm>
            <a:off x="514350" y="4916023"/>
            <a:ext cx="3771900" cy="1716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solidFill>
                  <a:srgbClr val="FFFFFF"/>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 name="Google Shape;17;p8"/>
          <p:cNvSpPr/>
          <p:nvPr/>
        </p:nvSpPr>
        <p:spPr>
          <a:xfrm rot="-3960321">
            <a:off x="5720667" y="1729277"/>
            <a:ext cx="3419392" cy="1286312"/>
          </a:xfrm>
          <a:prstGeom prst="parallelogram">
            <a:avLst>
              <a:gd name="adj" fmla="val 25000"/>
            </a:avLst>
          </a:prstGeom>
          <a:solidFill>
            <a:srgbClr val="C5BE9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8" name="Google Shape;18;p8"/>
          <p:cNvSpPr/>
          <p:nvPr/>
        </p:nvSpPr>
        <p:spPr>
          <a:xfrm rot="-2136142">
            <a:off x="5086793" y="2572455"/>
            <a:ext cx="3490814" cy="2542826"/>
          </a:xfrm>
          <a:prstGeom prst="diamond">
            <a:avLst/>
          </a:prstGeom>
          <a:solidFill>
            <a:srgbClr val="A0ABB9"/>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19" name="Google Shape;19;p8" descr="NUSSU Crest Logo (colour)_Low Res.jpg"/>
          <p:cNvPicPr preferRelativeResize="0"/>
          <p:nvPr/>
        </p:nvPicPr>
        <p:blipFill rotWithShape="1">
          <a:blip r:embed="rId2">
            <a:alphaModFix/>
          </a:blip>
          <a:srcRect/>
          <a:stretch/>
        </p:blipFill>
        <p:spPr>
          <a:xfrm>
            <a:off x="551028" y="3892371"/>
            <a:ext cx="2316377" cy="683331"/>
          </a:xfrm>
          <a:prstGeom prst="rect">
            <a:avLst/>
          </a:prstGeom>
          <a:noFill/>
          <a:ln>
            <a:noFill/>
          </a:ln>
        </p:spPr>
      </p:pic>
      <p:sp>
        <p:nvSpPr>
          <p:cNvPr id="20" name="Google Shape;20;p8"/>
          <p:cNvSpPr/>
          <p:nvPr/>
        </p:nvSpPr>
        <p:spPr>
          <a:xfrm rot="-5400000">
            <a:off x="5019409" y="1149071"/>
            <a:ext cx="4509300" cy="3024600"/>
          </a:xfrm>
          <a:prstGeom prst="rtTriangle">
            <a:avLst/>
          </a:prstGeom>
          <a:solidFill>
            <a:srgbClr val="14284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21" name="Google Shape;21;p8"/>
          <p:cNvCxnSpPr/>
          <p:nvPr/>
        </p:nvCxnSpPr>
        <p:spPr>
          <a:xfrm>
            <a:off x="1315479" y="2194541"/>
            <a:ext cx="3224400" cy="0"/>
          </a:xfrm>
          <a:prstGeom prst="straightConnector1">
            <a:avLst/>
          </a:prstGeom>
          <a:noFill/>
          <a:ln w="9525" cap="flat" cmpd="sng">
            <a:solidFill>
              <a:srgbClr val="C19E47"/>
            </a:solidFill>
            <a:prstDash val="solid"/>
            <a:round/>
            <a:headEnd type="none" w="sm" len="sm"/>
            <a:tailEnd type="none" w="sm" len="sm"/>
          </a:ln>
        </p:spPr>
      </p:cxnSp>
      <p:sp>
        <p:nvSpPr>
          <p:cNvPr id="22" name="Google Shape;22;p8"/>
          <p:cNvSpPr txBox="1"/>
          <p:nvPr/>
        </p:nvSpPr>
        <p:spPr>
          <a:xfrm>
            <a:off x="1290449" y="2217788"/>
            <a:ext cx="2352300" cy="2769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Lustria"/>
                <a:ea typeface="Lustria"/>
                <a:cs typeface="Lustria"/>
                <a:sym typeface="Lustria"/>
              </a:rPr>
              <a:t>NUS Students’ Union</a:t>
            </a:r>
            <a:endParaRPr sz="1100" b="0" i="0" u="none" strike="noStrike" cap="none">
              <a:solidFill>
                <a:srgbClr val="000000"/>
              </a:solidFill>
              <a:latin typeface="Arial"/>
              <a:ea typeface="Arial"/>
              <a:cs typeface="Arial"/>
              <a:sym typeface="Arial"/>
            </a:endParaRPr>
          </a:p>
        </p:txBody>
      </p:sp>
      <p:sp>
        <p:nvSpPr>
          <p:cNvPr id="23" name="Google Shape;23;p8"/>
          <p:cNvSpPr txBox="1">
            <a:spLocks noGrp="1"/>
          </p:cNvSpPr>
          <p:nvPr>
            <p:ph type="body" idx="1"/>
          </p:nvPr>
        </p:nvSpPr>
        <p:spPr>
          <a:xfrm>
            <a:off x="1212729" y="1883435"/>
            <a:ext cx="3429900" cy="366600"/>
          </a:xfrm>
          <a:prstGeom prst="rect">
            <a:avLst/>
          </a:prstGeom>
          <a:noFill/>
          <a:ln>
            <a:noFill/>
          </a:ln>
        </p:spPr>
        <p:txBody>
          <a:bodyPr spcFirstLastPara="1" wrap="square" lIns="68575" tIns="34275" rIns="68575" bIns="34275" anchor="t" anchorCtr="0">
            <a:noAutofit/>
          </a:bodyPr>
          <a:lstStyle>
            <a:lvl1pPr marL="457200" lvl="0" indent="-228600" algn="l">
              <a:lnSpc>
                <a:spcPct val="85000"/>
              </a:lnSpc>
              <a:spcBef>
                <a:spcPts val="1000"/>
              </a:spcBef>
              <a:spcAft>
                <a:spcPts val="0"/>
              </a:spcAft>
              <a:buClr>
                <a:srgbClr val="262626"/>
              </a:buClr>
              <a:buSzPts val="1800"/>
              <a:buNone/>
              <a:defRPr b="1">
                <a:latin typeface="Lustria"/>
                <a:ea typeface="Lustria"/>
                <a:cs typeface="Lustria"/>
                <a:sym typeface="Lustria"/>
              </a:defRPr>
            </a:lvl1pPr>
            <a:lvl2pPr marL="914400" lvl="1" indent="-342900" algn="l">
              <a:lnSpc>
                <a:spcPct val="85000"/>
              </a:lnSpc>
              <a:spcBef>
                <a:spcPts val="500"/>
              </a:spcBef>
              <a:spcAft>
                <a:spcPts val="0"/>
              </a:spcAft>
              <a:buClr>
                <a:srgbClr val="262626"/>
              </a:buClr>
              <a:buSzPts val="1800"/>
              <a:buChar char=" "/>
              <a:defRPr>
                <a:latin typeface="Lustria"/>
                <a:ea typeface="Lustria"/>
                <a:cs typeface="Lustria"/>
                <a:sym typeface="Lustria"/>
              </a:defRPr>
            </a:lvl2pPr>
            <a:lvl3pPr marL="1371600" lvl="2" indent="-323850" algn="l">
              <a:lnSpc>
                <a:spcPct val="85000"/>
              </a:lnSpc>
              <a:spcBef>
                <a:spcPts val="500"/>
              </a:spcBef>
              <a:spcAft>
                <a:spcPts val="0"/>
              </a:spcAft>
              <a:buClr>
                <a:srgbClr val="262626"/>
              </a:buClr>
              <a:buSzPts val="1500"/>
              <a:buChar char=" "/>
              <a:defRPr>
                <a:latin typeface="Lustria"/>
                <a:ea typeface="Lustria"/>
                <a:cs typeface="Lustria"/>
                <a:sym typeface="Lustria"/>
              </a:defRPr>
            </a:lvl3pPr>
            <a:lvl4pPr marL="1828800" lvl="3" indent="-317500" algn="l">
              <a:lnSpc>
                <a:spcPct val="85000"/>
              </a:lnSpc>
              <a:spcBef>
                <a:spcPts val="500"/>
              </a:spcBef>
              <a:spcAft>
                <a:spcPts val="0"/>
              </a:spcAft>
              <a:buClr>
                <a:srgbClr val="262626"/>
              </a:buClr>
              <a:buSzPts val="1400"/>
              <a:buChar char=" "/>
              <a:defRPr>
                <a:latin typeface="Lustria"/>
                <a:ea typeface="Lustria"/>
                <a:cs typeface="Lustria"/>
                <a:sym typeface="Lustria"/>
              </a:defRPr>
            </a:lvl4pPr>
            <a:lvl5pPr marL="2286000" lvl="4" indent="-317500" algn="l">
              <a:lnSpc>
                <a:spcPct val="85000"/>
              </a:lnSpc>
              <a:spcBef>
                <a:spcPts val="500"/>
              </a:spcBef>
              <a:spcAft>
                <a:spcPts val="0"/>
              </a:spcAft>
              <a:buClr>
                <a:srgbClr val="262626"/>
              </a:buClr>
              <a:buSzPts val="1400"/>
              <a:buChar char=" "/>
              <a:defRPr>
                <a:latin typeface="Lustria"/>
                <a:ea typeface="Lustria"/>
                <a:cs typeface="Lustria"/>
                <a:sym typeface="Lustria"/>
              </a:defRPr>
            </a:lvl5pPr>
            <a:lvl6pPr marL="2743200" lvl="5" indent="-317500" algn="l">
              <a:lnSpc>
                <a:spcPct val="85000"/>
              </a:lnSpc>
              <a:spcBef>
                <a:spcPts val="500"/>
              </a:spcBef>
              <a:spcAft>
                <a:spcPts val="0"/>
              </a:spcAft>
              <a:buClr>
                <a:srgbClr val="262626"/>
              </a:buClr>
              <a:buSzPts val="1400"/>
              <a:buChar char=" "/>
              <a:defRPr/>
            </a:lvl6pPr>
            <a:lvl7pPr marL="3200400" lvl="6" indent="-317500" algn="l">
              <a:lnSpc>
                <a:spcPct val="85000"/>
              </a:lnSpc>
              <a:spcBef>
                <a:spcPts val="500"/>
              </a:spcBef>
              <a:spcAft>
                <a:spcPts val="0"/>
              </a:spcAft>
              <a:buClr>
                <a:srgbClr val="262626"/>
              </a:buClr>
              <a:buSzPts val="1400"/>
              <a:buChar char=" "/>
              <a:defRPr/>
            </a:lvl7pPr>
            <a:lvl8pPr marL="3657600" lvl="7" indent="-317500" algn="l">
              <a:lnSpc>
                <a:spcPct val="85000"/>
              </a:lnSpc>
              <a:spcBef>
                <a:spcPts val="500"/>
              </a:spcBef>
              <a:spcAft>
                <a:spcPts val="0"/>
              </a:spcAft>
              <a:buClr>
                <a:srgbClr val="262626"/>
              </a:buClr>
              <a:buSzPts val="1400"/>
              <a:buChar char=" "/>
              <a:defRPr/>
            </a:lvl8pPr>
            <a:lvl9pPr marL="4114800" lvl="8" indent="-317500" algn="l">
              <a:lnSpc>
                <a:spcPct val="85000"/>
              </a:lnSpc>
              <a:spcBef>
                <a:spcPts val="500"/>
              </a:spcBef>
              <a:spcAft>
                <a:spcPts val="0"/>
              </a:spcAft>
              <a:buClr>
                <a:srgbClr val="262626"/>
              </a:buClr>
              <a:buSzPts val="1400"/>
              <a:buChar char=" "/>
              <a:defRPr/>
            </a:lvl9pPr>
          </a:lstStyle>
          <a:p>
            <a:endParaRPr/>
          </a:p>
        </p:txBody>
      </p:sp>
      <p:sp>
        <p:nvSpPr>
          <p:cNvPr id="24" name="Google Shape;24;p8"/>
          <p:cNvSpPr txBox="1">
            <a:spLocks noGrp="1"/>
          </p:cNvSpPr>
          <p:nvPr>
            <p:ph type="body" idx="2"/>
          </p:nvPr>
        </p:nvSpPr>
        <p:spPr>
          <a:xfrm>
            <a:off x="1286373" y="2493875"/>
            <a:ext cx="2515200" cy="276300"/>
          </a:xfrm>
          <a:prstGeom prst="rect">
            <a:avLst/>
          </a:prstGeom>
          <a:noFill/>
          <a:ln>
            <a:noFill/>
          </a:ln>
        </p:spPr>
        <p:txBody>
          <a:bodyPr spcFirstLastPara="1" wrap="square" lIns="68575" tIns="34275" rIns="68575" bIns="34275" anchor="t" anchorCtr="0">
            <a:noAutofit/>
          </a:bodyPr>
          <a:lstStyle>
            <a:lvl1pPr marL="457200" lvl="0" indent="-228600" algn="l">
              <a:lnSpc>
                <a:spcPct val="85000"/>
              </a:lnSpc>
              <a:spcBef>
                <a:spcPts val="1000"/>
              </a:spcBef>
              <a:spcAft>
                <a:spcPts val="0"/>
              </a:spcAft>
              <a:buClr>
                <a:srgbClr val="262626"/>
              </a:buClr>
              <a:buSzPts val="1400"/>
              <a:buNone/>
              <a:defRPr sz="1400">
                <a:latin typeface="Lustria"/>
                <a:ea typeface="Lustria"/>
                <a:cs typeface="Lustria"/>
                <a:sym typeface="Lustria"/>
              </a:defRPr>
            </a:lvl1pPr>
            <a:lvl2pPr marL="914400" lvl="1" indent="-317500" algn="l">
              <a:lnSpc>
                <a:spcPct val="85000"/>
              </a:lnSpc>
              <a:spcBef>
                <a:spcPts val="500"/>
              </a:spcBef>
              <a:spcAft>
                <a:spcPts val="0"/>
              </a:spcAft>
              <a:buClr>
                <a:srgbClr val="262626"/>
              </a:buClr>
              <a:buSzPts val="1400"/>
              <a:buChar char=" "/>
              <a:defRPr/>
            </a:lvl2pPr>
            <a:lvl3pPr marL="1371600" lvl="2" indent="-317500" algn="l">
              <a:lnSpc>
                <a:spcPct val="85000"/>
              </a:lnSpc>
              <a:spcBef>
                <a:spcPts val="500"/>
              </a:spcBef>
              <a:spcAft>
                <a:spcPts val="0"/>
              </a:spcAft>
              <a:buClr>
                <a:srgbClr val="262626"/>
              </a:buClr>
              <a:buSzPts val="1400"/>
              <a:buChar char=" "/>
              <a:defRPr/>
            </a:lvl3pPr>
            <a:lvl4pPr marL="1828800" lvl="3" indent="-317500" algn="l">
              <a:lnSpc>
                <a:spcPct val="85000"/>
              </a:lnSpc>
              <a:spcBef>
                <a:spcPts val="500"/>
              </a:spcBef>
              <a:spcAft>
                <a:spcPts val="0"/>
              </a:spcAft>
              <a:buClr>
                <a:srgbClr val="262626"/>
              </a:buClr>
              <a:buSzPts val="1400"/>
              <a:buChar char=" "/>
              <a:defRPr/>
            </a:lvl4pPr>
            <a:lvl5pPr marL="2286000" lvl="4" indent="-317500" algn="l">
              <a:lnSpc>
                <a:spcPct val="85000"/>
              </a:lnSpc>
              <a:spcBef>
                <a:spcPts val="500"/>
              </a:spcBef>
              <a:spcAft>
                <a:spcPts val="0"/>
              </a:spcAft>
              <a:buClr>
                <a:srgbClr val="262626"/>
              </a:buClr>
              <a:buSzPts val="1400"/>
              <a:buChar char=" "/>
              <a:defRPr/>
            </a:lvl5pPr>
            <a:lvl6pPr marL="2743200" lvl="5" indent="-317500" algn="l">
              <a:lnSpc>
                <a:spcPct val="85000"/>
              </a:lnSpc>
              <a:spcBef>
                <a:spcPts val="500"/>
              </a:spcBef>
              <a:spcAft>
                <a:spcPts val="0"/>
              </a:spcAft>
              <a:buClr>
                <a:srgbClr val="262626"/>
              </a:buClr>
              <a:buSzPts val="1400"/>
              <a:buChar char=" "/>
              <a:defRPr/>
            </a:lvl6pPr>
            <a:lvl7pPr marL="3200400" lvl="6" indent="-317500" algn="l">
              <a:lnSpc>
                <a:spcPct val="85000"/>
              </a:lnSpc>
              <a:spcBef>
                <a:spcPts val="500"/>
              </a:spcBef>
              <a:spcAft>
                <a:spcPts val="0"/>
              </a:spcAft>
              <a:buClr>
                <a:srgbClr val="262626"/>
              </a:buClr>
              <a:buSzPts val="1400"/>
              <a:buChar char=" "/>
              <a:defRPr/>
            </a:lvl7pPr>
            <a:lvl8pPr marL="3657600" lvl="7" indent="-317500" algn="l">
              <a:lnSpc>
                <a:spcPct val="85000"/>
              </a:lnSpc>
              <a:spcBef>
                <a:spcPts val="500"/>
              </a:spcBef>
              <a:spcAft>
                <a:spcPts val="0"/>
              </a:spcAft>
              <a:buClr>
                <a:srgbClr val="262626"/>
              </a:buClr>
              <a:buSzPts val="1400"/>
              <a:buChar char=" "/>
              <a:defRPr/>
            </a:lvl8pPr>
            <a:lvl9pPr marL="4114800" lvl="8" indent="-317500" algn="l">
              <a:lnSpc>
                <a:spcPct val="85000"/>
              </a:lnSpc>
              <a:spcBef>
                <a:spcPts val="500"/>
              </a:spcBef>
              <a:spcAft>
                <a:spcPts val="0"/>
              </a:spcAft>
              <a:buClr>
                <a:srgbClr val="262626"/>
              </a:buClr>
              <a:buSzPts val="1400"/>
              <a:buChar char=" "/>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_Title Only">
  <p:cSld name="2_Title Only">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962394" y="501033"/>
            <a:ext cx="4590300" cy="1371900"/>
          </a:xfrm>
          <a:prstGeom prst="rect">
            <a:avLst/>
          </a:prstGeom>
          <a:noFill/>
          <a:ln>
            <a:noFill/>
          </a:ln>
        </p:spPr>
        <p:txBody>
          <a:bodyPr spcFirstLastPara="1" wrap="square" lIns="68575" tIns="34275" rIns="68575" bIns="34275" anchor="ctr" anchorCtr="0">
            <a:noAutofit/>
          </a:bodyPr>
          <a:lstStyle>
            <a:lvl1pPr lvl="0" algn="ctr">
              <a:lnSpc>
                <a:spcPct val="85000"/>
              </a:lnSpc>
              <a:spcBef>
                <a:spcPts val="0"/>
              </a:spcBef>
              <a:spcAft>
                <a:spcPts val="0"/>
              </a:spcAft>
              <a:buClr>
                <a:schemeClr val="dk1"/>
              </a:buClr>
              <a:buSzPts val="4100"/>
              <a:buFont typeface="Lustria"/>
              <a:buNone/>
              <a:defRPr>
                <a:solidFill>
                  <a:schemeClr val="dk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4" name="Google Shape;84;p17"/>
          <p:cNvSpPr txBox="1">
            <a:spLocks noGrp="1"/>
          </p:cNvSpPr>
          <p:nvPr>
            <p:ph type="ftr" idx="11"/>
          </p:nvPr>
        </p:nvSpPr>
        <p:spPr>
          <a:xfrm>
            <a:off x="514350" y="4916023"/>
            <a:ext cx="3771900" cy="1716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5" name="Google Shape;85;p17"/>
          <p:cNvSpPr txBox="1">
            <a:spLocks noGrp="1"/>
          </p:cNvSpPr>
          <p:nvPr>
            <p:ph type="sldNum" idx="12"/>
          </p:nvPr>
        </p:nvSpPr>
        <p:spPr>
          <a:xfrm>
            <a:off x="6572944" y="4407309"/>
            <a:ext cx="2194800" cy="1047900"/>
          </a:xfrm>
          <a:prstGeom prst="rect">
            <a:avLst/>
          </a:prstGeom>
          <a:noFill/>
          <a:ln>
            <a:noFill/>
          </a:ln>
        </p:spPr>
        <p:txBody>
          <a:bodyPr spcFirstLastPara="1" wrap="square" lIns="68575" tIns="34275" rIns="68575" bIns="34275" anchor="b" anchorCtr="0">
            <a:noAutofit/>
          </a:bodyPr>
          <a:lstStyle>
            <a:lvl1pPr marL="0" marR="0" lvl="0"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86" name="Google Shape;86;p17"/>
          <p:cNvSpPr/>
          <p:nvPr/>
        </p:nvSpPr>
        <p:spPr>
          <a:xfrm>
            <a:off x="0" y="-1"/>
            <a:ext cx="361500" cy="5160300"/>
          </a:xfrm>
          <a:prstGeom prst="rect">
            <a:avLst/>
          </a:prstGeom>
          <a:solidFill>
            <a:schemeClr val="accent1"/>
          </a:solidFill>
          <a:ln w="12700" cap="flat" cmpd="sng">
            <a:solidFill>
              <a:srgbClr val="022543"/>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87" name="Google Shape;87;p17"/>
          <p:cNvSpPr/>
          <p:nvPr/>
        </p:nvSpPr>
        <p:spPr>
          <a:xfrm>
            <a:off x="3677941" y="241722"/>
            <a:ext cx="5159100" cy="1762200"/>
          </a:xfrm>
          <a:prstGeom prst="rect">
            <a:avLst/>
          </a:prstGeom>
          <a:noFill/>
          <a:ln w="38100" cap="flat" cmpd="sng">
            <a:solidFill>
              <a:srgbClr val="022543"/>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88" name="Google Shape;88;p17"/>
          <p:cNvSpPr/>
          <p:nvPr/>
        </p:nvSpPr>
        <p:spPr>
          <a:xfrm>
            <a:off x="3781761" y="358729"/>
            <a:ext cx="5159100" cy="1762200"/>
          </a:xfrm>
          <a:prstGeom prst="rect">
            <a:avLst/>
          </a:prstGeom>
          <a:noFill/>
          <a:ln w="38100" cap="flat" cmpd="sng">
            <a:solidFill>
              <a:srgbClr val="C19E47"/>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89"/>
        <p:cNvGrpSpPr/>
        <p:nvPr/>
      </p:nvGrpSpPr>
      <p:grpSpPr>
        <a:xfrm>
          <a:off x="0" y="0"/>
          <a:ext cx="0" cy="0"/>
          <a:chOff x="0" y="0"/>
          <a:chExt cx="0" cy="0"/>
        </a:xfrm>
      </p:grpSpPr>
      <p:sp>
        <p:nvSpPr>
          <p:cNvPr id="90" name="Google Shape;90;p18"/>
          <p:cNvSpPr txBox="1">
            <a:spLocks noGrp="1"/>
          </p:cNvSpPr>
          <p:nvPr>
            <p:ph type="ftr" idx="11"/>
          </p:nvPr>
        </p:nvSpPr>
        <p:spPr>
          <a:xfrm>
            <a:off x="514350" y="4916023"/>
            <a:ext cx="3771900" cy="1716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1" name="Google Shape;91;p18"/>
          <p:cNvSpPr txBox="1">
            <a:spLocks noGrp="1"/>
          </p:cNvSpPr>
          <p:nvPr>
            <p:ph type="sldNum" idx="12"/>
          </p:nvPr>
        </p:nvSpPr>
        <p:spPr>
          <a:xfrm>
            <a:off x="6572944" y="4407309"/>
            <a:ext cx="2194800" cy="1047900"/>
          </a:xfrm>
          <a:prstGeom prst="rect">
            <a:avLst/>
          </a:prstGeom>
          <a:noFill/>
          <a:ln>
            <a:noFill/>
          </a:ln>
        </p:spPr>
        <p:txBody>
          <a:bodyPr spcFirstLastPara="1" wrap="square" lIns="68575" tIns="34275" rIns="68575" bIns="34275" anchor="b" anchorCtr="0">
            <a:noAutofit/>
          </a:bodyPr>
          <a:lstStyle>
            <a:lvl1pPr marL="0" marR="0" lvl="0"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92" name="Google Shape;92;p18"/>
          <p:cNvSpPr/>
          <p:nvPr/>
        </p:nvSpPr>
        <p:spPr>
          <a:xfrm>
            <a:off x="0" y="-1"/>
            <a:ext cx="361500" cy="5160300"/>
          </a:xfrm>
          <a:prstGeom prst="rect">
            <a:avLst/>
          </a:prstGeom>
          <a:solidFill>
            <a:schemeClr val="accent1"/>
          </a:solidFill>
          <a:ln w="12700" cap="flat" cmpd="sng">
            <a:solidFill>
              <a:srgbClr val="022543"/>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93" name="Google Shape;93;p18"/>
          <p:cNvSpPr/>
          <p:nvPr/>
        </p:nvSpPr>
        <p:spPr>
          <a:xfrm>
            <a:off x="627313" y="312667"/>
            <a:ext cx="5159100" cy="1762200"/>
          </a:xfrm>
          <a:prstGeom prst="rect">
            <a:avLst/>
          </a:prstGeom>
          <a:noFill/>
          <a:ln w="38100" cap="flat" cmpd="sng">
            <a:solidFill>
              <a:srgbClr val="022543"/>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94" name="Google Shape;94;p18"/>
          <p:cNvSpPr/>
          <p:nvPr/>
        </p:nvSpPr>
        <p:spPr>
          <a:xfrm>
            <a:off x="731133" y="429673"/>
            <a:ext cx="5159100" cy="1762200"/>
          </a:xfrm>
          <a:prstGeom prst="rect">
            <a:avLst/>
          </a:prstGeom>
          <a:noFill/>
          <a:ln w="38100" cap="flat" cmpd="sng">
            <a:solidFill>
              <a:srgbClr val="C19E47"/>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95" name="Google Shape;95;p18"/>
          <p:cNvSpPr txBox="1">
            <a:spLocks noGrp="1"/>
          </p:cNvSpPr>
          <p:nvPr>
            <p:ph type="body" idx="1"/>
          </p:nvPr>
        </p:nvSpPr>
        <p:spPr>
          <a:xfrm>
            <a:off x="837010" y="567928"/>
            <a:ext cx="4848300" cy="1381200"/>
          </a:xfrm>
          <a:prstGeom prst="rect">
            <a:avLst/>
          </a:prstGeom>
          <a:noFill/>
          <a:ln>
            <a:noFill/>
          </a:ln>
        </p:spPr>
        <p:txBody>
          <a:bodyPr spcFirstLastPara="1" wrap="square" lIns="68575" tIns="34275" rIns="68575" bIns="34275" anchor="ctr" anchorCtr="0">
            <a:noAutofit/>
          </a:bodyPr>
          <a:lstStyle>
            <a:lvl1pPr marL="457200" lvl="0" indent="-488950" algn="ctr">
              <a:lnSpc>
                <a:spcPct val="85000"/>
              </a:lnSpc>
              <a:spcBef>
                <a:spcPts val="1000"/>
              </a:spcBef>
              <a:spcAft>
                <a:spcPts val="0"/>
              </a:spcAft>
              <a:buClr>
                <a:srgbClr val="262626"/>
              </a:buClr>
              <a:buSzPts val="4100"/>
              <a:buChar char=" "/>
              <a:defRPr sz="4100"/>
            </a:lvl1pPr>
            <a:lvl2pPr marL="914400" lvl="1" indent="-317500" algn="l">
              <a:lnSpc>
                <a:spcPct val="85000"/>
              </a:lnSpc>
              <a:spcBef>
                <a:spcPts val="500"/>
              </a:spcBef>
              <a:spcAft>
                <a:spcPts val="0"/>
              </a:spcAft>
              <a:buClr>
                <a:srgbClr val="262626"/>
              </a:buClr>
              <a:buSzPts val="1400"/>
              <a:buChar char=" "/>
              <a:defRPr/>
            </a:lvl2pPr>
            <a:lvl3pPr marL="1371600" lvl="2" indent="-317500" algn="l">
              <a:lnSpc>
                <a:spcPct val="85000"/>
              </a:lnSpc>
              <a:spcBef>
                <a:spcPts val="500"/>
              </a:spcBef>
              <a:spcAft>
                <a:spcPts val="0"/>
              </a:spcAft>
              <a:buClr>
                <a:srgbClr val="262626"/>
              </a:buClr>
              <a:buSzPts val="1400"/>
              <a:buChar char=" "/>
              <a:defRPr/>
            </a:lvl3pPr>
            <a:lvl4pPr marL="1828800" lvl="3" indent="-317500" algn="l">
              <a:lnSpc>
                <a:spcPct val="85000"/>
              </a:lnSpc>
              <a:spcBef>
                <a:spcPts val="500"/>
              </a:spcBef>
              <a:spcAft>
                <a:spcPts val="0"/>
              </a:spcAft>
              <a:buClr>
                <a:srgbClr val="262626"/>
              </a:buClr>
              <a:buSzPts val="1400"/>
              <a:buChar char=" "/>
              <a:defRPr/>
            </a:lvl4pPr>
            <a:lvl5pPr marL="2286000" lvl="4" indent="-317500" algn="l">
              <a:lnSpc>
                <a:spcPct val="85000"/>
              </a:lnSpc>
              <a:spcBef>
                <a:spcPts val="500"/>
              </a:spcBef>
              <a:spcAft>
                <a:spcPts val="0"/>
              </a:spcAft>
              <a:buClr>
                <a:srgbClr val="262626"/>
              </a:buClr>
              <a:buSzPts val="1400"/>
              <a:buChar char=" "/>
              <a:defRPr/>
            </a:lvl5pPr>
            <a:lvl6pPr marL="2743200" lvl="5" indent="-317500" algn="l">
              <a:lnSpc>
                <a:spcPct val="85000"/>
              </a:lnSpc>
              <a:spcBef>
                <a:spcPts val="500"/>
              </a:spcBef>
              <a:spcAft>
                <a:spcPts val="0"/>
              </a:spcAft>
              <a:buClr>
                <a:srgbClr val="262626"/>
              </a:buClr>
              <a:buSzPts val="1400"/>
              <a:buChar char=" "/>
              <a:defRPr/>
            </a:lvl6pPr>
            <a:lvl7pPr marL="3200400" lvl="6" indent="-317500" algn="l">
              <a:lnSpc>
                <a:spcPct val="85000"/>
              </a:lnSpc>
              <a:spcBef>
                <a:spcPts val="500"/>
              </a:spcBef>
              <a:spcAft>
                <a:spcPts val="0"/>
              </a:spcAft>
              <a:buClr>
                <a:srgbClr val="262626"/>
              </a:buClr>
              <a:buSzPts val="1400"/>
              <a:buChar char=" "/>
              <a:defRPr/>
            </a:lvl7pPr>
            <a:lvl8pPr marL="3657600" lvl="7" indent="-317500" algn="l">
              <a:lnSpc>
                <a:spcPct val="85000"/>
              </a:lnSpc>
              <a:spcBef>
                <a:spcPts val="500"/>
              </a:spcBef>
              <a:spcAft>
                <a:spcPts val="0"/>
              </a:spcAft>
              <a:buClr>
                <a:srgbClr val="262626"/>
              </a:buClr>
              <a:buSzPts val="1400"/>
              <a:buChar char=" "/>
              <a:defRPr/>
            </a:lvl8pPr>
            <a:lvl9pPr marL="4114800" lvl="8" indent="-317500" algn="l">
              <a:lnSpc>
                <a:spcPct val="85000"/>
              </a:lnSpc>
              <a:spcBef>
                <a:spcPts val="500"/>
              </a:spcBef>
              <a:spcAft>
                <a:spcPts val="0"/>
              </a:spcAft>
              <a:buClr>
                <a:srgbClr val="262626"/>
              </a:buClr>
              <a:buSzPts val="1400"/>
              <a:buChar char=" "/>
              <a:defRPr/>
            </a:lvl9pPr>
          </a:lstStyle>
          <a:p>
            <a:endParaRPr/>
          </a:p>
        </p:txBody>
      </p:sp>
      <p:sp>
        <p:nvSpPr>
          <p:cNvPr id="96" name="Google Shape;96;p18"/>
          <p:cNvSpPr>
            <a:spLocks noGrp="1"/>
          </p:cNvSpPr>
          <p:nvPr>
            <p:ph type="pic" idx="2"/>
          </p:nvPr>
        </p:nvSpPr>
        <p:spPr>
          <a:xfrm>
            <a:off x="6572944" y="0"/>
            <a:ext cx="2571000" cy="1639200"/>
          </a:xfrm>
          <a:prstGeom prst="rect">
            <a:avLst/>
          </a:prstGeom>
          <a:noFill/>
          <a:ln>
            <a:noFill/>
          </a:ln>
        </p:spPr>
      </p:sp>
      <p:sp>
        <p:nvSpPr>
          <p:cNvPr id="97" name="Google Shape;97;p18"/>
          <p:cNvSpPr>
            <a:spLocks noGrp="1"/>
          </p:cNvSpPr>
          <p:nvPr>
            <p:ph type="pic" idx="3"/>
          </p:nvPr>
        </p:nvSpPr>
        <p:spPr>
          <a:xfrm>
            <a:off x="6572944" y="1660720"/>
            <a:ext cx="2560500" cy="1639200"/>
          </a:xfrm>
          <a:prstGeom prst="rect">
            <a:avLst/>
          </a:prstGeom>
          <a:noFill/>
          <a:ln>
            <a:noFill/>
          </a:ln>
        </p:spPr>
      </p:sp>
      <p:sp>
        <p:nvSpPr>
          <p:cNvPr id="98" name="Google Shape;98;p18"/>
          <p:cNvSpPr>
            <a:spLocks noGrp="1"/>
          </p:cNvSpPr>
          <p:nvPr>
            <p:ph type="pic" idx="4"/>
          </p:nvPr>
        </p:nvSpPr>
        <p:spPr>
          <a:xfrm>
            <a:off x="6572944" y="3300169"/>
            <a:ext cx="2560500" cy="1615800"/>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19"/>
          <p:cNvSpPr txBox="1">
            <a:spLocks noGrp="1"/>
          </p:cNvSpPr>
          <p:nvPr>
            <p:ph type="sldNum" idx="12"/>
          </p:nvPr>
        </p:nvSpPr>
        <p:spPr>
          <a:xfrm>
            <a:off x="6572944" y="4407309"/>
            <a:ext cx="2194800" cy="1047900"/>
          </a:xfrm>
          <a:prstGeom prst="rect">
            <a:avLst/>
          </a:prstGeom>
          <a:noFill/>
          <a:ln>
            <a:noFill/>
          </a:ln>
        </p:spPr>
        <p:txBody>
          <a:bodyPr spcFirstLastPara="1" wrap="square" lIns="68575" tIns="34275" rIns="68575" bIns="34275" anchor="b" anchorCtr="0">
            <a:noAutofit/>
          </a:bodyPr>
          <a:lstStyle>
            <a:lvl1pPr marL="0" marR="0" lvl="0"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01" name="Google Shape;101;p19"/>
          <p:cNvSpPr/>
          <p:nvPr/>
        </p:nvSpPr>
        <p:spPr>
          <a:xfrm>
            <a:off x="0" y="-1"/>
            <a:ext cx="361500" cy="5160300"/>
          </a:xfrm>
          <a:prstGeom prst="rect">
            <a:avLst/>
          </a:prstGeom>
          <a:solidFill>
            <a:schemeClr val="accent1"/>
          </a:solidFill>
          <a:ln w="12700" cap="flat" cmpd="sng">
            <a:solidFill>
              <a:srgbClr val="022543"/>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02" name="Google Shape;102;p19"/>
          <p:cNvSpPr txBox="1">
            <a:spLocks noGrp="1"/>
          </p:cNvSpPr>
          <p:nvPr>
            <p:ph type="ftr" idx="11"/>
          </p:nvPr>
        </p:nvSpPr>
        <p:spPr>
          <a:xfrm>
            <a:off x="514350" y="4916023"/>
            <a:ext cx="3771900" cy="1716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3"/>
        <p:cNvGrpSpPr/>
        <p:nvPr/>
      </p:nvGrpSpPr>
      <p:grpSpPr>
        <a:xfrm>
          <a:off x="0" y="0"/>
          <a:ext cx="0" cy="0"/>
          <a:chOff x="0" y="0"/>
          <a:chExt cx="0" cy="0"/>
        </a:xfrm>
      </p:grpSpPr>
      <p:sp>
        <p:nvSpPr>
          <p:cNvPr id="104" name="Google Shape;104;p20"/>
          <p:cNvSpPr/>
          <p:nvPr/>
        </p:nvSpPr>
        <p:spPr>
          <a:xfrm>
            <a:off x="5715000" y="0"/>
            <a:ext cx="3429000" cy="4916100"/>
          </a:xfrm>
          <a:prstGeom prst="rect">
            <a:avLst/>
          </a:prstGeom>
          <a:solidFill>
            <a:schemeClr val="accent1"/>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05" name="Google Shape;105;p20"/>
          <p:cNvSpPr txBox="1">
            <a:spLocks noGrp="1"/>
          </p:cNvSpPr>
          <p:nvPr>
            <p:ph type="title"/>
          </p:nvPr>
        </p:nvSpPr>
        <p:spPr>
          <a:xfrm>
            <a:off x="6196053" y="406711"/>
            <a:ext cx="2537400" cy="1440300"/>
          </a:xfrm>
          <a:prstGeom prst="rect">
            <a:avLst/>
          </a:prstGeom>
          <a:noFill/>
          <a:ln>
            <a:noFill/>
          </a:ln>
        </p:spPr>
        <p:txBody>
          <a:bodyPr spcFirstLastPara="1" wrap="square" lIns="68575" tIns="34275" rIns="68575" bIns="34275" anchor="b" anchorCtr="0">
            <a:noAutofit/>
          </a:bodyPr>
          <a:lstStyle>
            <a:lvl1pPr lvl="0" algn="l">
              <a:lnSpc>
                <a:spcPct val="85000"/>
              </a:lnSpc>
              <a:spcBef>
                <a:spcPts val="0"/>
              </a:spcBef>
              <a:spcAft>
                <a:spcPts val="0"/>
              </a:spcAft>
              <a:buClr>
                <a:srgbClr val="FFFFFF"/>
              </a:buClr>
              <a:buSzPts val="3000"/>
              <a:buFont typeface="Lustria"/>
              <a:buNone/>
              <a:defRPr sz="3000">
                <a:solidFill>
                  <a:srgbClr val="FFFFFF"/>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6" name="Google Shape;106;p20"/>
          <p:cNvSpPr txBox="1">
            <a:spLocks noGrp="1"/>
          </p:cNvSpPr>
          <p:nvPr>
            <p:ph type="body" idx="1"/>
          </p:nvPr>
        </p:nvSpPr>
        <p:spPr>
          <a:xfrm>
            <a:off x="571500" y="571500"/>
            <a:ext cx="4572000" cy="3429000"/>
          </a:xfrm>
          <a:prstGeom prst="rect">
            <a:avLst/>
          </a:prstGeom>
          <a:noFill/>
          <a:ln>
            <a:noFill/>
          </a:ln>
        </p:spPr>
        <p:txBody>
          <a:bodyPr spcFirstLastPara="1" wrap="square" lIns="68575" tIns="34275" rIns="68575" bIns="34275" anchor="t" anchorCtr="0">
            <a:noAutofit/>
          </a:bodyPr>
          <a:lstStyle>
            <a:lvl1pPr marL="457200" lvl="0" indent="-381000" algn="l">
              <a:lnSpc>
                <a:spcPct val="85000"/>
              </a:lnSpc>
              <a:spcBef>
                <a:spcPts val="1000"/>
              </a:spcBef>
              <a:spcAft>
                <a:spcPts val="0"/>
              </a:spcAft>
              <a:buClr>
                <a:srgbClr val="262626"/>
              </a:buClr>
              <a:buSzPts val="2400"/>
              <a:buChar char=" "/>
              <a:defRPr sz="2400"/>
            </a:lvl1pPr>
            <a:lvl2pPr marL="914400" lvl="1" indent="-361950" algn="l">
              <a:lnSpc>
                <a:spcPct val="85000"/>
              </a:lnSpc>
              <a:spcBef>
                <a:spcPts val="500"/>
              </a:spcBef>
              <a:spcAft>
                <a:spcPts val="0"/>
              </a:spcAft>
              <a:buClr>
                <a:srgbClr val="262626"/>
              </a:buClr>
              <a:buSzPts val="2100"/>
              <a:buChar char=" "/>
              <a:defRPr sz="2100"/>
            </a:lvl2pPr>
            <a:lvl3pPr marL="1371600" lvl="2" indent="-342900" algn="l">
              <a:lnSpc>
                <a:spcPct val="85000"/>
              </a:lnSpc>
              <a:spcBef>
                <a:spcPts val="500"/>
              </a:spcBef>
              <a:spcAft>
                <a:spcPts val="0"/>
              </a:spcAft>
              <a:buClr>
                <a:srgbClr val="262626"/>
              </a:buClr>
              <a:buSzPts val="1800"/>
              <a:buChar char=" "/>
              <a:defRPr sz="1800"/>
            </a:lvl3pPr>
            <a:lvl4pPr marL="1828800" lvl="3" indent="-323850" algn="l">
              <a:lnSpc>
                <a:spcPct val="85000"/>
              </a:lnSpc>
              <a:spcBef>
                <a:spcPts val="500"/>
              </a:spcBef>
              <a:spcAft>
                <a:spcPts val="0"/>
              </a:spcAft>
              <a:buClr>
                <a:srgbClr val="262626"/>
              </a:buClr>
              <a:buSzPts val="1500"/>
              <a:buChar char=" "/>
              <a:defRPr sz="1500"/>
            </a:lvl4pPr>
            <a:lvl5pPr marL="2286000" lvl="4" indent="-323850" algn="l">
              <a:lnSpc>
                <a:spcPct val="85000"/>
              </a:lnSpc>
              <a:spcBef>
                <a:spcPts val="500"/>
              </a:spcBef>
              <a:spcAft>
                <a:spcPts val="0"/>
              </a:spcAft>
              <a:buClr>
                <a:srgbClr val="262626"/>
              </a:buClr>
              <a:buSzPts val="1500"/>
              <a:buChar char=" "/>
              <a:defRPr sz="1500"/>
            </a:lvl5pPr>
            <a:lvl6pPr marL="2743200" lvl="5" indent="-323850" algn="l">
              <a:lnSpc>
                <a:spcPct val="85000"/>
              </a:lnSpc>
              <a:spcBef>
                <a:spcPts val="500"/>
              </a:spcBef>
              <a:spcAft>
                <a:spcPts val="0"/>
              </a:spcAft>
              <a:buClr>
                <a:srgbClr val="262626"/>
              </a:buClr>
              <a:buSzPts val="1500"/>
              <a:buChar char=" "/>
              <a:defRPr sz="1500"/>
            </a:lvl6pPr>
            <a:lvl7pPr marL="3200400" lvl="6" indent="-323850" algn="l">
              <a:lnSpc>
                <a:spcPct val="85000"/>
              </a:lnSpc>
              <a:spcBef>
                <a:spcPts val="500"/>
              </a:spcBef>
              <a:spcAft>
                <a:spcPts val="0"/>
              </a:spcAft>
              <a:buClr>
                <a:srgbClr val="262626"/>
              </a:buClr>
              <a:buSzPts val="1500"/>
              <a:buChar char=" "/>
              <a:defRPr sz="1500"/>
            </a:lvl7pPr>
            <a:lvl8pPr marL="3657600" lvl="7" indent="-323850" algn="l">
              <a:lnSpc>
                <a:spcPct val="85000"/>
              </a:lnSpc>
              <a:spcBef>
                <a:spcPts val="500"/>
              </a:spcBef>
              <a:spcAft>
                <a:spcPts val="0"/>
              </a:spcAft>
              <a:buClr>
                <a:srgbClr val="262626"/>
              </a:buClr>
              <a:buSzPts val="1500"/>
              <a:buChar char=" "/>
              <a:defRPr sz="1500"/>
            </a:lvl8pPr>
            <a:lvl9pPr marL="4114800" lvl="8" indent="-323850" algn="l">
              <a:lnSpc>
                <a:spcPct val="85000"/>
              </a:lnSpc>
              <a:spcBef>
                <a:spcPts val="500"/>
              </a:spcBef>
              <a:spcAft>
                <a:spcPts val="0"/>
              </a:spcAft>
              <a:buClr>
                <a:srgbClr val="262626"/>
              </a:buClr>
              <a:buSzPts val="1500"/>
              <a:buChar char=" "/>
              <a:defRPr sz="1500"/>
            </a:lvl9pPr>
          </a:lstStyle>
          <a:p>
            <a:endParaRPr/>
          </a:p>
        </p:txBody>
      </p:sp>
      <p:sp>
        <p:nvSpPr>
          <p:cNvPr id="107" name="Google Shape;107;p20"/>
          <p:cNvSpPr txBox="1">
            <a:spLocks noGrp="1"/>
          </p:cNvSpPr>
          <p:nvPr>
            <p:ph type="body" idx="2"/>
          </p:nvPr>
        </p:nvSpPr>
        <p:spPr>
          <a:xfrm>
            <a:off x="6206987" y="1883860"/>
            <a:ext cx="2548800" cy="2345100"/>
          </a:xfrm>
          <a:prstGeom prst="rect">
            <a:avLst/>
          </a:prstGeom>
          <a:noFill/>
          <a:ln>
            <a:noFill/>
          </a:ln>
        </p:spPr>
        <p:txBody>
          <a:bodyPr spcFirstLastPara="1" wrap="square" lIns="68575" tIns="34275" rIns="68575" bIns="34275" anchor="t" anchorCtr="0">
            <a:noAutofit/>
          </a:bodyPr>
          <a:lstStyle>
            <a:lvl1pPr marL="457200" marR="0" lvl="0" indent="-228600" algn="l">
              <a:lnSpc>
                <a:spcPct val="100000"/>
              </a:lnSpc>
              <a:spcBef>
                <a:spcPts val="900"/>
              </a:spcBef>
              <a:spcAft>
                <a:spcPts val="0"/>
              </a:spcAft>
              <a:buClr>
                <a:srgbClr val="262626"/>
              </a:buClr>
              <a:buSzPts val="1400"/>
              <a:buFont typeface="Lustria"/>
              <a:buNone/>
              <a:defRPr sz="1400">
                <a:solidFill>
                  <a:srgbClr val="262626"/>
                </a:solidFill>
              </a:defRPr>
            </a:lvl1pPr>
            <a:lvl2pPr marL="914400" lvl="1" indent="-228600" algn="l">
              <a:lnSpc>
                <a:spcPct val="85000"/>
              </a:lnSpc>
              <a:spcBef>
                <a:spcPts val="500"/>
              </a:spcBef>
              <a:spcAft>
                <a:spcPts val="0"/>
              </a:spcAft>
              <a:buClr>
                <a:srgbClr val="262626"/>
              </a:buClr>
              <a:buSzPts val="900"/>
              <a:buNone/>
              <a:defRPr sz="900"/>
            </a:lvl2pPr>
            <a:lvl3pPr marL="1371600" lvl="2" indent="-228600" algn="l">
              <a:lnSpc>
                <a:spcPct val="85000"/>
              </a:lnSpc>
              <a:spcBef>
                <a:spcPts val="500"/>
              </a:spcBef>
              <a:spcAft>
                <a:spcPts val="0"/>
              </a:spcAft>
              <a:buClr>
                <a:srgbClr val="262626"/>
              </a:buClr>
              <a:buSzPts val="800"/>
              <a:buNone/>
              <a:defRPr sz="800"/>
            </a:lvl3pPr>
            <a:lvl4pPr marL="1828800" lvl="3" indent="-228600" algn="l">
              <a:lnSpc>
                <a:spcPct val="85000"/>
              </a:lnSpc>
              <a:spcBef>
                <a:spcPts val="500"/>
              </a:spcBef>
              <a:spcAft>
                <a:spcPts val="0"/>
              </a:spcAft>
              <a:buClr>
                <a:srgbClr val="262626"/>
              </a:buClr>
              <a:buSzPts val="700"/>
              <a:buNone/>
              <a:defRPr sz="700"/>
            </a:lvl4pPr>
            <a:lvl5pPr marL="2286000" lvl="4" indent="-228600" algn="l">
              <a:lnSpc>
                <a:spcPct val="85000"/>
              </a:lnSpc>
              <a:spcBef>
                <a:spcPts val="500"/>
              </a:spcBef>
              <a:spcAft>
                <a:spcPts val="0"/>
              </a:spcAft>
              <a:buClr>
                <a:srgbClr val="262626"/>
              </a:buClr>
              <a:buSzPts val="700"/>
              <a:buNone/>
              <a:defRPr sz="700"/>
            </a:lvl5pPr>
            <a:lvl6pPr marL="2743200" lvl="5" indent="-228600" algn="l">
              <a:lnSpc>
                <a:spcPct val="85000"/>
              </a:lnSpc>
              <a:spcBef>
                <a:spcPts val="500"/>
              </a:spcBef>
              <a:spcAft>
                <a:spcPts val="0"/>
              </a:spcAft>
              <a:buClr>
                <a:srgbClr val="262626"/>
              </a:buClr>
              <a:buSzPts val="700"/>
              <a:buNone/>
              <a:defRPr sz="700"/>
            </a:lvl6pPr>
            <a:lvl7pPr marL="3200400" lvl="6" indent="-228600" algn="l">
              <a:lnSpc>
                <a:spcPct val="85000"/>
              </a:lnSpc>
              <a:spcBef>
                <a:spcPts val="500"/>
              </a:spcBef>
              <a:spcAft>
                <a:spcPts val="0"/>
              </a:spcAft>
              <a:buClr>
                <a:srgbClr val="262626"/>
              </a:buClr>
              <a:buSzPts val="700"/>
              <a:buNone/>
              <a:defRPr sz="700"/>
            </a:lvl7pPr>
            <a:lvl8pPr marL="3657600" lvl="7" indent="-228600" algn="l">
              <a:lnSpc>
                <a:spcPct val="85000"/>
              </a:lnSpc>
              <a:spcBef>
                <a:spcPts val="500"/>
              </a:spcBef>
              <a:spcAft>
                <a:spcPts val="0"/>
              </a:spcAft>
              <a:buClr>
                <a:srgbClr val="262626"/>
              </a:buClr>
              <a:buSzPts val="700"/>
              <a:buNone/>
              <a:defRPr sz="700"/>
            </a:lvl8pPr>
            <a:lvl9pPr marL="4114800" lvl="8" indent="-228600" algn="l">
              <a:lnSpc>
                <a:spcPct val="85000"/>
              </a:lnSpc>
              <a:spcBef>
                <a:spcPts val="500"/>
              </a:spcBef>
              <a:spcAft>
                <a:spcPts val="0"/>
              </a:spcAft>
              <a:buClr>
                <a:srgbClr val="262626"/>
              </a:buClr>
              <a:buSzPts val="700"/>
              <a:buNone/>
              <a:defRPr sz="700"/>
            </a:lvl9pPr>
          </a:lstStyle>
          <a:p>
            <a:endParaRPr/>
          </a:p>
        </p:txBody>
      </p:sp>
      <p:sp>
        <p:nvSpPr>
          <p:cNvPr id="108" name="Google Shape;108;p20"/>
          <p:cNvSpPr txBox="1">
            <a:spLocks noGrp="1"/>
          </p:cNvSpPr>
          <p:nvPr>
            <p:ph type="ftr" idx="11"/>
          </p:nvPr>
        </p:nvSpPr>
        <p:spPr>
          <a:xfrm>
            <a:off x="514350" y="4916023"/>
            <a:ext cx="3771900" cy="1716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9" name="Google Shape;109;p20"/>
          <p:cNvSpPr txBox="1">
            <a:spLocks noGrp="1"/>
          </p:cNvSpPr>
          <p:nvPr>
            <p:ph type="sldNum" idx="12"/>
          </p:nvPr>
        </p:nvSpPr>
        <p:spPr>
          <a:xfrm>
            <a:off x="6572944" y="4407309"/>
            <a:ext cx="2194800" cy="1047900"/>
          </a:xfrm>
          <a:prstGeom prst="rect">
            <a:avLst/>
          </a:prstGeom>
          <a:noFill/>
          <a:ln>
            <a:noFill/>
          </a:ln>
        </p:spPr>
        <p:txBody>
          <a:bodyPr spcFirstLastPara="1" wrap="square" lIns="68575" tIns="34275" rIns="68575" bIns="34275" anchor="b" anchorCtr="0">
            <a:noAutofit/>
          </a:bodyPr>
          <a:lstStyle>
            <a:lvl1pPr marL="0" marR="0" lvl="0" indent="0" algn="r">
              <a:lnSpc>
                <a:spcPct val="100000"/>
              </a:lnSpc>
              <a:spcBef>
                <a:spcPts val="0"/>
              </a:spcBef>
              <a:spcAft>
                <a:spcPts val="0"/>
              </a:spcAft>
              <a:buClr>
                <a:srgbClr val="000000"/>
              </a:buClr>
              <a:buSzPts val="7700"/>
              <a:buFont typeface="Arial"/>
              <a:buNone/>
              <a:defRPr sz="770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700"/>
              <a:buFont typeface="Arial"/>
              <a:buNone/>
              <a:defRPr sz="770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700"/>
              <a:buFont typeface="Arial"/>
              <a:buNone/>
              <a:defRPr sz="770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700"/>
              <a:buFont typeface="Arial"/>
              <a:buNone/>
              <a:defRPr sz="770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700"/>
              <a:buFont typeface="Arial"/>
              <a:buNone/>
              <a:defRPr sz="770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700"/>
              <a:buFont typeface="Arial"/>
              <a:buNone/>
              <a:defRPr sz="770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700"/>
              <a:buFont typeface="Arial"/>
              <a:buNone/>
              <a:defRPr sz="770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700"/>
              <a:buFont typeface="Arial"/>
              <a:buNone/>
              <a:defRPr sz="770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700"/>
              <a:buFont typeface="Arial"/>
              <a:buNone/>
              <a:defRPr sz="77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bg>
      <p:bgPr>
        <a:solidFill>
          <a:schemeClr val="accent1"/>
        </a:solidFill>
        <a:effectLst/>
      </p:bgPr>
    </p:bg>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486918" y="4064000"/>
            <a:ext cx="8085600" cy="459900"/>
          </a:xfrm>
          <a:prstGeom prst="rect">
            <a:avLst/>
          </a:prstGeom>
          <a:noFill/>
          <a:ln>
            <a:noFill/>
          </a:ln>
        </p:spPr>
        <p:txBody>
          <a:bodyPr spcFirstLastPara="1" wrap="square" lIns="68575" tIns="34275" rIns="68575" bIns="34275" anchor="b" anchorCtr="0">
            <a:noAutofit/>
          </a:bodyPr>
          <a:lstStyle>
            <a:lvl1pPr lvl="0" algn="l">
              <a:lnSpc>
                <a:spcPct val="85000"/>
              </a:lnSpc>
              <a:spcBef>
                <a:spcPts val="0"/>
              </a:spcBef>
              <a:spcAft>
                <a:spcPts val="0"/>
              </a:spcAft>
              <a:buClr>
                <a:srgbClr val="FFFFFF"/>
              </a:buClr>
              <a:buSzPts val="2400"/>
              <a:buFont typeface="Lustria"/>
              <a:buNone/>
              <a:defRPr sz="2400" b="0">
                <a:solidFill>
                  <a:srgbClr val="FFFFFF"/>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2" name="Google Shape;112;p21"/>
          <p:cNvSpPr>
            <a:spLocks noGrp="1"/>
          </p:cNvSpPr>
          <p:nvPr>
            <p:ph type="pic" idx="2"/>
          </p:nvPr>
        </p:nvSpPr>
        <p:spPr>
          <a:xfrm>
            <a:off x="0" y="0"/>
            <a:ext cx="9144000" cy="3998100"/>
          </a:xfrm>
          <a:prstGeom prst="rect">
            <a:avLst/>
          </a:prstGeom>
          <a:solidFill>
            <a:srgbClr val="5DB0FA"/>
          </a:solidFill>
          <a:ln>
            <a:noFill/>
          </a:ln>
        </p:spPr>
      </p:sp>
      <p:sp>
        <p:nvSpPr>
          <p:cNvPr id="113" name="Google Shape;113;p21"/>
          <p:cNvSpPr txBox="1">
            <a:spLocks noGrp="1"/>
          </p:cNvSpPr>
          <p:nvPr>
            <p:ph type="body" idx="1"/>
          </p:nvPr>
        </p:nvSpPr>
        <p:spPr>
          <a:xfrm>
            <a:off x="507492" y="4432301"/>
            <a:ext cx="6921900" cy="4002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1000"/>
              </a:spcBef>
              <a:spcAft>
                <a:spcPts val="0"/>
              </a:spcAft>
              <a:buClr>
                <a:srgbClr val="262626"/>
              </a:buClr>
              <a:buSzPts val="1100"/>
              <a:buNone/>
              <a:defRPr sz="1100">
                <a:solidFill>
                  <a:srgbClr val="262626"/>
                </a:solidFill>
              </a:defRPr>
            </a:lvl1pPr>
            <a:lvl2pPr marL="914400" lvl="1" indent="-228600" algn="l">
              <a:lnSpc>
                <a:spcPct val="85000"/>
              </a:lnSpc>
              <a:spcBef>
                <a:spcPts val="500"/>
              </a:spcBef>
              <a:spcAft>
                <a:spcPts val="0"/>
              </a:spcAft>
              <a:buClr>
                <a:srgbClr val="262626"/>
              </a:buClr>
              <a:buSzPts val="900"/>
              <a:buNone/>
              <a:defRPr sz="900"/>
            </a:lvl2pPr>
            <a:lvl3pPr marL="1371600" lvl="2" indent="-228600" algn="l">
              <a:lnSpc>
                <a:spcPct val="85000"/>
              </a:lnSpc>
              <a:spcBef>
                <a:spcPts val="500"/>
              </a:spcBef>
              <a:spcAft>
                <a:spcPts val="0"/>
              </a:spcAft>
              <a:buClr>
                <a:srgbClr val="262626"/>
              </a:buClr>
              <a:buSzPts val="800"/>
              <a:buNone/>
              <a:defRPr sz="800"/>
            </a:lvl3pPr>
            <a:lvl4pPr marL="1828800" lvl="3" indent="-228600" algn="l">
              <a:lnSpc>
                <a:spcPct val="85000"/>
              </a:lnSpc>
              <a:spcBef>
                <a:spcPts val="500"/>
              </a:spcBef>
              <a:spcAft>
                <a:spcPts val="0"/>
              </a:spcAft>
              <a:buClr>
                <a:srgbClr val="262626"/>
              </a:buClr>
              <a:buSzPts val="700"/>
              <a:buNone/>
              <a:defRPr sz="700"/>
            </a:lvl4pPr>
            <a:lvl5pPr marL="2286000" lvl="4" indent="-228600" algn="l">
              <a:lnSpc>
                <a:spcPct val="85000"/>
              </a:lnSpc>
              <a:spcBef>
                <a:spcPts val="500"/>
              </a:spcBef>
              <a:spcAft>
                <a:spcPts val="0"/>
              </a:spcAft>
              <a:buClr>
                <a:srgbClr val="262626"/>
              </a:buClr>
              <a:buSzPts val="700"/>
              <a:buNone/>
              <a:defRPr sz="700"/>
            </a:lvl5pPr>
            <a:lvl6pPr marL="2743200" lvl="5" indent="-228600" algn="l">
              <a:lnSpc>
                <a:spcPct val="85000"/>
              </a:lnSpc>
              <a:spcBef>
                <a:spcPts val="500"/>
              </a:spcBef>
              <a:spcAft>
                <a:spcPts val="0"/>
              </a:spcAft>
              <a:buClr>
                <a:srgbClr val="262626"/>
              </a:buClr>
              <a:buSzPts val="700"/>
              <a:buNone/>
              <a:defRPr sz="700"/>
            </a:lvl6pPr>
            <a:lvl7pPr marL="3200400" lvl="6" indent="-228600" algn="l">
              <a:lnSpc>
                <a:spcPct val="85000"/>
              </a:lnSpc>
              <a:spcBef>
                <a:spcPts val="500"/>
              </a:spcBef>
              <a:spcAft>
                <a:spcPts val="0"/>
              </a:spcAft>
              <a:buClr>
                <a:srgbClr val="262626"/>
              </a:buClr>
              <a:buSzPts val="700"/>
              <a:buNone/>
              <a:defRPr sz="700"/>
            </a:lvl7pPr>
            <a:lvl8pPr marL="3657600" lvl="7" indent="-228600" algn="l">
              <a:lnSpc>
                <a:spcPct val="85000"/>
              </a:lnSpc>
              <a:spcBef>
                <a:spcPts val="500"/>
              </a:spcBef>
              <a:spcAft>
                <a:spcPts val="0"/>
              </a:spcAft>
              <a:buClr>
                <a:srgbClr val="262626"/>
              </a:buClr>
              <a:buSzPts val="700"/>
              <a:buNone/>
              <a:defRPr sz="700"/>
            </a:lvl8pPr>
            <a:lvl9pPr marL="4114800" lvl="8" indent="-228600" algn="l">
              <a:lnSpc>
                <a:spcPct val="85000"/>
              </a:lnSpc>
              <a:spcBef>
                <a:spcPts val="500"/>
              </a:spcBef>
              <a:spcAft>
                <a:spcPts val="0"/>
              </a:spcAft>
              <a:buClr>
                <a:srgbClr val="262626"/>
              </a:buClr>
              <a:buSzPts val="700"/>
              <a:buNone/>
              <a:defRPr sz="700"/>
            </a:lvl9pPr>
          </a:lstStyle>
          <a:p>
            <a:endParaRPr/>
          </a:p>
        </p:txBody>
      </p:sp>
      <p:sp>
        <p:nvSpPr>
          <p:cNvPr id="114" name="Google Shape;114;p21"/>
          <p:cNvSpPr txBox="1">
            <a:spLocks noGrp="1"/>
          </p:cNvSpPr>
          <p:nvPr>
            <p:ph type="sldNum" idx="12"/>
          </p:nvPr>
        </p:nvSpPr>
        <p:spPr>
          <a:xfrm>
            <a:off x="6572944" y="4407309"/>
            <a:ext cx="2194800" cy="1047900"/>
          </a:xfrm>
          <a:prstGeom prst="rect">
            <a:avLst/>
          </a:prstGeom>
          <a:noFill/>
          <a:ln>
            <a:noFill/>
          </a:ln>
        </p:spPr>
        <p:txBody>
          <a:bodyPr spcFirstLastPara="1" wrap="square" lIns="68575" tIns="34275" rIns="68575" bIns="34275" anchor="b" anchorCtr="0">
            <a:noAutofit/>
          </a:bodyPr>
          <a:lstStyle>
            <a:lvl1pPr marL="0" marR="0" lvl="0" indent="0" algn="r">
              <a:lnSpc>
                <a:spcPct val="100000"/>
              </a:lnSpc>
              <a:spcBef>
                <a:spcPts val="0"/>
              </a:spcBef>
              <a:spcAft>
                <a:spcPts val="0"/>
              </a:spcAft>
              <a:buClr>
                <a:srgbClr val="000000"/>
              </a:buClr>
              <a:buSzPts val="7700"/>
              <a:buFont typeface="Arial"/>
              <a:buNone/>
              <a:defRPr sz="770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700"/>
              <a:buFont typeface="Arial"/>
              <a:buNone/>
              <a:defRPr sz="770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700"/>
              <a:buFont typeface="Arial"/>
              <a:buNone/>
              <a:defRPr sz="770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700"/>
              <a:buFont typeface="Arial"/>
              <a:buNone/>
              <a:defRPr sz="770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700"/>
              <a:buFont typeface="Arial"/>
              <a:buNone/>
              <a:defRPr sz="770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700"/>
              <a:buFont typeface="Arial"/>
              <a:buNone/>
              <a:defRPr sz="770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700"/>
              <a:buFont typeface="Arial"/>
              <a:buNone/>
              <a:defRPr sz="770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700"/>
              <a:buFont typeface="Arial"/>
              <a:buNone/>
              <a:defRPr sz="770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700"/>
              <a:buFont typeface="Arial"/>
              <a:buNone/>
              <a:defRPr sz="77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492918" y="374650"/>
            <a:ext cx="8079600" cy="1243500"/>
          </a:xfrm>
          <a:prstGeom prst="rect">
            <a:avLst/>
          </a:prstGeom>
          <a:noFill/>
          <a:ln>
            <a:noFill/>
          </a:ln>
        </p:spPr>
        <p:txBody>
          <a:bodyPr spcFirstLastPara="1" wrap="square" lIns="68575" tIns="34275" rIns="68575" bIns="34275" anchor="ctr" anchorCtr="0">
            <a:noAutofit/>
          </a:bodyPr>
          <a:lstStyle>
            <a:lvl1pPr lvl="0" algn="l">
              <a:lnSpc>
                <a:spcPct val="85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7" name="Google Shape;117;p22"/>
          <p:cNvSpPr txBox="1">
            <a:spLocks noGrp="1"/>
          </p:cNvSpPr>
          <p:nvPr>
            <p:ph type="body" idx="1"/>
          </p:nvPr>
        </p:nvSpPr>
        <p:spPr>
          <a:xfrm rot="5400000">
            <a:off x="3127636" y="-1111590"/>
            <a:ext cx="2824800" cy="8065500"/>
          </a:xfrm>
          <a:prstGeom prst="rect">
            <a:avLst/>
          </a:prstGeom>
          <a:noFill/>
          <a:ln>
            <a:noFill/>
          </a:ln>
        </p:spPr>
        <p:txBody>
          <a:bodyPr spcFirstLastPara="1" wrap="square" lIns="68575" tIns="34275" rIns="68575" bIns="34275" anchor="t" anchorCtr="0">
            <a:noAutofit/>
          </a:bodyPr>
          <a:lstStyle>
            <a:lvl1pPr marL="457200" lvl="0" indent="-317500" algn="l">
              <a:lnSpc>
                <a:spcPct val="85000"/>
              </a:lnSpc>
              <a:spcBef>
                <a:spcPts val="1000"/>
              </a:spcBef>
              <a:spcAft>
                <a:spcPts val="0"/>
              </a:spcAft>
              <a:buClr>
                <a:srgbClr val="262626"/>
              </a:buClr>
              <a:buSzPts val="1400"/>
              <a:buChar char=" "/>
              <a:defRPr/>
            </a:lvl1pPr>
            <a:lvl2pPr marL="914400" lvl="1" indent="-317500" algn="l">
              <a:lnSpc>
                <a:spcPct val="85000"/>
              </a:lnSpc>
              <a:spcBef>
                <a:spcPts val="500"/>
              </a:spcBef>
              <a:spcAft>
                <a:spcPts val="0"/>
              </a:spcAft>
              <a:buClr>
                <a:srgbClr val="262626"/>
              </a:buClr>
              <a:buSzPts val="1400"/>
              <a:buChar char=" "/>
              <a:defRPr/>
            </a:lvl2pPr>
            <a:lvl3pPr marL="1371600" lvl="2" indent="-317500" algn="l">
              <a:lnSpc>
                <a:spcPct val="85000"/>
              </a:lnSpc>
              <a:spcBef>
                <a:spcPts val="500"/>
              </a:spcBef>
              <a:spcAft>
                <a:spcPts val="0"/>
              </a:spcAft>
              <a:buClr>
                <a:srgbClr val="262626"/>
              </a:buClr>
              <a:buSzPts val="1400"/>
              <a:buChar char=" "/>
              <a:defRPr/>
            </a:lvl3pPr>
            <a:lvl4pPr marL="1828800" lvl="3" indent="-317500" algn="l">
              <a:lnSpc>
                <a:spcPct val="85000"/>
              </a:lnSpc>
              <a:spcBef>
                <a:spcPts val="500"/>
              </a:spcBef>
              <a:spcAft>
                <a:spcPts val="0"/>
              </a:spcAft>
              <a:buClr>
                <a:srgbClr val="262626"/>
              </a:buClr>
              <a:buSzPts val="1400"/>
              <a:buChar char=" "/>
              <a:defRPr/>
            </a:lvl4pPr>
            <a:lvl5pPr marL="2286000" lvl="4" indent="-317500" algn="l">
              <a:lnSpc>
                <a:spcPct val="85000"/>
              </a:lnSpc>
              <a:spcBef>
                <a:spcPts val="500"/>
              </a:spcBef>
              <a:spcAft>
                <a:spcPts val="0"/>
              </a:spcAft>
              <a:buClr>
                <a:srgbClr val="262626"/>
              </a:buClr>
              <a:buSzPts val="1400"/>
              <a:buChar char=" "/>
              <a:defRPr/>
            </a:lvl5pPr>
            <a:lvl6pPr marL="2743200" lvl="5" indent="-317500" algn="l">
              <a:lnSpc>
                <a:spcPct val="85000"/>
              </a:lnSpc>
              <a:spcBef>
                <a:spcPts val="500"/>
              </a:spcBef>
              <a:spcAft>
                <a:spcPts val="0"/>
              </a:spcAft>
              <a:buClr>
                <a:srgbClr val="262626"/>
              </a:buClr>
              <a:buSzPts val="1400"/>
              <a:buChar char=" "/>
              <a:defRPr/>
            </a:lvl6pPr>
            <a:lvl7pPr marL="3200400" lvl="6" indent="-317500" algn="l">
              <a:lnSpc>
                <a:spcPct val="85000"/>
              </a:lnSpc>
              <a:spcBef>
                <a:spcPts val="500"/>
              </a:spcBef>
              <a:spcAft>
                <a:spcPts val="0"/>
              </a:spcAft>
              <a:buClr>
                <a:srgbClr val="262626"/>
              </a:buClr>
              <a:buSzPts val="1400"/>
              <a:buChar char=" "/>
              <a:defRPr/>
            </a:lvl7pPr>
            <a:lvl8pPr marL="3657600" lvl="7" indent="-317500" algn="l">
              <a:lnSpc>
                <a:spcPct val="85000"/>
              </a:lnSpc>
              <a:spcBef>
                <a:spcPts val="500"/>
              </a:spcBef>
              <a:spcAft>
                <a:spcPts val="0"/>
              </a:spcAft>
              <a:buClr>
                <a:srgbClr val="262626"/>
              </a:buClr>
              <a:buSzPts val="1400"/>
              <a:buChar char=" "/>
              <a:defRPr/>
            </a:lvl8pPr>
            <a:lvl9pPr marL="4114800" lvl="8" indent="-317500" algn="l">
              <a:lnSpc>
                <a:spcPct val="85000"/>
              </a:lnSpc>
              <a:spcBef>
                <a:spcPts val="500"/>
              </a:spcBef>
              <a:spcAft>
                <a:spcPts val="0"/>
              </a:spcAft>
              <a:buClr>
                <a:srgbClr val="262626"/>
              </a:buClr>
              <a:buSzPts val="1400"/>
              <a:buChar char=" "/>
              <a:defRPr/>
            </a:lvl9pPr>
          </a:lstStyle>
          <a:p>
            <a:endParaRPr/>
          </a:p>
        </p:txBody>
      </p:sp>
      <p:sp>
        <p:nvSpPr>
          <p:cNvPr id="118" name="Google Shape;118;p22"/>
          <p:cNvSpPr txBox="1">
            <a:spLocks noGrp="1"/>
          </p:cNvSpPr>
          <p:nvPr>
            <p:ph type="ftr" idx="11"/>
          </p:nvPr>
        </p:nvSpPr>
        <p:spPr>
          <a:xfrm>
            <a:off x="514350" y="4916023"/>
            <a:ext cx="3771900" cy="1716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9" name="Google Shape;119;p22"/>
          <p:cNvSpPr txBox="1">
            <a:spLocks noGrp="1"/>
          </p:cNvSpPr>
          <p:nvPr>
            <p:ph type="sldNum" idx="12"/>
          </p:nvPr>
        </p:nvSpPr>
        <p:spPr>
          <a:xfrm>
            <a:off x="6572944" y="4407309"/>
            <a:ext cx="2194800" cy="1047900"/>
          </a:xfrm>
          <a:prstGeom prst="rect">
            <a:avLst/>
          </a:prstGeom>
          <a:noFill/>
          <a:ln>
            <a:noFill/>
          </a:ln>
        </p:spPr>
        <p:txBody>
          <a:bodyPr spcFirstLastPara="1" wrap="square" lIns="68575" tIns="34275" rIns="68575" bIns="34275" anchor="b" anchorCtr="0">
            <a:noAutofit/>
          </a:bodyPr>
          <a:lstStyle>
            <a:lvl1pPr marL="0" marR="0" lvl="0"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20" name="Google Shape;120;p22"/>
          <p:cNvSpPr/>
          <p:nvPr/>
        </p:nvSpPr>
        <p:spPr>
          <a:xfrm>
            <a:off x="0" y="-1"/>
            <a:ext cx="361500" cy="5160300"/>
          </a:xfrm>
          <a:prstGeom prst="rect">
            <a:avLst/>
          </a:prstGeom>
          <a:solidFill>
            <a:schemeClr val="accent1"/>
          </a:solidFill>
          <a:ln w="12700" cap="flat" cmpd="sng">
            <a:solidFill>
              <a:srgbClr val="022543"/>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rot="5400000">
            <a:off x="5743538" y="1335994"/>
            <a:ext cx="3600600" cy="1971600"/>
          </a:xfrm>
          <a:prstGeom prst="rect">
            <a:avLst/>
          </a:prstGeom>
          <a:noFill/>
          <a:ln>
            <a:noFill/>
          </a:ln>
        </p:spPr>
        <p:txBody>
          <a:bodyPr spcFirstLastPara="1" wrap="square" lIns="68575" tIns="34275" rIns="68575" bIns="34275" anchor="ctr" anchorCtr="0">
            <a:noAutofit/>
          </a:bodyPr>
          <a:lstStyle>
            <a:lvl1pPr lvl="0" algn="l">
              <a:lnSpc>
                <a:spcPct val="85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3" name="Google Shape;123;p23"/>
          <p:cNvSpPr txBox="1">
            <a:spLocks noGrp="1"/>
          </p:cNvSpPr>
          <p:nvPr>
            <p:ph type="body" idx="1"/>
          </p:nvPr>
        </p:nvSpPr>
        <p:spPr>
          <a:xfrm rot="5400000">
            <a:off x="1453819" y="-339468"/>
            <a:ext cx="4050300" cy="5800800"/>
          </a:xfrm>
          <a:prstGeom prst="rect">
            <a:avLst/>
          </a:prstGeom>
          <a:noFill/>
          <a:ln>
            <a:noFill/>
          </a:ln>
        </p:spPr>
        <p:txBody>
          <a:bodyPr spcFirstLastPara="1" wrap="square" lIns="68575" tIns="34275" rIns="68575" bIns="34275" anchor="t" anchorCtr="0">
            <a:noAutofit/>
          </a:bodyPr>
          <a:lstStyle>
            <a:lvl1pPr marL="457200" lvl="0" indent="-317500" algn="l">
              <a:lnSpc>
                <a:spcPct val="85000"/>
              </a:lnSpc>
              <a:spcBef>
                <a:spcPts val="1000"/>
              </a:spcBef>
              <a:spcAft>
                <a:spcPts val="0"/>
              </a:spcAft>
              <a:buClr>
                <a:srgbClr val="262626"/>
              </a:buClr>
              <a:buSzPts val="1400"/>
              <a:buChar char=" "/>
              <a:defRPr/>
            </a:lvl1pPr>
            <a:lvl2pPr marL="914400" lvl="1" indent="-317500" algn="l">
              <a:lnSpc>
                <a:spcPct val="85000"/>
              </a:lnSpc>
              <a:spcBef>
                <a:spcPts val="500"/>
              </a:spcBef>
              <a:spcAft>
                <a:spcPts val="0"/>
              </a:spcAft>
              <a:buClr>
                <a:srgbClr val="262626"/>
              </a:buClr>
              <a:buSzPts val="1400"/>
              <a:buChar char=" "/>
              <a:defRPr/>
            </a:lvl2pPr>
            <a:lvl3pPr marL="1371600" lvl="2" indent="-317500" algn="l">
              <a:lnSpc>
                <a:spcPct val="85000"/>
              </a:lnSpc>
              <a:spcBef>
                <a:spcPts val="500"/>
              </a:spcBef>
              <a:spcAft>
                <a:spcPts val="0"/>
              </a:spcAft>
              <a:buClr>
                <a:srgbClr val="262626"/>
              </a:buClr>
              <a:buSzPts val="1400"/>
              <a:buChar char=" "/>
              <a:defRPr/>
            </a:lvl3pPr>
            <a:lvl4pPr marL="1828800" lvl="3" indent="-317500" algn="l">
              <a:lnSpc>
                <a:spcPct val="85000"/>
              </a:lnSpc>
              <a:spcBef>
                <a:spcPts val="500"/>
              </a:spcBef>
              <a:spcAft>
                <a:spcPts val="0"/>
              </a:spcAft>
              <a:buClr>
                <a:srgbClr val="262626"/>
              </a:buClr>
              <a:buSzPts val="1400"/>
              <a:buChar char=" "/>
              <a:defRPr/>
            </a:lvl4pPr>
            <a:lvl5pPr marL="2286000" lvl="4" indent="-317500" algn="l">
              <a:lnSpc>
                <a:spcPct val="85000"/>
              </a:lnSpc>
              <a:spcBef>
                <a:spcPts val="500"/>
              </a:spcBef>
              <a:spcAft>
                <a:spcPts val="0"/>
              </a:spcAft>
              <a:buClr>
                <a:srgbClr val="262626"/>
              </a:buClr>
              <a:buSzPts val="1400"/>
              <a:buChar char=" "/>
              <a:defRPr/>
            </a:lvl5pPr>
            <a:lvl6pPr marL="2743200" lvl="5" indent="-317500" algn="l">
              <a:lnSpc>
                <a:spcPct val="85000"/>
              </a:lnSpc>
              <a:spcBef>
                <a:spcPts val="500"/>
              </a:spcBef>
              <a:spcAft>
                <a:spcPts val="0"/>
              </a:spcAft>
              <a:buClr>
                <a:srgbClr val="262626"/>
              </a:buClr>
              <a:buSzPts val="1400"/>
              <a:buChar char=" "/>
              <a:defRPr/>
            </a:lvl6pPr>
            <a:lvl7pPr marL="3200400" lvl="6" indent="-317500" algn="l">
              <a:lnSpc>
                <a:spcPct val="85000"/>
              </a:lnSpc>
              <a:spcBef>
                <a:spcPts val="500"/>
              </a:spcBef>
              <a:spcAft>
                <a:spcPts val="0"/>
              </a:spcAft>
              <a:buClr>
                <a:srgbClr val="262626"/>
              </a:buClr>
              <a:buSzPts val="1400"/>
              <a:buChar char=" "/>
              <a:defRPr/>
            </a:lvl7pPr>
            <a:lvl8pPr marL="3657600" lvl="7" indent="-317500" algn="l">
              <a:lnSpc>
                <a:spcPct val="85000"/>
              </a:lnSpc>
              <a:spcBef>
                <a:spcPts val="500"/>
              </a:spcBef>
              <a:spcAft>
                <a:spcPts val="0"/>
              </a:spcAft>
              <a:buClr>
                <a:srgbClr val="262626"/>
              </a:buClr>
              <a:buSzPts val="1400"/>
              <a:buChar char=" "/>
              <a:defRPr/>
            </a:lvl8pPr>
            <a:lvl9pPr marL="4114800" lvl="8" indent="-317500" algn="l">
              <a:lnSpc>
                <a:spcPct val="85000"/>
              </a:lnSpc>
              <a:spcBef>
                <a:spcPts val="500"/>
              </a:spcBef>
              <a:spcAft>
                <a:spcPts val="0"/>
              </a:spcAft>
              <a:buClr>
                <a:srgbClr val="262626"/>
              </a:buClr>
              <a:buSzPts val="1400"/>
              <a:buChar char=" "/>
              <a:defRPr/>
            </a:lvl9pPr>
          </a:lstStyle>
          <a:p>
            <a:endParaRPr/>
          </a:p>
        </p:txBody>
      </p:sp>
      <p:sp>
        <p:nvSpPr>
          <p:cNvPr id="124" name="Google Shape;124;p23"/>
          <p:cNvSpPr txBox="1">
            <a:spLocks noGrp="1"/>
          </p:cNvSpPr>
          <p:nvPr>
            <p:ph type="ftr" idx="11"/>
          </p:nvPr>
        </p:nvSpPr>
        <p:spPr>
          <a:xfrm>
            <a:off x="514350" y="4916023"/>
            <a:ext cx="3771900" cy="1716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5" name="Google Shape;125;p23"/>
          <p:cNvSpPr txBox="1">
            <a:spLocks noGrp="1"/>
          </p:cNvSpPr>
          <p:nvPr>
            <p:ph type="sldNum" idx="12"/>
          </p:nvPr>
        </p:nvSpPr>
        <p:spPr>
          <a:xfrm>
            <a:off x="6572944" y="4407309"/>
            <a:ext cx="2194800" cy="1047900"/>
          </a:xfrm>
          <a:prstGeom prst="rect">
            <a:avLst/>
          </a:prstGeom>
          <a:noFill/>
          <a:ln>
            <a:noFill/>
          </a:ln>
        </p:spPr>
        <p:txBody>
          <a:bodyPr spcFirstLastPara="1" wrap="square" lIns="68575" tIns="34275" rIns="68575" bIns="34275" anchor="b" anchorCtr="0">
            <a:noAutofit/>
          </a:bodyPr>
          <a:lstStyle>
            <a:lvl1pPr marL="0" marR="0" lvl="0"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26" name="Google Shape;126;p23"/>
          <p:cNvSpPr/>
          <p:nvPr/>
        </p:nvSpPr>
        <p:spPr>
          <a:xfrm>
            <a:off x="0" y="-1"/>
            <a:ext cx="361500" cy="5160300"/>
          </a:xfrm>
          <a:prstGeom prst="rect">
            <a:avLst/>
          </a:prstGeom>
          <a:solidFill>
            <a:schemeClr val="accent1"/>
          </a:solidFill>
          <a:ln w="12700" cap="flat" cmpd="sng">
            <a:solidFill>
              <a:srgbClr val="022543"/>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1"/>
        <p:cNvGrpSpPr/>
        <p:nvPr/>
      </p:nvGrpSpPr>
      <p:grpSpPr>
        <a:xfrm>
          <a:off x="0" y="0"/>
          <a:ext cx="0" cy="0"/>
          <a:chOff x="0" y="0"/>
          <a:chExt cx="0" cy="0"/>
        </a:xfrm>
      </p:grpSpPr>
      <p:sp>
        <p:nvSpPr>
          <p:cNvPr id="132" name="Google Shape;132;p25"/>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33" name="Google Shape;133;p25"/>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4" name="Google Shape;134;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37" name="Google Shape;137;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40" name="Google Shape;140;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41" name="Google Shape;141;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9"/>
          <p:cNvSpPr txBox="1">
            <a:spLocks noGrp="1"/>
          </p:cNvSpPr>
          <p:nvPr>
            <p:ph type="title"/>
          </p:nvPr>
        </p:nvSpPr>
        <p:spPr>
          <a:xfrm>
            <a:off x="492918" y="374650"/>
            <a:ext cx="8079600" cy="1243500"/>
          </a:xfrm>
          <a:prstGeom prst="rect">
            <a:avLst/>
          </a:prstGeom>
          <a:noFill/>
          <a:ln>
            <a:noFill/>
          </a:ln>
        </p:spPr>
        <p:txBody>
          <a:bodyPr spcFirstLastPara="1" wrap="square" lIns="68575" tIns="34275" rIns="68575" bIns="34275" anchor="ctr" anchorCtr="0">
            <a:noAutofit/>
          </a:bodyPr>
          <a:lstStyle>
            <a:lvl1pPr lvl="0" algn="l">
              <a:lnSpc>
                <a:spcPct val="85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7" name="Google Shape;27;p9"/>
          <p:cNvSpPr txBox="1">
            <a:spLocks noGrp="1"/>
          </p:cNvSpPr>
          <p:nvPr>
            <p:ph type="body" idx="1"/>
          </p:nvPr>
        </p:nvSpPr>
        <p:spPr>
          <a:xfrm>
            <a:off x="507492" y="1508760"/>
            <a:ext cx="8065500" cy="2824800"/>
          </a:xfrm>
          <a:prstGeom prst="rect">
            <a:avLst/>
          </a:prstGeom>
          <a:noFill/>
          <a:ln>
            <a:noFill/>
          </a:ln>
        </p:spPr>
        <p:txBody>
          <a:bodyPr spcFirstLastPara="1" wrap="square" lIns="68575" tIns="34275" rIns="68575" bIns="34275" anchor="t" anchorCtr="0">
            <a:noAutofit/>
          </a:bodyPr>
          <a:lstStyle>
            <a:lvl1pPr marL="457200" lvl="0" indent="-317500" algn="l">
              <a:lnSpc>
                <a:spcPct val="85000"/>
              </a:lnSpc>
              <a:spcBef>
                <a:spcPts val="1000"/>
              </a:spcBef>
              <a:spcAft>
                <a:spcPts val="0"/>
              </a:spcAft>
              <a:buClr>
                <a:srgbClr val="262626"/>
              </a:buClr>
              <a:buSzPts val="1400"/>
              <a:buChar char=" "/>
              <a:defRPr/>
            </a:lvl1pPr>
            <a:lvl2pPr marL="914400" lvl="1" indent="-317500" algn="l">
              <a:lnSpc>
                <a:spcPct val="85000"/>
              </a:lnSpc>
              <a:spcBef>
                <a:spcPts val="500"/>
              </a:spcBef>
              <a:spcAft>
                <a:spcPts val="0"/>
              </a:spcAft>
              <a:buClr>
                <a:srgbClr val="262626"/>
              </a:buClr>
              <a:buSzPts val="1400"/>
              <a:buChar char=" "/>
              <a:defRPr/>
            </a:lvl2pPr>
            <a:lvl3pPr marL="1371600" lvl="2" indent="-317500" algn="l">
              <a:lnSpc>
                <a:spcPct val="85000"/>
              </a:lnSpc>
              <a:spcBef>
                <a:spcPts val="500"/>
              </a:spcBef>
              <a:spcAft>
                <a:spcPts val="0"/>
              </a:spcAft>
              <a:buClr>
                <a:srgbClr val="262626"/>
              </a:buClr>
              <a:buSzPts val="1400"/>
              <a:buChar char=" "/>
              <a:defRPr/>
            </a:lvl3pPr>
            <a:lvl4pPr marL="1828800" lvl="3" indent="-317500" algn="l">
              <a:lnSpc>
                <a:spcPct val="85000"/>
              </a:lnSpc>
              <a:spcBef>
                <a:spcPts val="500"/>
              </a:spcBef>
              <a:spcAft>
                <a:spcPts val="0"/>
              </a:spcAft>
              <a:buClr>
                <a:srgbClr val="262626"/>
              </a:buClr>
              <a:buSzPts val="1400"/>
              <a:buChar char=" "/>
              <a:defRPr/>
            </a:lvl4pPr>
            <a:lvl5pPr marL="2286000" lvl="4" indent="-317500" algn="l">
              <a:lnSpc>
                <a:spcPct val="85000"/>
              </a:lnSpc>
              <a:spcBef>
                <a:spcPts val="500"/>
              </a:spcBef>
              <a:spcAft>
                <a:spcPts val="0"/>
              </a:spcAft>
              <a:buClr>
                <a:srgbClr val="262626"/>
              </a:buClr>
              <a:buSzPts val="1400"/>
              <a:buChar char=" "/>
              <a:defRPr/>
            </a:lvl5pPr>
            <a:lvl6pPr marL="2743200" lvl="5" indent="-317500" algn="l">
              <a:lnSpc>
                <a:spcPct val="85000"/>
              </a:lnSpc>
              <a:spcBef>
                <a:spcPts val="500"/>
              </a:spcBef>
              <a:spcAft>
                <a:spcPts val="0"/>
              </a:spcAft>
              <a:buClr>
                <a:srgbClr val="262626"/>
              </a:buClr>
              <a:buSzPts val="1400"/>
              <a:buChar char=" "/>
              <a:defRPr/>
            </a:lvl6pPr>
            <a:lvl7pPr marL="3200400" lvl="6" indent="-317500" algn="l">
              <a:lnSpc>
                <a:spcPct val="85000"/>
              </a:lnSpc>
              <a:spcBef>
                <a:spcPts val="500"/>
              </a:spcBef>
              <a:spcAft>
                <a:spcPts val="0"/>
              </a:spcAft>
              <a:buClr>
                <a:srgbClr val="262626"/>
              </a:buClr>
              <a:buSzPts val="1400"/>
              <a:buChar char=" "/>
              <a:defRPr/>
            </a:lvl7pPr>
            <a:lvl8pPr marL="3657600" lvl="7" indent="-317500" algn="l">
              <a:lnSpc>
                <a:spcPct val="85000"/>
              </a:lnSpc>
              <a:spcBef>
                <a:spcPts val="500"/>
              </a:spcBef>
              <a:spcAft>
                <a:spcPts val="0"/>
              </a:spcAft>
              <a:buClr>
                <a:srgbClr val="262626"/>
              </a:buClr>
              <a:buSzPts val="1400"/>
              <a:buChar char=" "/>
              <a:defRPr/>
            </a:lvl8pPr>
            <a:lvl9pPr marL="4114800" lvl="8" indent="-317500" algn="l">
              <a:lnSpc>
                <a:spcPct val="85000"/>
              </a:lnSpc>
              <a:spcBef>
                <a:spcPts val="500"/>
              </a:spcBef>
              <a:spcAft>
                <a:spcPts val="0"/>
              </a:spcAft>
              <a:buClr>
                <a:srgbClr val="262626"/>
              </a:buClr>
              <a:buSzPts val="1400"/>
              <a:buChar char=" "/>
              <a:defRPr/>
            </a:lvl9pPr>
          </a:lstStyle>
          <a:p>
            <a:endParaRPr/>
          </a:p>
        </p:txBody>
      </p:sp>
      <p:sp>
        <p:nvSpPr>
          <p:cNvPr id="28" name="Google Shape;28;p9"/>
          <p:cNvSpPr txBox="1">
            <a:spLocks noGrp="1"/>
          </p:cNvSpPr>
          <p:nvPr>
            <p:ph type="ftr" idx="11"/>
          </p:nvPr>
        </p:nvSpPr>
        <p:spPr>
          <a:xfrm>
            <a:off x="514350" y="4916023"/>
            <a:ext cx="3771900" cy="1716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9" name="Google Shape;29;p9"/>
          <p:cNvSpPr txBox="1">
            <a:spLocks noGrp="1"/>
          </p:cNvSpPr>
          <p:nvPr>
            <p:ph type="sldNum" idx="12"/>
          </p:nvPr>
        </p:nvSpPr>
        <p:spPr>
          <a:xfrm>
            <a:off x="6572944" y="4407309"/>
            <a:ext cx="2194800" cy="1047900"/>
          </a:xfrm>
          <a:prstGeom prst="rect">
            <a:avLst/>
          </a:prstGeom>
          <a:noFill/>
          <a:ln>
            <a:noFill/>
          </a:ln>
        </p:spPr>
        <p:txBody>
          <a:bodyPr spcFirstLastPara="1" wrap="square" lIns="68575" tIns="34275" rIns="68575" bIns="34275" anchor="b" anchorCtr="0">
            <a:noAutofit/>
          </a:bodyPr>
          <a:lstStyle>
            <a:lvl1pPr marL="0" marR="0" lvl="0"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30" name="Google Shape;30;p9"/>
          <p:cNvSpPr/>
          <p:nvPr/>
        </p:nvSpPr>
        <p:spPr>
          <a:xfrm>
            <a:off x="0" y="-1"/>
            <a:ext cx="361500" cy="5160300"/>
          </a:xfrm>
          <a:prstGeom prst="rect">
            <a:avLst/>
          </a:prstGeom>
          <a:solidFill>
            <a:schemeClr val="accent1"/>
          </a:solidFill>
          <a:ln w="12700" cap="flat" cmpd="sng">
            <a:solidFill>
              <a:srgbClr val="022543"/>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2"/>
        <p:cNvGrpSpPr/>
        <p:nvPr/>
      </p:nvGrpSpPr>
      <p:grpSpPr>
        <a:xfrm>
          <a:off x="0" y="0"/>
          <a:ext cx="0" cy="0"/>
          <a:chOff x="0" y="0"/>
          <a:chExt cx="0" cy="0"/>
        </a:xfrm>
      </p:grpSpPr>
      <p:sp>
        <p:nvSpPr>
          <p:cNvPr id="143" name="Google Shape;143;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44" name="Google Shape;144;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45" name="Google Shape;145;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46" name="Google Shape;146;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7"/>
        <p:cNvGrpSpPr/>
        <p:nvPr/>
      </p:nvGrpSpPr>
      <p:grpSpPr>
        <a:xfrm>
          <a:off x="0" y="0"/>
          <a:ext cx="0" cy="0"/>
          <a:chOff x="0" y="0"/>
          <a:chExt cx="0" cy="0"/>
        </a:xfrm>
      </p:grpSpPr>
      <p:sp>
        <p:nvSpPr>
          <p:cNvPr id="148" name="Google Shape;148;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49" name="Google Shape;149;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0"/>
        <p:cNvGrpSpPr/>
        <p:nvPr/>
      </p:nvGrpSpPr>
      <p:grpSpPr>
        <a:xfrm>
          <a:off x="0" y="0"/>
          <a:ext cx="0" cy="0"/>
          <a:chOff x="0" y="0"/>
          <a:chExt cx="0" cy="0"/>
        </a:xfrm>
      </p:grpSpPr>
      <p:sp>
        <p:nvSpPr>
          <p:cNvPr id="151" name="Google Shape;151;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52" name="Google Shape;152;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53" name="Google Shape;153;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4"/>
        <p:cNvGrpSpPr/>
        <p:nvPr/>
      </p:nvGrpSpPr>
      <p:grpSpPr>
        <a:xfrm>
          <a:off x="0" y="0"/>
          <a:ext cx="0" cy="0"/>
          <a:chOff x="0" y="0"/>
          <a:chExt cx="0" cy="0"/>
        </a:xfrm>
      </p:grpSpPr>
      <p:sp>
        <p:nvSpPr>
          <p:cNvPr id="155" name="Google Shape;155;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56" name="Google Shape;156;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7"/>
        <p:cNvGrpSpPr/>
        <p:nvPr/>
      </p:nvGrpSpPr>
      <p:grpSpPr>
        <a:xfrm>
          <a:off x="0" y="0"/>
          <a:ext cx="0" cy="0"/>
          <a:chOff x="0" y="0"/>
          <a:chExt cx="0" cy="0"/>
        </a:xfrm>
      </p:grpSpPr>
      <p:sp>
        <p:nvSpPr>
          <p:cNvPr id="158" name="Google Shape;158;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60" name="Google Shape;160;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1" name="Google Shape;161;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2" name="Google Shape;162;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3"/>
        <p:cNvGrpSpPr/>
        <p:nvPr/>
      </p:nvGrpSpPr>
      <p:grpSpPr>
        <a:xfrm>
          <a:off x="0" y="0"/>
          <a:ext cx="0" cy="0"/>
          <a:chOff x="0" y="0"/>
          <a:chExt cx="0" cy="0"/>
        </a:xfrm>
      </p:grpSpPr>
      <p:sp>
        <p:nvSpPr>
          <p:cNvPr id="164" name="Google Shape;164;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165" name="Google Shape;165;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6"/>
        <p:cNvGrpSpPr/>
        <p:nvPr/>
      </p:nvGrpSpPr>
      <p:grpSpPr>
        <a:xfrm>
          <a:off x="0" y="0"/>
          <a:ext cx="0" cy="0"/>
          <a:chOff x="0" y="0"/>
          <a:chExt cx="0" cy="0"/>
        </a:xfrm>
      </p:grpSpPr>
      <p:sp>
        <p:nvSpPr>
          <p:cNvPr id="167" name="Google Shape;167;p3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68" name="Google Shape;168;p3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169" name="Google Shape;169;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0"/>
        <p:cNvGrpSpPr/>
        <p:nvPr/>
      </p:nvGrpSpPr>
      <p:grpSpPr>
        <a:xfrm>
          <a:off x="0" y="0"/>
          <a:ext cx="0" cy="0"/>
          <a:chOff x="0" y="0"/>
          <a:chExt cx="0" cy="0"/>
        </a:xfrm>
      </p:grpSpPr>
      <p:sp>
        <p:nvSpPr>
          <p:cNvPr id="171" name="Google Shape;171;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634808" y="667888"/>
            <a:ext cx="4601100" cy="1243500"/>
          </a:xfrm>
          <a:prstGeom prst="rect">
            <a:avLst/>
          </a:prstGeom>
          <a:noFill/>
          <a:ln>
            <a:noFill/>
          </a:ln>
        </p:spPr>
        <p:txBody>
          <a:bodyPr spcFirstLastPara="1" wrap="square" lIns="68575" tIns="34275" rIns="68575" bIns="34275" anchor="ctr" anchorCtr="0">
            <a:noAutofit/>
          </a:bodyPr>
          <a:lstStyle>
            <a:lvl1pPr lvl="0" algn="l">
              <a:lnSpc>
                <a:spcPct val="85000"/>
              </a:lnSpc>
              <a:spcBef>
                <a:spcPts val="0"/>
              </a:spcBef>
              <a:spcAft>
                <a:spcPts val="0"/>
              </a:spcAft>
              <a:buClr>
                <a:schemeClr val="dk1"/>
              </a:buClr>
              <a:buSzPts val="4100"/>
              <a:buFont typeface="Lustria"/>
              <a:buNone/>
              <a:defRPr>
                <a:solidFill>
                  <a:schemeClr val="dk1"/>
                </a:solidFill>
                <a:latin typeface="Lustria"/>
                <a:ea typeface="Lustria"/>
                <a:cs typeface="Lustria"/>
                <a:sym typeface="Lustr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3" name="Google Shape;33;p10"/>
          <p:cNvSpPr txBox="1">
            <a:spLocks noGrp="1"/>
          </p:cNvSpPr>
          <p:nvPr>
            <p:ph type="dt" idx="10"/>
          </p:nvPr>
        </p:nvSpPr>
        <p:spPr>
          <a:xfrm>
            <a:off x="514350" y="4809335"/>
            <a:ext cx="3086100" cy="1716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34" name="Google Shape;34;p10"/>
          <p:cNvSpPr txBox="1">
            <a:spLocks noGrp="1"/>
          </p:cNvSpPr>
          <p:nvPr>
            <p:ph type="ftr" idx="11"/>
          </p:nvPr>
        </p:nvSpPr>
        <p:spPr>
          <a:xfrm>
            <a:off x="514350" y="4916023"/>
            <a:ext cx="3771900" cy="1716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5" name="Google Shape;35;p10"/>
          <p:cNvSpPr txBox="1">
            <a:spLocks noGrp="1"/>
          </p:cNvSpPr>
          <p:nvPr>
            <p:ph type="sldNum" idx="12"/>
          </p:nvPr>
        </p:nvSpPr>
        <p:spPr>
          <a:xfrm>
            <a:off x="6572944" y="4407309"/>
            <a:ext cx="2194800" cy="1047900"/>
          </a:xfrm>
          <a:prstGeom prst="rect">
            <a:avLst/>
          </a:prstGeom>
          <a:noFill/>
          <a:ln>
            <a:noFill/>
          </a:ln>
        </p:spPr>
        <p:txBody>
          <a:bodyPr spcFirstLastPara="1" wrap="square" lIns="68575" tIns="34275" rIns="68575" bIns="34275" anchor="b" anchorCtr="0">
            <a:noAutofit/>
          </a:bodyPr>
          <a:lstStyle>
            <a:lvl1pPr marL="0" marR="0" lvl="0"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36" name="Google Shape;36;p10"/>
          <p:cNvSpPr/>
          <p:nvPr/>
        </p:nvSpPr>
        <p:spPr>
          <a:xfrm rot="9846362">
            <a:off x="-194584" y="2646030"/>
            <a:ext cx="9043013" cy="2482958"/>
          </a:xfrm>
          <a:prstGeom prst="diamond">
            <a:avLst/>
          </a:prstGeom>
          <a:solidFill>
            <a:srgbClr val="C19E47"/>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37" name="Google Shape;37;p10"/>
          <p:cNvSpPr/>
          <p:nvPr/>
        </p:nvSpPr>
        <p:spPr>
          <a:xfrm rot="-5400000">
            <a:off x="2716209" y="-1272419"/>
            <a:ext cx="5143500" cy="7712400"/>
          </a:xfrm>
          <a:prstGeom prst="rtTriangle">
            <a:avLst/>
          </a:prstGeom>
          <a:solidFill>
            <a:srgbClr val="14284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38" name="Google Shape;38;p10"/>
          <p:cNvSpPr txBox="1"/>
          <p:nvPr/>
        </p:nvSpPr>
        <p:spPr>
          <a:xfrm>
            <a:off x="5057001" y="4947292"/>
            <a:ext cx="4086900" cy="196200"/>
          </a:xfrm>
          <a:prstGeom prst="rect">
            <a:avLst/>
          </a:prstGeom>
          <a:noFill/>
          <a:ln>
            <a:noFill/>
          </a:ln>
        </p:spPr>
        <p:txBody>
          <a:bodyPr spcFirstLastPara="1" wrap="square" lIns="68575" tIns="34275" rIns="68575" bIns="34275" anchor="t" anchorCtr="0">
            <a:noAutofit/>
          </a:bodyPr>
          <a:lstStyle/>
          <a:p>
            <a:pPr marL="0" marR="0" lvl="0" indent="0" algn="r" rtl="0">
              <a:lnSpc>
                <a:spcPct val="100000"/>
              </a:lnSpc>
              <a:spcBef>
                <a:spcPts val="0"/>
              </a:spcBef>
              <a:spcAft>
                <a:spcPts val="0"/>
              </a:spcAft>
              <a:buClr>
                <a:srgbClr val="000000"/>
              </a:buClr>
              <a:buSzPts val="800"/>
              <a:buFont typeface="Arial"/>
              <a:buNone/>
            </a:pPr>
            <a:r>
              <a:rPr lang="en" sz="800" b="0" i="0" u="none" strike="noStrike" cap="none">
                <a:solidFill>
                  <a:schemeClr val="lt1"/>
                </a:solidFill>
                <a:latin typeface="Lustria"/>
                <a:ea typeface="Lustria"/>
                <a:cs typeface="Lustria"/>
                <a:sym typeface="Lustria"/>
              </a:rPr>
              <a:t>National University of Singapore Students’ Union</a:t>
            </a:r>
            <a:endParaRPr sz="800" b="0" i="0" u="none" strike="noStrike" cap="none">
              <a:solidFill>
                <a:schemeClr val="lt1"/>
              </a:solidFill>
              <a:latin typeface="Lustria"/>
              <a:ea typeface="Lustria"/>
              <a:cs typeface="Lustria"/>
              <a:sym typeface="Lustria"/>
            </a:endParaRPr>
          </a:p>
        </p:txBody>
      </p:sp>
      <p:sp>
        <p:nvSpPr>
          <p:cNvPr id="39" name="Google Shape;39;p10"/>
          <p:cNvSpPr/>
          <p:nvPr/>
        </p:nvSpPr>
        <p:spPr>
          <a:xfrm>
            <a:off x="0" y="-1"/>
            <a:ext cx="361500" cy="5160300"/>
          </a:xfrm>
          <a:prstGeom prst="rect">
            <a:avLst/>
          </a:prstGeom>
          <a:solidFill>
            <a:schemeClr val="accent1"/>
          </a:solidFill>
          <a:ln w="12700" cap="flat" cmpd="sng">
            <a:solidFill>
              <a:srgbClr val="022543"/>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908093" y="374650"/>
            <a:ext cx="7664400" cy="1243500"/>
          </a:xfrm>
          <a:prstGeom prst="rect">
            <a:avLst/>
          </a:prstGeom>
          <a:noFill/>
          <a:ln>
            <a:noFill/>
          </a:ln>
        </p:spPr>
        <p:txBody>
          <a:bodyPr spcFirstLastPara="1" wrap="square" lIns="68575" tIns="34275" rIns="68575" bIns="34275" anchor="ctr" anchorCtr="0">
            <a:noAutofit/>
          </a:bodyPr>
          <a:lstStyle>
            <a:lvl1pPr lvl="0" algn="ctr">
              <a:lnSpc>
                <a:spcPct val="85000"/>
              </a:lnSpc>
              <a:spcBef>
                <a:spcPts val="0"/>
              </a:spcBef>
              <a:spcAft>
                <a:spcPts val="0"/>
              </a:spcAft>
              <a:buClr>
                <a:schemeClr val="accent1"/>
              </a:buClr>
              <a:buSzPts val="4100"/>
              <a:buFont typeface="Lustria"/>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2" name="Google Shape;42;p11"/>
          <p:cNvSpPr txBox="1">
            <a:spLocks noGrp="1"/>
          </p:cNvSpPr>
          <p:nvPr>
            <p:ph type="ftr" idx="11"/>
          </p:nvPr>
        </p:nvSpPr>
        <p:spPr>
          <a:xfrm>
            <a:off x="514350" y="4916023"/>
            <a:ext cx="3771900" cy="1716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3" name="Google Shape;43;p11"/>
          <p:cNvSpPr txBox="1">
            <a:spLocks noGrp="1"/>
          </p:cNvSpPr>
          <p:nvPr>
            <p:ph type="sldNum" idx="12"/>
          </p:nvPr>
        </p:nvSpPr>
        <p:spPr>
          <a:xfrm>
            <a:off x="6572944" y="4407309"/>
            <a:ext cx="2194800" cy="1047900"/>
          </a:xfrm>
          <a:prstGeom prst="rect">
            <a:avLst/>
          </a:prstGeom>
          <a:noFill/>
          <a:ln>
            <a:noFill/>
          </a:ln>
        </p:spPr>
        <p:txBody>
          <a:bodyPr spcFirstLastPara="1" wrap="square" lIns="68575" tIns="34275" rIns="68575" bIns="34275" anchor="b" anchorCtr="0">
            <a:noAutofit/>
          </a:bodyPr>
          <a:lstStyle>
            <a:lvl1pPr marL="0" marR="0" lvl="0"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44" name="Google Shape;44;p11"/>
          <p:cNvSpPr/>
          <p:nvPr/>
        </p:nvSpPr>
        <p:spPr>
          <a:xfrm>
            <a:off x="0" y="-1"/>
            <a:ext cx="361500" cy="5160300"/>
          </a:xfrm>
          <a:prstGeom prst="rect">
            <a:avLst/>
          </a:prstGeom>
          <a:solidFill>
            <a:schemeClr val="accent1"/>
          </a:solidFill>
          <a:ln w="12700" cap="flat" cmpd="sng">
            <a:solidFill>
              <a:srgbClr val="022543"/>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45" name="Google Shape;45;p11"/>
          <p:cNvSpPr/>
          <p:nvPr/>
        </p:nvSpPr>
        <p:spPr>
          <a:xfrm>
            <a:off x="571502" y="241723"/>
            <a:ext cx="8265300" cy="1503300"/>
          </a:xfrm>
          <a:prstGeom prst="rect">
            <a:avLst/>
          </a:prstGeom>
          <a:noFill/>
          <a:ln w="38100" cap="flat" cmpd="sng">
            <a:solidFill>
              <a:srgbClr val="022543"/>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46" name="Google Shape;46;p11"/>
          <p:cNvSpPr/>
          <p:nvPr/>
        </p:nvSpPr>
        <p:spPr>
          <a:xfrm>
            <a:off x="675321" y="358730"/>
            <a:ext cx="8265300" cy="1503300"/>
          </a:xfrm>
          <a:prstGeom prst="rect">
            <a:avLst/>
          </a:prstGeom>
          <a:noFill/>
          <a:ln w="38100" cap="flat" cmpd="sng">
            <a:solidFill>
              <a:srgbClr val="C19E47"/>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Content with Caption">
  <p:cSld name="1_Content with Caption">
    <p:spTree>
      <p:nvGrpSpPr>
        <p:cNvPr id="1" name="Shape 47"/>
        <p:cNvGrpSpPr/>
        <p:nvPr/>
      </p:nvGrpSpPr>
      <p:grpSpPr>
        <a:xfrm>
          <a:off x="0" y="0"/>
          <a:ext cx="0" cy="0"/>
          <a:chOff x="0" y="0"/>
          <a:chExt cx="0" cy="0"/>
        </a:xfrm>
      </p:grpSpPr>
      <p:sp>
        <p:nvSpPr>
          <p:cNvPr id="48" name="Google Shape;48;p12"/>
          <p:cNvSpPr/>
          <p:nvPr/>
        </p:nvSpPr>
        <p:spPr>
          <a:xfrm>
            <a:off x="0" y="0"/>
            <a:ext cx="3429000" cy="4916100"/>
          </a:xfrm>
          <a:prstGeom prst="rect">
            <a:avLst/>
          </a:prstGeom>
          <a:solidFill>
            <a:schemeClr val="accent1"/>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49" name="Google Shape;49;p12"/>
          <p:cNvSpPr txBox="1">
            <a:spLocks noGrp="1"/>
          </p:cNvSpPr>
          <p:nvPr>
            <p:ph type="title"/>
          </p:nvPr>
        </p:nvSpPr>
        <p:spPr>
          <a:xfrm>
            <a:off x="481053" y="406711"/>
            <a:ext cx="2537400" cy="1440300"/>
          </a:xfrm>
          <a:prstGeom prst="rect">
            <a:avLst/>
          </a:prstGeom>
          <a:noFill/>
          <a:ln>
            <a:noFill/>
          </a:ln>
        </p:spPr>
        <p:txBody>
          <a:bodyPr spcFirstLastPara="1" wrap="square" lIns="68575" tIns="34275" rIns="68575" bIns="34275" anchor="b" anchorCtr="0">
            <a:noAutofit/>
          </a:bodyPr>
          <a:lstStyle>
            <a:lvl1pPr lvl="0" algn="l">
              <a:lnSpc>
                <a:spcPct val="85000"/>
              </a:lnSpc>
              <a:spcBef>
                <a:spcPts val="0"/>
              </a:spcBef>
              <a:spcAft>
                <a:spcPts val="0"/>
              </a:spcAft>
              <a:buClr>
                <a:srgbClr val="FFFFFF"/>
              </a:buClr>
              <a:buSzPts val="3000"/>
              <a:buFont typeface="Lustria"/>
              <a:buNone/>
              <a:defRPr sz="3000">
                <a:solidFill>
                  <a:srgbClr val="FFFFFF"/>
                </a:solidFill>
                <a:latin typeface="Lustria"/>
                <a:ea typeface="Lustria"/>
                <a:cs typeface="Lustria"/>
                <a:sym typeface="Lustr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0" name="Google Shape;50;p12"/>
          <p:cNvSpPr txBox="1">
            <a:spLocks noGrp="1"/>
          </p:cNvSpPr>
          <p:nvPr>
            <p:ph type="body" idx="1"/>
          </p:nvPr>
        </p:nvSpPr>
        <p:spPr>
          <a:xfrm>
            <a:off x="4005230" y="743511"/>
            <a:ext cx="4572000" cy="3429000"/>
          </a:xfrm>
          <a:prstGeom prst="rect">
            <a:avLst/>
          </a:prstGeom>
          <a:noFill/>
          <a:ln>
            <a:noFill/>
          </a:ln>
        </p:spPr>
        <p:txBody>
          <a:bodyPr spcFirstLastPara="1" wrap="square" lIns="68575" tIns="34275" rIns="68575" bIns="34275" anchor="t" anchorCtr="0">
            <a:noAutofit/>
          </a:bodyPr>
          <a:lstStyle>
            <a:lvl1pPr marL="457200" lvl="0" indent="-381000" algn="l">
              <a:lnSpc>
                <a:spcPct val="85000"/>
              </a:lnSpc>
              <a:spcBef>
                <a:spcPts val="1000"/>
              </a:spcBef>
              <a:spcAft>
                <a:spcPts val="0"/>
              </a:spcAft>
              <a:buClr>
                <a:srgbClr val="262626"/>
              </a:buClr>
              <a:buSzPts val="2400"/>
              <a:buChar char=" "/>
              <a:defRPr sz="2400">
                <a:latin typeface="Lustria"/>
                <a:ea typeface="Lustria"/>
                <a:cs typeface="Lustria"/>
                <a:sym typeface="Lustria"/>
              </a:defRPr>
            </a:lvl1pPr>
            <a:lvl2pPr marL="914400" lvl="1" indent="-361950" algn="l">
              <a:lnSpc>
                <a:spcPct val="85000"/>
              </a:lnSpc>
              <a:spcBef>
                <a:spcPts val="500"/>
              </a:spcBef>
              <a:spcAft>
                <a:spcPts val="0"/>
              </a:spcAft>
              <a:buClr>
                <a:srgbClr val="262626"/>
              </a:buClr>
              <a:buSzPts val="2100"/>
              <a:buChar char=" "/>
              <a:defRPr sz="2100">
                <a:latin typeface="Lustria"/>
                <a:ea typeface="Lustria"/>
                <a:cs typeface="Lustria"/>
                <a:sym typeface="Lustria"/>
              </a:defRPr>
            </a:lvl2pPr>
            <a:lvl3pPr marL="1371600" lvl="2" indent="-342900" algn="l">
              <a:lnSpc>
                <a:spcPct val="85000"/>
              </a:lnSpc>
              <a:spcBef>
                <a:spcPts val="500"/>
              </a:spcBef>
              <a:spcAft>
                <a:spcPts val="0"/>
              </a:spcAft>
              <a:buClr>
                <a:srgbClr val="262626"/>
              </a:buClr>
              <a:buSzPts val="1800"/>
              <a:buChar char=" "/>
              <a:defRPr sz="1800">
                <a:latin typeface="Lustria"/>
                <a:ea typeface="Lustria"/>
                <a:cs typeface="Lustria"/>
                <a:sym typeface="Lustria"/>
              </a:defRPr>
            </a:lvl3pPr>
            <a:lvl4pPr marL="1828800" lvl="3" indent="-323850" algn="l">
              <a:lnSpc>
                <a:spcPct val="85000"/>
              </a:lnSpc>
              <a:spcBef>
                <a:spcPts val="500"/>
              </a:spcBef>
              <a:spcAft>
                <a:spcPts val="0"/>
              </a:spcAft>
              <a:buClr>
                <a:srgbClr val="262626"/>
              </a:buClr>
              <a:buSzPts val="1500"/>
              <a:buChar char=" "/>
              <a:defRPr sz="1500">
                <a:latin typeface="Lustria"/>
                <a:ea typeface="Lustria"/>
                <a:cs typeface="Lustria"/>
                <a:sym typeface="Lustria"/>
              </a:defRPr>
            </a:lvl4pPr>
            <a:lvl5pPr marL="2286000" lvl="4" indent="-323850" algn="l">
              <a:lnSpc>
                <a:spcPct val="85000"/>
              </a:lnSpc>
              <a:spcBef>
                <a:spcPts val="500"/>
              </a:spcBef>
              <a:spcAft>
                <a:spcPts val="0"/>
              </a:spcAft>
              <a:buClr>
                <a:srgbClr val="262626"/>
              </a:buClr>
              <a:buSzPts val="1500"/>
              <a:buChar char=" "/>
              <a:defRPr sz="1500">
                <a:latin typeface="Lustria"/>
                <a:ea typeface="Lustria"/>
                <a:cs typeface="Lustria"/>
                <a:sym typeface="Lustria"/>
              </a:defRPr>
            </a:lvl5pPr>
            <a:lvl6pPr marL="2743200" lvl="5" indent="-323850" algn="l">
              <a:lnSpc>
                <a:spcPct val="85000"/>
              </a:lnSpc>
              <a:spcBef>
                <a:spcPts val="500"/>
              </a:spcBef>
              <a:spcAft>
                <a:spcPts val="0"/>
              </a:spcAft>
              <a:buClr>
                <a:srgbClr val="262626"/>
              </a:buClr>
              <a:buSzPts val="1500"/>
              <a:buChar char=" "/>
              <a:defRPr sz="1500"/>
            </a:lvl6pPr>
            <a:lvl7pPr marL="3200400" lvl="6" indent="-323850" algn="l">
              <a:lnSpc>
                <a:spcPct val="85000"/>
              </a:lnSpc>
              <a:spcBef>
                <a:spcPts val="500"/>
              </a:spcBef>
              <a:spcAft>
                <a:spcPts val="0"/>
              </a:spcAft>
              <a:buClr>
                <a:srgbClr val="262626"/>
              </a:buClr>
              <a:buSzPts val="1500"/>
              <a:buChar char=" "/>
              <a:defRPr sz="1500"/>
            </a:lvl7pPr>
            <a:lvl8pPr marL="3657600" lvl="7" indent="-323850" algn="l">
              <a:lnSpc>
                <a:spcPct val="85000"/>
              </a:lnSpc>
              <a:spcBef>
                <a:spcPts val="500"/>
              </a:spcBef>
              <a:spcAft>
                <a:spcPts val="0"/>
              </a:spcAft>
              <a:buClr>
                <a:srgbClr val="262626"/>
              </a:buClr>
              <a:buSzPts val="1500"/>
              <a:buChar char=" "/>
              <a:defRPr sz="1500"/>
            </a:lvl8pPr>
            <a:lvl9pPr marL="4114800" lvl="8" indent="-323850" algn="l">
              <a:lnSpc>
                <a:spcPct val="85000"/>
              </a:lnSpc>
              <a:spcBef>
                <a:spcPts val="500"/>
              </a:spcBef>
              <a:spcAft>
                <a:spcPts val="0"/>
              </a:spcAft>
              <a:buClr>
                <a:srgbClr val="262626"/>
              </a:buClr>
              <a:buSzPts val="1500"/>
              <a:buChar char=" "/>
              <a:defRPr sz="1500"/>
            </a:lvl9pPr>
          </a:lstStyle>
          <a:p>
            <a:endParaRPr/>
          </a:p>
        </p:txBody>
      </p:sp>
      <p:sp>
        <p:nvSpPr>
          <p:cNvPr id="51" name="Google Shape;51;p12"/>
          <p:cNvSpPr txBox="1">
            <a:spLocks noGrp="1"/>
          </p:cNvSpPr>
          <p:nvPr>
            <p:ph type="body" idx="2"/>
          </p:nvPr>
        </p:nvSpPr>
        <p:spPr>
          <a:xfrm>
            <a:off x="491986" y="1883860"/>
            <a:ext cx="2548800" cy="2345100"/>
          </a:xfrm>
          <a:prstGeom prst="rect">
            <a:avLst/>
          </a:prstGeom>
          <a:noFill/>
          <a:ln>
            <a:noFill/>
          </a:ln>
        </p:spPr>
        <p:txBody>
          <a:bodyPr spcFirstLastPara="1" wrap="square" lIns="68575" tIns="34275" rIns="68575" bIns="34275" anchor="t" anchorCtr="0">
            <a:noAutofit/>
          </a:bodyPr>
          <a:lstStyle>
            <a:lvl1pPr marL="457200" marR="0" lvl="0" indent="-228600" algn="l">
              <a:lnSpc>
                <a:spcPct val="100000"/>
              </a:lnSpc>
              <a:spcBef>
                <a:spcPts val="900"/>
              </a:spcBef>
              <a:spcAft>
                <a:spcPts val="0"/>
              </a:spcAft>
              <a:buClr>
                <a:srgbClr val="262626"/>
              </a:buClr>
              <a:buSzPts val="1400"/>
              <a:buFont typeface="Lustria"/>
              <a:buNone/>
              <a:defRPr sz="1400">
                <a:solidFill>
                  <a:srgbClr val="262626"/>
                </a:solidFill>
                <a:latin typeface="Lustria"/>
                <a:ea typeface="Lustria"/>
                <a:cs typeface="Lustria"/>
                <a:sym typeface="Lustria"/>
              </a:defRPr>
            </a:lvl1pPr>
            <a:lvl2pPr marL="914400" lvl="1" indent="-228600" algn="l">
              <a:lnSpc>
                <a:spcPct val="85000"/>
              </a:lnSpc>
              <a:spcBef>
                <a:spcPts val="500"/>
              </a:spcBef>
              <a:spcAft>
                <a:spcPts val="0"/>
              </a:spcAft>
              <a:buClr>
                <a:srgbClr val="262626"/>
              </a:buClr>
              <a:buSzPts val="900"/>
              <a:buNone/>
              <a:defRPr sz="900"/>
            </a:lvl2pPr>
            <a:lvl3pPr marL="1371600" lvl="2" indent="-228600" algn="l">
              <a:lnSpc>
                <a:spcPct val="85000"/>
              </a:lnSpc>
              <a:spcBef>
                <a:spcPts val="500"/>
              </a:spcBef>
              <a:spcAft>
                <a:spcPts val="0"/>
              </a:spcAft>
              <a:buClr>
                <a:srgbClr val="262626"/>
              </a:buClr>
              <a:buSzPts val="800"/>
              <a:buNone/>
              <a:defRPr sz="800"/>
            </a:lvl3pPr>
            <a:lvl4pPr marL="1828800" lvl="3" indent="-228600" algn="l">
              <a:lnSpc>
                <a:spcPct val="85000"/>
              </a:lnSpc>
              <a:spcBef>
                <a:spcPts val="500"/>
              </a:spcBef>
              <a:spcAft>
                <a:spcPts val="0"/>
              </a:spcAft>
              <a:buClr>
                <a:srgbClr val="262626"/>
              </a:buClr>
              <a:buSzPts val="700"/>
              <a:buNone/>
              <a:defRPr sz="700"/>
            </a:lvl4pPr>
            <a:lvl5pPr marL="2286000" lvl="4" indent="-228600" algn="l">
              <a:lnSpc>
                <a:spcPct val="85000"/>
              </a:lnSpc>
              <a:spcBef>
                <a:spcPts val="500"/>
              </a:spcBef>
              <a:spcAft>
                <a:spcPts val="0"/>
              </a:spcAft>
              <a:buClr>
                <a:srgbClr val="262626"/>
              </a:buClr>
              <a:buSzPts val="700"/>
              <a:buNone/>
              <a:defRPr sz="700"/>
            </a:lvl5pPr>
            <a:lvl6pPr marL="2743200" lvl="5" indent="-228600" algn="l">
              <a:lnSpc>
                <a:spcPct val="85000"/>
              </a:lnSpc>
              <a:spcBef>
                <a:spcPts val="500"/>
              </a:spcBef>
              <a:spcAft>
                <a:spcPts val="0"/>
              </a:spcAft>
              <a:buClr>
                <a:srgbClr val="262626"/>
              </a:buClr>
              <a:buSzPts val="700"/>
              <a:buNone/>
              <a:defRPr sz="700"/>
            </a:lvl6pPr>
            <a:lvl7pPr marL="3200400" lvl="6" indent="-228600" algn="l">
              <a:lnSpc>
                <a:spcPct val="85000"/>
              </a:lnSpc>
              <a:spcBef>
                <a:spcPts val="500"/>
              </a:spcBef>
              <a:spcAft>
                <a:spcPts val="0"/>
              </a:spcAft>
              <a:buClr>
                <a:srgbClr val="262626"/>
              </a:buClr>
              <a:buSzPts val="700"/>
              <a:buNone/>
              <a:defRPr sz="700"/>
            </a:lvl7pPr>
            <a:lvl8pPr marL="3657600" lvl="7" indent="-228600" algn="l">
              <a:lnSpc>
                <a:spcPct val="85000"/>
              </a:lnSpc>
              <a:spcBef>
                <a:spcPts val="500"/>
              </a:spcBef>
              <a:spcAft>
                <a:spcPts val="0"/>
              </a:spcAft>
              <a:buClr>
                <a:srgbClr val="262626"/>
              </a:buClr>
              <a:buSzPts val="700"/>
              <a:buNone/>
              <a:defRPr sz="700"/>
            </a:lvl8pPr>
            <a:lvl9pPr marL="4114800" lvl="8" indent="-228600" algn="l">
              <a:lnSpc>
                <a:spcPct val="85000"/>
              </a:lnSpc>
              <a:spcBef>
                <a:spcPts val="500"/>
              </a:spcBef>
              <a:spcAft>
                <a:spcPts val="0"/>
              </a:spcAft>
              <a:buClr>
                <a:srgbClr val="262626"/>
              </a:buClr>
              <a:buSzPts val="700"/>
              <a:buNone/>
              <a:defRPr sz="700"/>
            </a:lvl9pPr>
          </a:lstStyle>
          <a:p>
            <a:endParaRPr/>
          </a:p>
        </p:txBody>
      </p:sp>
      <p:sp>
        <p:nvSpPr>
          <p:cNvPr id="52" name="Google Shape;52;p12"/>
          <p:cNvSpPr txBox="1">
            <a:spLocks noGrp="1"/>
          </p:cNvSpPr>
          <p:nvPr>
            <p:ph type="ftr" idx="11"/>
          </p:nvPr>
        </p:nvSpPr>
        <p:spPr>
          <a:xfrm>
            <a:off x="514350" y="4916023"/>
            <a:ext cx="3771900" cy="1716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3" name="Google Shape;53;p12"/>
          <p:cNvSpPr txBox="1">
            <a:spLocks noGrp="1"/>
          </p:cNvSpPr>
          <p:nvPr>
            <p:ph type="sldNum" idx="12"/>
          </p:nvPr>
        </p:nvSpPr>
        <p:spPr>
          <a:xfrm>
            <a:off x="6572944" y="4407309"/>
            <a:ext cx="2194800" cy="1047900"/>
          </a:xfrm>
          <a:prstGeom prst="rect">
            <a:avLst/>
          </a:prstGeom>
          <a:noFill/>
          <a:ln>
            <a:noFill/>
          </a:ln>
        </p:spPr>
        <p:txBody>
          <a:bodyPr spcFirstLastPara="1" wrap="square" lIns="68575" tIns="34275" rIns="68575" bIns="34275" anchor="b" anchorCtr="0">
            <a:noAutofit/>
          </a:bodyPr>
          <a:lstStyle>
            <a:lvl1pPr marL="0" marR="0" lvl="0" indent="0" algn="r">
              <a:lnSpc>
                <a:spcPct val="100000"/>
              </a:lnSpc>
              <a:spcBef>
                <a:spcPts val="0"/>
              </a:spcBef>
              <a:spcAft>
                <a:spcPts val="0"/>
              </a:spcAft>
              <a:buClr>
                <a:srgbClr val="000000"/>
              </a:buClr>
              <a:buSzPts val="7700"/>
              <a:buFont typeface="Arial"/>
              <a:buNone/>
              <a:defRPr sz="770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700"/>
              <a:buFont typeface="Arial"/>
              <a:buNone/>
              <a:defRPr sz="770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700"/>
              <a:buFont typeface="Arial"/>
              <a:buNone/>
              <a:defRPr sz="770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700"/>
              <a:buFont typeface="Arial"/>
              <a:buNone/>
              <a:defRPr sz="770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700"/>
              <a:buFont typeface="Arial"/>
              <a:buNone/>
              <a:defRPr sz="770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700"/>
              <a:buFont typeface="Arial"/>
              <a:buNone/>
              <a:defRPr sz="770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700"/>
              <a:buFont typeface="Arial"/>
              <a:buNone/>
              <a:defRPr sz="770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700"/>
              <a:buFont typeface="Arial"/>
              <a:buNone/>
              <a:defRPr sz="770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700"/>
              <a:buFont typeface="Arial"/>
              <a:buNone/>
              <a:defRPr sz="77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595936" y="575564"/>
            <a:ext cx="7942200" cy="2517000"/>
          </a:xfrm>
          <a:prstGeom prst="rect">
            <a:avLst/>
          </a:prstGeom>
          <a:noFill/>
          <a:ln>
            <a:noFill/>
          </a:ln>
        </p:spPr>
        <p:txBody>
          <a:bodyPr spcFirstLastPara="1" wrap="square" lIns="68575" tIns="34275" rIns="68575" bIns="34275" anchor="b" anchorCtr="0">
            <a:noAutofit/>
          </a:bodyPr>
          <a:lstStyle>
            <a:lvl1pPr lvl="0" algn="l">
              <a:lnSpc>
                <a:spcPct val="80000"/>
              </a:lnSpc>
              <a:spcBef>
                <a:spcPts val="0"/>
              </a:spcBef>
              <a:spcAft>
                <a:spcPts val="0"/>
              </a:spcAft>
              <a:buClr>
                <a:schemeClr val="accent1"/>
              </a:buClr>
              <a:buSzPts val="6600"/>
              <a:buFont typeface="Lustria"/>
              <a:buNone/>
              <a:defRPr sz="6600" b="0">
                <a:solidFill>
                  <a:schemeClr val="accen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6" name="Google Shape;56;p13"/>
          <p:cNvSpPr txBox="1">
            <a:spLocks noGrp="1"/>
          </p:cNvSpPr>
          <p:nvPr>
            <p:ph type="body" idx="1"/>
          </p:nvPr>
        </p:nvSpPr>
        <p:spPr>
          <a:xfrm>
            <a:off x="595936" y="3153157"/>
            <a:ext cx="6824400" cy="1234200"/>
          </a:xfrm>
          <a:prstGeom prst="rect">
            <a:avLst/>
          </a:prstGeom>
          <a:noFill/>
          <a:ln>
            <a:noFill/>
          </a:ln>
        </p:spPr>
        <p:txBody>
          <a:bodyPr spcFirstLastPara="1" wrap="square" lIns="68575" tIns="34275" rIns="68575" bIns="34275" anchor="t" anchorCtr="0">
            <a:noAutofit/>
          </a:bodyPr>
          <a:lstStyle>
            <a:lvl1pPr marL="457200" lvl="0" indent="-228600" algn="l">
              <a:lnSpc>
                <a:spcPct val="85000"/>
              </a:lnSpc>
              <a:spcBef>
                <a:spcPts val="1000"/>
              </a:spcBef>
              <a:spcAft>
                <a:spcPts val="0"/>
              </a:spcAft>
              <a:buClr>
                <a:schemeClr val="dk1"/>
              </a:buClr>
              <a:buSzPts val="2400"/>
              <a:buNone/>
              <a:defRPr sz="2400">
                <a:solidFill>
                  <a:schemeClr val="dk1"/>
                </a:solidFill>
                <a:latin typeface="Lustria"/>
                <a:ea typeface="Lustria"/>
                <a:cs typeface="Lustria"/>
                <a:sym typeface="Lustria"/>
              </a:defRPr>
            </a:lvl1pPr>
            <a:lvl2pPr marL="914400" lvl="1" indent="-228600" algn="l">
              <a:lnSpc>
                <a:spcPct val="85000"/>
              </a:lnSpc>
              <a:spcBef>
                <a:spcPts val="500"/>
              </a:spcBef>
              <a:spcAft>
                <a:spcPts val="0"/>
              </a:spcAft>
              <a:buClr>
                <a:srgbClr val="888888"/>
              </a:buClr>
              <a:buSzPts val="1400"/>
              <a:buNone/>
              <a:defRPr sz="1400">
                <a:solidFill>
                  <a:srgbClr val="888888"/>
                </a:solidFill>
              </a:defRPr>
            </a:lvl2pPr>
            <a:lvl3pPr marL="1371600" lvl="2" indent="-228600" algn="l">
              <a:lnSpc>
                <a:spcPct val="85000"/>
              </a:lnSpc>
              <a:spcBef>
                <a:spcPts val="500"/>
              </a:spcBef>
              <a:spcAft>
                <a:spcPts val="0"/>
              </a:spcAft>
              <a:buClr>
                <a:srgbClr val="888888"/>
              </a:buClr>
              <a:buSzPts val="1200"/>
              <a:buNone/>
              <a:defRPr sz="1200">
                <a:solidFill>
                  <a:srgbClr val="888888"/>
                </a:solidFill>
              </a:defRPr>
            </a:lvl3pPr>
            <a:lvl4pPr marL="1828800" lvl="3" indent="-228600" algn="l">
              <a:lnSpc>
                <a:spcPct val="85000"/>
              </a:lnSpc>
              <a:spcBef>
                <a:spcPts val="500"/>
              </a:spcBef>
              <a:spcAft>
                <a:spcPts val="0"/>
              </a:spcAft>
              <a:buClr>
                <a:srgbClr val="888888"/>
              </a:buClr>
              <a:buSzPts val="1100"/>
              <a:buNone/>
              <a:defRPr sz="1100">
                <a:solidFill>
                  <a:srgbClr val="888888"/>
                </a:solidFill>
              </a:defRPr>
            </a:lvl4pPr>
            <a:lvl5pPr marL="2286000" lvl="4" indent="-228600" algn="l">
              <a:lnSpc>
                <a:spcPct val="85000"/>
              </a:lnSpc>
              <a:spcBef>
                <a:spcPts val="500"/>
              </a:spcBef>
              <a:spcAft>
                <a:spcPts val="0"/>
              </a:spcAft>
              <a:buClr>
                <a:srgbClr val="888888"/>
              </a:buClr>
              <a:buSzPts val="1100"/>
              <a:buNone/>
              <a:defRPr sz="1100">
                <a:solidFill>
                  <a:srgbClr val="888888"/>
                </a:solidFill>
              </a:defRPr>
            </a:lvl5pPr>
            <a:lvl6pPr marL="2743200" lvl="5" indent="-228600" algn="l">
              <a:lnSpc>
                <a:spcPct val="85000"/>
              </a:lnSpc>
              <a:spcBef>
                <a:spcPts val="500"/>
              </a:spcBef>
              <a:spcAft>
                <a:spcPts val="0"/>
              </a:spcAft>
              <a:buClr>
                <a:srgbClr val="888888"/>
              </a:buClr>
              <a:buSzPts val="1100"/>
              <a:buNone/>
              <a:defRPr sz="1100">
                <a:solidFill>
                  <a:srgbClr val="888888"/>
                </a:solidFill>
              </a:defRPr>
            </a:lvl6pPr>
            <a:lvl7pPr marL="3200400" lvl="6" indent="-228600" algn="l">
              <a:lnSpc>
                <a:spcPct val="85000"/>
              </a:lnSpc>
              <a:spcBef>
                <a:spcPts val="500"/>
              </a:spcBef>
              <a:spcAft>
                <a:spcPts val="0"/>
              </a:spcAft>
              <a:buClr>
                <a:srgbClr val="888888"/>
              </a:buClr>
              <a:buSzPts val="1100"/>
              <a:buNone/>
              <a:defRPr sz="1100">
                <a:solidFill>
                  <a:srgbClr val="888888"/>
                </a:solidFill>
              </a:defRPr>
            </a:lvl7pPr>
            <a:lvl8pPr marL="3657600" lvl="7" indent="-228600" algn="l">
              <a:lnSpc>
                <a:spcPct val="85000"/>
              </a:lnSpc>
              <a:spcBef>
                <a:spcPts val="500"/>
              </a:spcBef>
              <a:spcAft>
                <a:spcPts val="0"/>
              </a:spcAft>
              <a:buClr>
                <a:srgbClr val="888888"/>
              </a:buClr>
              <a:buSzPts val="1100"/>
              <a:buNone/>
              <a:defRPr sz="1100">
                <a:solidFill>
                  <a:srgbClr val="888888"/>
                </a:solidFill>
              </a:defRPr>
            </a:lvl8pPr>
            <a:lvl9pPr marL="4114800" lvl="8" indent="-228600" algn="l">
              <a:lnSpc>
                <a:spcPct val="85000"/>
              </a:lnSpc>
              <a:spcBef>
                <a:spcPts val="500"/>
              </a:spcBef>
              <a:spcAft>
                <a:spcPts val="0"/>
              </a:spcAft>
              <a:buClr>
                <a:srgbClr val="888888"/>
              </a:buClr>
              <a:buSzPts val="1100"/>
              <a:buNone/>
              <a:defRPr sz="1100">
                <a:solidFill>
                  <a:srgbClr val="888888"/>
                </a:solidFill>
              </a:defRPr>
            </a:lvl9pPr>
          </a:lstStyle>
          <a:p>
            <a:endParaRPr/>
          </a:p>
        </p:txBody>
      </p:sp>
      <p:sp>
        <p:nvSpPr>
          <p:cNvPr id="57" name="Google Shape;57;p13"/>
          <p:cNvSpPr txBox="1">
            <a:spLocks noGrp="1"/>
          </p:cNvSpPr>
          <p:nvPr>
            <p:ph type="ftr" idx="11"/>
          </p:nvPr>
        </p:nvSpPr>
        <p:spPr>
          <a:xfrm>
            <a:off x="514350" y="4916023"/>
            <a:ext cx="3771900" cy="1716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8" name="Google Shape;58;p13"/>
          <p:cNvSpPr txBox="1">
            <a:spLocks noGrp="1"/>
          </p:cNvSpPr>
          <p:nvPr>
            <p:ph type="sldNum" idx="12"/>
          </p:nvPr>
        </p:nvSpPr>
        <p:spPr>
          <a:xfrm>
            <a:off x="6572944" y="4407309"/>
            <a:ext cx="2194800" cy="1047900"/>
          </a:xfrm>
          <a:prstGeom prst="rect">
            <a:avLst/>
          </a:prstGeom>
          <a:noFill/>
          <a:ln>
            <a:noFill/>
          </a:ln>
        </p:spPr>
        <p:txBody>
          <a:bodyPr spcFirstLastPara="1" wrap="square" lIns="68575" tIns="34275" rIns="68575" bIns="34275" anchor="b" anchorCtr="0">
            <a:noAutofit/>
          </a:bodyPr>
          <a:lstStyle>
            <a:lvl1pPr marL="0" marR="0" lvl="0"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3"/>
          <p:cNvSpPr/>
          <p:nvPr/>
        </p:nvSpPr>
        <p:spPr>
          <a:xfrm>
            <a:off x="0" y="-1"/>
            <a:ext cx="361500" cy="5160300"/>
          </a:xfrm>
          <a:prstGeom prst="rect">
            <a:avLst/>
          </a:prstGeom>
          <a:solidFill>
            <a:schemeClr val="accent1"/>
          </a:solidFill>
          <a:ln w="12700" cap="flat" cmpd="sng">
            <a:solidFill>
              <a:srgbClr val="022543"/>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658452" y="374650"/>
            <a:ext cx="8079600" cy="1243500"/>
          </a:xfrm>
          <a:prstGeom prst="rect">
            <a:avLst/>
          </a:prstGeom>
          <a:noFill/>
          <a:ln>
            <a:noFill/>
          </a:ln>
        </p:spPr>
        <p:txBody>
          <a:bodyPr spcFirstLastPara="1" wrap="square" lIns="68575" tIns="34275" rIns="68575" bIns="34275" anchor="ctr" anchorCtr="0">
            <a:noAutofit/>
          </a:bodyPr>
          <a:lstStyle>
            <a:lvl1pPr lvl="0" algn="l">
              <a:lnSpc>
                <a:spcPct val="85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2" name="Google Shape;62;p14"/>
          <p:cNvSpPr txBox="1">
            <a:spLocks noGrp="1"/>
          </p:cNvSpPr>
          <p:nvPr>
            <p:ph type="body" idx="1"/>
          </p:nvPr>
        </p:nvSpPr>
        <p:spPr>
          <a:xfrm>
            <a:off x="673026" y="1498600"/>
            <a:ext cx="3497700" cy="2825700"/>
          </a:xfrm>
          <a:prstGeom prst="rect">
            <a:avLst/>
          </a:prstGeom>
          <a:noFill/>
          <a:ln>
            <a:noFill/>
          </a:ln>
        </p:spPr>
        <p:txBody>
          <a:bodyPr spcFirstLastPara="1" wrap="square" lIns="68575" tIns="34275" rIns="68575" bIns="34275" anchor="t" anchorCtr="0">
            <a:noAutofit/>
          </a:bodyPr>
          <a:lstStyle>
            <a:lvl1pPr marL="457200" lvl="0" indent="-342900" algn="l">
              <a:lnSpc>
                <a:spcPct val="85000"/>
              </a:lnSpc>
              <a:spcBef>
                <a:spcPts val="1000"/>
              </a:spcBef>
              <a:spcAft>
                <a:spcPts val="0"/>
              </a:spcAft>
              <a:buClr>
                <a:srgbClr val="262626"/>
              </a:buClr>
              <a:buSzPts val="1800"/>
              <a:buChar char=" "/>
              <a:defRPr sz="1800"/>
            </a:lvl1pPr>
            <a:lvl2pPr marL="914400" lvl="1" indent="-323850" algn="l">
              <a:lnSpc>
                <a:spcPct val="85000"/>
              </a:lnSpc>
              <a:spcBef>
                <a:spcPts val="500"/>
              </a:spcBef>
              <a:spcAft>
                <a:spcPts val="0"/>
              </a:spcAft>
              <a:buClr>
                <a:srgbClr val="262626"/>
              </a:buClr>
              <a:buSzPts val="1500"/>
              <a:buChar char=" "/>
              <a:defRPr sz="1500"/>
            </a:lvl2pPr>
            <a:lvl3pPr marL="1371600" lvl="2" indent="-317500" algn="l">
              <a:lnSpc>
                <a:spcPct val="85000"/>
              </a:lnSpc>
              <a:spcBef>
                <a:spcPts val="500"/>
              </a:spcBef>
              <a:spcAft>
                <a:spcPts val="0"/>
              </a:spcAft>
              <a:buClr>
                <a:srgbClr val="262626"/>
              </a:buClr>
              <a:buSzPts val="1400"/>
              <a:buChar char=" "/>
              <a:defRPr sz="1400"/>
            </a:lvl3pPr>
            <a:lvl4pPr marL="1828800" lvl="3" indent="-304800" algn="l">
              <a:lnSpc>
                <a:spcPct val="85000"/>
              </a:lnSpc>
              <a:spcBef>
                <a:spcPts val="500"/>
              </a:spcBef>
              <a:spcAft>
                <a:spcPts val="0"/>
              </a:spcAft>
              <a:buClr>
                <a:srgbClr val="262626"/>
              </a:buClr>
              <a:buSzPts val="1200"/>
              <a:buChar char=" "/>
              <a:defRPr sz="1200"/>
            </a:lvl4pPr>
            <a:lvl5pPr marL="2286000" lvl="4" indent="-304800" algn="l">
              <a:lnSpc>
                <a:spcPct val="85000"/>
              </a:lnSpc>
              <a:spcBef>
                <a:spcPts val="500"/>
              </a:spcBef>
              <a:spcAft>
                <a:spcPts val="0"/>
              </a:spcAft>
              <a:buClr>
                <a:srgbClr val="262626"/>
              </a:buClr>
              <a:buSzPts val="1200"/>
              <a:buChar char=" "/>
              <a:defRPr sz="1200"/>
            </a:lvl5pPr>
            <a:lvl6pPr marL="2743200" lvl="5" indent="-304800" algn="l">
              <a:lnSpc>
                <a:spcPct val="85000"/>
              </a:lnSpc>
              <a:spcBef>
                <a:spcPts val="500"/>
              </a:spcBef>
              <a:spcAft>
                <a:spcPts val="0"/>
              </a:spcAft>
              <a:buClr>
                <a:srgbClr val="262626"/>
              </a:buClr>
              <a:buSzPts val="1200"/>
              <a:buChar char=" "/>
              <a:defRPr sz="1200"/>
            </a:lvl6pPr>
            <a:lvl7pPr marL="3200400" lvl="6" indent="-304800" algn="l">
              <a:lnSpc>
                <a:spcPct val="85000"/>
              </a:lnSpc>
              <a:spcBef>
                <a:spcPts val="500"/>
              </a:spcBef>
              <a:spcAft>
                <a:spcPts val="0"/>
              </a:spcAft>
              <a:buClr>
                <a:srgbClr val="262626"/>
              </a:buClr>
              <a:buSzPts val="1200"/>
              <a:buChar char=" "/>
              <a:defRPr sz="1200"/>
            </a:lvl7pPr>
            <a:lvl8pPr marL="3657600" lvl="7" indent="-304800" algn="l">
              <a:lnSpc>
                <a:spcPct val="85000"/>
              </a:lnSpc>
              <a:spcBef>
                <a:spcPts val="500"/>
              </a:spcBef>
              <a:spcAft>
                <a:spcPts val="0"/>
              </a:spcAft>
              <a:buClr>
                <a:srgbClr val="262626"/>
              </a:buClr>
              <a:buSzPts val="1200"/>
              <a:buChar char=" "/>
              <a:defRPr sz="1200"/>
            </a:lvl8pPr>
            <a:lvl9pPr marL="4114800" lvl="8" indent="-304800" algn="l">
              <a:lnSpc>
                <a:spcPct val="85000"/>
              </a:lnSpc>
              <a:spcBef>
                <a:spcPts val="500"/>
              </a:spcBef>
              <a:spcAft>
                <a:spcPts val="0"/>
              </a:spcAft>
              <a:buClr>
                <a:srgbClr val="262626"/>
              </a:buClr>
              <a:buSzPts val="1200"/>
              <a:buChar char=" "/>
              <a:defRPr sz="1200"/>
            </a:lvl9pPr>
          </a:lstStyle>
          <a:p>
            <a:endParaRPr/>
          </a:p>
        </p:txBody>
      </p:sp>
      <p:sp>
        <p:nvSpPr>
          <p:cNvPr id="63" name="Google Shape;63;p14"/>
          <p:cNvSpPr txBox="1">
            <a:spLocks noGrp="1"/>
          </p:cNvSpPr>
          <p:nvPr>
            <p:ph type="body" idx="2"/>
          </p:nvPr>
        </p:nvSpPr>
        <p:spPr>
          <a:xfrm>
            <a:off x="4674032" y="1498600"/>
            <a:ext cx="3497700" cy="2825700"/>
          </a:xfrm>
          <a:prstGeom prst="rect">
            <a:avLst/>
          </a:prstGeom>
          <a:noFill/>
          <a:ln>
            <a:noFill/>
          </a:ln>
        </p:spPr>
        <p:txBody>
          <a:bodyPr spcFirstLastPara="1" wrap="square" lIns="68575" tIns="34275" rIns="68575" bIns="34275" anchor="t" anchorCtr="0">
            <a:noAutofit/>
          </a:bodyPr>
          <a:lstStyle>
            <a:lvl1pPr marL="457200" lvl="0" indent="-342900" algn="l">
              <a:lnSpc>
                <a:spcPct val="85000"/>
              </a:lnSpc>
              <a:spcBef>
                <a:spcPts val="1000"/>
              </a:spcBef>
              <a:spcAft>
                <a:spcPts val="0"/>
              </a:spcAft>
              <a:buClr>
                <a:srgbClr val="262626"/>
              </a:buClr>
              <a:buSzPts val="1800"/>
              <a:buChar char=" "/>
              <a:defRPr sz="1800"/>
            </a:lvl1pPr>
            <a:lvl2pPr marL="914400" lvl="1" indent="-323850" algn="l">
              <a:lnSpc>
                <a:spcPct val="85000"/>
              </a:lnSpc>
              <a:spcBef>
                <a:spcPts val="500"/>
              </a:spcBef>
              <a:spcAft>
                <a:spcPts val="0"/>
              </a:spcAft>
              <a:buClr>
                <a:srgbClr val="262626"/>
              </a:buClr>
              <a:buSzPts val="1500"/>
              <a:buChar char=" "/>
              <a:defRPr sz="1500"/>
            </a:lvl2pPr>
            <a:lvl3pPr marL="1371600" lvl="2" indent="-317500" algn="l">
              <a:lnSpc>
                <a:spcPct val="85000"/>
              </a:lnSpc>
              <a:spcBef>
                <a:spcPts val="500"/>
              </a:spcBef>
              <a:spcAft>
                <a:spcPts val="0"/>
              </a:spcAft>
              <a:buClr>
                <a:srgbClr val="262626"/>
              </a:buClr>
              <a:buSzPts val="1400"/>
              <a:buChar char=" "/>
              <a:defRPr sz="1400"/>
            </a:lvl3pPr>
            <a:lvl4pPr marL="1828800" lvl="3" indent="-304800" algn="l">
              <a:lnSpc>
                <a:spcPct val="85000"/>
              </a:lnSpc>
              <a:spcBef>
                <a:spcPts val="500"/>
              </a:spcBef>
              <a:spcAft>
                <a:spcPts val="0"/>
              </a:spcAft>
              <a:buClr>
                <a:srgbClr val="262626"/>
              </a:buClr>
              <a:buSzPts val="1200"/>
              <a:buChar char=" "/>
              <a:defRPr sz="1200"/>
            </a:lvl4pPr>
            <a:lvl5pPr marL="2286000" lvl="4" indent="-304800" algn="l">
              <a:lnSpc>
                <a:spcPct val="85000"/>
              </a:lnSpc>
              <a:spcBef>
                <a:spcPts val="500"/>
              </a:spcBef>
              <a:spcAft>
                <a:spcPts val="0"/>
              </a:spcAft>
              <a:buClr>
                <a:srgbClr val="262626"/>
              </a:buClr>
              <a:buSzPts val="1200"/>
              <a:buChar char=" "/>
              <a:defRPr sz="1200"/>
            </a:lvl5pPr>
            <a:lvl6pPr marL="2743200" lvl="5" indent="-304800" algn="l">
              <a:lnSpc>
                <a:spcPct val="85000"/>
              </a:lnSpc>
              <a:spcBef>
                <a:spcPts val="500"/>
              </a:spcBef>
              <a:spcAft>
                <a:spcPts val="0"/>
              </a:spcAft>
              <a:buClr>
                <a:srgbClr val="262626"/>
              </a:buClr>
              <a:buSzPts val="1200"/>
              <a:buChar char=" "/>
              <a:defRPr sz="1200"/>
            </a:lvl6pPr>
            <a:lvl7pPr marL="3200400" lvl="6" indent="-304800" algn="l">
              <a:lnSpc>
                <a:spcPct val="85000"/>
              </a:lnSpc>
              <a:spcBef>
                <a:spcPts val="500"/>
              </a:spcBef>
              <a:spcAft>
                <a:spcPts val="0"/>
              </a:spcAft>
              <a:buClr>
                <a:srgbClr val="262626"/>
              </a:buClr>
              <a:buSzPts val="1200"/>
              <a:buChar char=" "/>
              <a:defRPr sz="1200"/>
            </a:lvl7pPr>
            <a:lvl8pPr marL="3657600" lvl="7" indent="-304800" algn="l">
              <a:lnSpc>
                <a:spcPct val="85000"/>
              </a:lnSpc>
              <a:spcBef>
                <a:spcPts val="500"/>
              </a:spcBef>
              <a:spcAft>
                <a:spcPts val="0"/>
              </a:spcAft>
              <a:buClr>
                <a:srgbClr val="262626"/>
              </a:buClr>
              <a:buSzPts val="1200"/>
              <a:buChar char=" "/>
              <a:defRPr sz="1200"/>
            </a:lvl8pPr>
            <a:lvl9pPr marL="4114800" lvl="8" indent="-304800" algn="l">
              <a:lnSpc>
                <a:spcPct val="85000"/>
              </a:lnSpc>
              <a:spcBef>
                <a:spcPts val="500"/>
              </a:spcBef>
              <a:spcAft>
                <a:spcPts val="0"/>
              </a:spcAft>
              <a:buClr>
                <a:srgbClr val="262626"/>
              </a:buClr>
              <a:buSzPts val="1200"/>
              <a:buChar char=" "/>
              <a:defRPr sz="1200"/>
            </a:lvl9pPr>
          </a:lstStyle>
          <a:p>
            <a:endParaRPr/>
          </a:p>
        </p:txBody>
      </p:sp>
      <p:sp>
        <p:nvSpPr>
          <p:cNvPr id="64" name="Google Shape;64;p14"/>
          <p:cNvSpPr txBox="1">
            <a:spLocks noGrp="1"/>
          </p:cNvSpPr>
          <p:nvPr>
            <p:ph type="sldNum" idx="12"/>
          </p:nvPr>
        </p:nvSpPr>
        <p:spPr>
          <a:xfrm>
            <a:off x="6572944" y="4407309"/>
            <a:ext cx="2194800" cy="1047900"/>
          </a:xfrm>
          <a:prstGeom prst="rect">
            <a:avLst/>
          </a:prstGeom>
          <a:noFill/>
          <a:ln>
            <a:noFill/>
          </a:ln>
        </p:spPr>
        <p:txBody>
          <a:bodyPr spcFirstLastPara="1" wrap="square" lIns="68575" tIns="34275" rIns="68575" bIns="34275" anchor="b" anchorCtr="0">
            <a:noAutofit/>
          </a:bodyPr>
          <a:lstStyle>
            <a:lvl1pPr marL="0" marR="0" lvl="0"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14"/>
          <p:cNvSpPr/>
          <p:nvPr/>
        </p:nvSpPr>
        <p:spPr>
          <a:xfrm>
            <a:off x="0" y="-1"/>
            <a:ext cx="361500" cy="5160300"/>
          </a:xfrm>
          <a:prstGeom prst="rect">
            <a:avLst/>
          </a:prstGeom>
          <a:solidFill>
            <a:schemeClr val="accent1"/>
          </a:solidFill>
          <a:ln w="12700" cap="flat" cmpd="sng">
            <a:solidFill>
              <a:srgbClr val="022543"/>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92918" y="374650"/>
            <a:ext cx="8079600" cy="1243500"/>
          </a:xfrm>
          <a:prstGeom prst="rect">
            <a:avLst/>
          </a:prstGeom>
          <a:noFill/>
          <a:ln>
            <a:noFill/>
          </a:ln>
        </p:spPr>
        <p:txBody>
          <a:bodyPr spcFirstLastPara="1" wrap="square" lIns="68575" tIns="34275" rIns="68575" bIns="34275" anchor="ctr" anchorCtr="0">
            <a:noAutofit/>
          </a:bodyPr>
          <a:lstStyle>
            <a:lvl1pPr lvl="0" algn="l">
              <a:lnSpc>
                <a:spcPct val="85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8" name="Google Shape;68;p15"/>
          <p:cNvSpPr txBox="1">
            <a:spLocks noGrp="1"/>
          </p:cNvSpPr>
          <p:nvPr>
            <p:ph type="body" idx="1"/>
          </p:nvPr>
        </p:nvSpPr>
        <p:spPr>
          <a:xfrm>
            <a:off x="507492" y="1530350"/>
            <a:ext cx="3497700" cy="542400"/>
          </a:xfrm>
          <a:prstGeom prst="rect">
            <a:avLst/>
          </a:prstGeom>
          <a:noFill/>
          <a:ln>
            <a:noFill/>
          </a:ln>
        </p:spPr>
        <p:txBody>
          <a:bodyPr spcFirstLastPara="1" wrap="square" lIns="68575" tIns="34275" rIns="68575" bIns="34275" anchor="ctr" anchorCtr="0">
            <a:noAutofit/>
          </a:bodyPr>
          <a:lstStyle>
            <a:lvl1pPr marL="457200" lvl="0" indent="-228600" algn="l">
              <a:lnSpc>
                <a:spcPct val="85000"/>
              </a:lnSpc>
              <a:spcBef>
                <a:spcPts val="1000"/>
              </a:spcBef>
              <a:spcAft>
                <a:spcPts val="0"/>
              </a:spcAft>
              <a:buClr>
                <a:srgbClr val="262626"/>
              </a:buClr>
              <a:buSzPts val="1700"/>
              <a:buNone/>
              <a:defRPr sz="1700" b="0" cap="none">
                <a:solidFill>
                  <a:srgbClr val="262626"/>
                </a:solidFill>
                <a:latin typeface="Calibri"/>
                <a:ea typeface="Calibri"/>
                <a:cs typeface="Calibri"/>
                <a:sym typeface="Calibri"/>
              </a:defRPr>
            </a:lvl1pPr>
            <a:lvl2pPr marL="914400" lvl="1" indent="-228600" algn="l">
              <a:lnSpc>
                <a:spcPct val="85000"/>
              </a:lnSpc>
              <a:spcBef>
                <a:spcPts val="500"/>
              </a:spcBef>
              <a:spcAft>
                <a:spcPts val="0"/>
              </a:spcAft>
              <a:buClr>
                <a:srgbClr val="262626"/>
              </a:buClr>
              <a:buSzPts val="1500"/>
              <a:buNone/>
              <a:defRPr sz="1500" b="1"/>
            </a:lvl2pPr>
            <a:lvl3pPr marL="1371600" lvl="2" indent="-228600" algn="l">
              <a:lnSpc>
                <a:spcPct val="85000"/>
              </a:lnSpc>
              <a:spcBef>
                <a:spcPts val="500"/>
              </a:spcBef>
              <a:spcAft>
                <a:spcPts val="0"/>
              </a:spcAft>
              <a:buClr>
                <a:srgbClr val="262626"/>
              </a:buClr>
              <a:buSzPts val="1400"/>
              <a:buNone/>
              <a:defRPr sz="1400" b="1"/>
            </a:lvl3pPr>
            <a:lvl4pPr marL="1828800" lvl="3" indent="-228600" algn="l">
              <a:lnSpc>
                <a:spcPct val="85000"/>
              </a:lnSpc>
              <a:spcBef>
                <a:spcPts val="500"/>
              </a:spcBef>
              <a:spcAft>
                <a:spcPts val="0"/>
              </a:spcAft>
              <a:buClr>
                <a:srgbClr val="262626"/>
              </a:buClr>
              <a:buSzPts val="1200"/>
              <a:buNone/>
              <a:defRPr sz="1200" b="1"/>
            </a:lvl4pPr>
            <a:lvl5pPr marL="2286000" lvl="4" indent="-228600" algn="l">
              <a:lnSpc>
                <a:spcPct val="85000"/>
              </a:lnSpc>
              <a:spcBef>
                <a:spcPts val="500"/>
              </a:spcBef>
              <a:spcAft>
                <a:spcPts val="0"/>
              </a:spcAft>
              <a:buClr>
                <a:srgbClr val="262626"/>
              </a:buClr>
              <a:buSzPts val="1200"/>
              <a:buNone/>
              <a:defRPr sz="1200" b="1"/>
            </a:lvl5pPr>
            <a:lvl6pPr marL="2743200" lvl="5" indent="-228600" algn="l">
              <a:lnSpc>
                <a:spcPct val="85000"/>
              </a:lnSpc>
              <a:spcBef>
                <a:spcPts val="500"/>
              </a:spcBef>
              <a:spcAft>
                <a:spcPts val="0"/>
              </a:spcAft>
              <a:buClr>
                <a:srgbClr val="262626"/>
              </a:buClr>
              <a:buSzPts val="1200"/>
              <a:buNone/>
              <a:defRPr sz="1200" b="1"/>
            </a:lvl6pPr>
            <a:lvl7pPr marL="3200400" lvl="6" indent="-228600" algn="l">
              <a:lnSpc>
                <a:spcPct val="85000"/>
              </a:lnSpc>
              <a:spcBef>
                <a:spcPts val="500"/>
              </a:spcBef>
              <a:spcAft>
                <a:spcPts val="0"/>
              </a:spcAft>
              <a:buClr>
                <a:srgbClr val="262626"/>
              </a:buClr>
              <a:buSzPts val="1200"/>
              <a:buNone/>
              <a:defRPr sz="1200" b="1"/>
            </a:lvl7pPr>
            <a:lvl8pPr marL="3657600" lvl="7" indent="-228600" algn="l">
              <a:lnSpc>
                <a:spcPct val="85000"/>
              </a:lnSpc>
              <a:spcBef>
                <a:spcPts val="500"/>
              </a:spcBef>
              <a:spcAft>
                <a:spcPts val="0"/>
              </a:spcAft>
              <a:buClr>
                <a:srgbClr val="262626"/>
              </a:buClr>
              <a:buSzPts val="1200"/>
              <a:buNone/>
              <a:defRPr sz="1200" b="1"/>
            </a:lvl8pPr>
            <a:lvl9pPr marL="4114800" lvl="8" indent="-228600" algn="l">
              <a:lnSpc>
                <a:spcPct val="85000"/>
              </a:lnSpc>
              <a:spcBef>
                <a:spcPts val="500"/>
              </a:spcBef>
              <a:spcAft>
                <a:spcPts val="0"/>
              </a:spcAft>
              <a:buClr>
                <a:srgbClr val="262626"/>
              </a:buClr>
              <a:buSzPts val="1200"/>
              <a:buNone/>
              <a:defRPr sz="1200" b="1"/>
            </a:lvl9pPr>
          </a:lstStyle>
          <a:p>
            <a:endParaRPr/>
          </a:p>
        </p:txBody>
      </p:sp>
      <p:sp>
        <p:nvSpPr>
          <p:cNvPr id="69" name="Google Shape;69;p15"/>
          <p:cNvSpPr txBox="1">
            <a:spLocks noGrp="1"/>
          </p:cNvSpPr>
          <p:nvPr>
            <p:ph type="body" idx="2"/>
          </p:nvPr>
        </p:nvSpPr>
        <p:spPr>
          <a:xfrm>
            <a:off x="507492" y="2064813"/>
            <a:ext cx="3497700" cy="2400300"/>
          </a:xfrm>
          <a:prstGeom prst="rect">
            <a:avLst/>
          </a:prstGeom>
          <a:noFill/>
          <a:ln>
            <a:noFill/>
          </a:ln>
        </p:spPr>
        <p:txBody>
          <a:bodyPr spcFirstLastPara="1" wrap="square" lIns="68575" tIns="34275" rIns="68575" bIns="34275" anchor="t" anchorCtr="0">
            <a:noAutofit/>
          </a:bodyPr>
          <a:lstStyle>
            <a:lvl1pPr marL="457200" lvl="0" indent="-342900" algn="l">
              <a:lnSpc>
                <a:spcPct val="85000"/>
              </a:lnSpc>
              <a:spcBef>
                <a:spcPts val="1000"/>
              </a:spcBef>
              <a:spcAft>
                <a:spcPts val="0"/>
              </a:spcAft>
              <a:buClr>
                <a:srgbClr val="262626"/>
              </a:buClr>
              <a:buSzPts val="1800"/>
              <a:buChar char=" "/>
              <a:defRPr sz="1800"/>
            </a:lvl1pPr>
            <a:lvl2pPr marL="914400" lvl="1" indent="-323850" algn="l">
              <a:lnSpc>
                <a:spcPct val="85000"/>
              </a:lnSpc>
              <a:spcBef>
                <a:spcPts val="500"/>
              </a:spcBef>
              <a:spcAft>
                <a:spcPts val="0"/>
              </a:spcAft>
              <a:buClr>
                <a:srgbClr val="262626"/>
              </a:buClr>
              <a:buSzPts val="1500"/>
              <a:buChar char=" "/>
              <a:defRPr sz="1500"/>
            </a:lvl2pPr>
            <a:lvl3pPr marL="1371600" lvl="2" indent="-317500" algn="l">
              <a:lnSpc>
                <a:spcPct val="85000"/>
              </a:lnSpc>
              <a:spcBef>
                <a:spcPts val="500"/>
              </a:spcBef>
              <a:spcAft>
                <a:spcPts val="0"/>
              </a:spcAft>
              <a:buClr>
                <a:srgbClr val="262626"/>
              </a:buClr>
              <a:buSzPts val="1400"/>
              <a:buChar char=" "/>
              <a:defRPr sz="1400"/>
            </a:lvl3pPr>
            <a:lvl4pPr marL="1828800" lvl="3" indent="-304800" algn="l">
              <a:lnSpc>
                <a:spcPct val="85000"/>
              </a:lnSpc>
              <a:spcBef>
                <a:spcPts val="500"/>
              </a:spcBef>
              <a:spcAft>
                <a:spcPts val="0"/>
              </a:spcAft>
              <a:buClr>
                <a:srgbClr val="262626"/>
              </a:buClr>
              <a:buSzPts val="1200"/>
              <a:buChar char=" "/>
              <a:defRPr sz="1200"/>
            </a:lvl4pPr>
            <a:lvl5pPr marL="2286000" lvl="4" indent="-304800" algn="l">
              <a:lnSpc>
                <a:spcPct val="85000"/>
              </a:lnSpc>
              <a:spcBef>
                <a:spcPts val="500"/>
              </a:spcBef>
              <a:spcAft>
                <a:spcPts val="0"/>
              </a:spcAft>
              <a:buClr>
                <a:srgbClr val="262626"/>
              </a:buClr>
              <a:buSzPts val="1200"/>
              <a:buChar char=" "/>
              <a:defRPr sz="1200"/>
            </a:lvl5pPr>
            <a:lvl6pPr marL="2743200" lvl="5" indent="-304800" algn="l">
              <a:lnSpc>
                <a:spcPct val="85000"/>
              </a:lnSpc>
              <a:spcBef>
                <a:spcPts val="500"/>
              </a:spcBef>
              <a:spcAft>
                <a:spcPts val="0"/>
              </a:spcAft>
              <a:buClr>
                <a:srgbClr val="262626"/>
              </a:buClr>
              <a:buSzPts val="1200"/>
              <a:buChar char=" "/>
              <a:defRPr sz="1200"/>
            </a:lvl6pPr>
            <a:lvl7pPr marL="3200400" lvl="6" indent="-304800" algn="l">
              <a:lnSpc>
                <a:spcPct val="85000"/>
              </a:lnSpc>
              <a:spcBef>
                <a:spcPts val="500"/>
              </a:spcBef>
              <a:spcAft>
                <a:spcPts val="0"/>
              </a:spcAft>
              <a:buClr>
                <a:srgbClr val="262626"/>
              </a:buClr>
              <a:buSzPts val="1200"/>
              <a:buChar char=" "/>
              <a:defRPr sz="1200"/>
            </a:lvl7pPr>
            <a:lvl8pPr marL="3657600" lvl="7" indent="-304800" algn="l">
              <a:lnSpc>
                <a:spcPct val="85000"/>
              </a:lnSpc>
              <a:spcBef>
                <a:spcPts val="500"/>
              </a:spcBef>
              <a:spcAft>
                <a:spcPts val="0"/>
              </a:spcAft>
              <a:buClr>
                <a:srgbClr val="262626"/>
              </a:buClr>
              <a:buSzPts val="1200"/>
              <a:buChar char=" "/>
              <a:defRPr sz="1200"/>
            </a:lvl8pPr>
            <a:lvl9pPr marL="4114800" lvl="8" indent="-304800" algn="l">
              <a:lnSpc>
                <a:spcPct val="85000"/>
              </a:lnSpc>
              <a:spcBef>
                <a:spcPts val="500"/>
              </a:spcBef>
              <a:spcAft>
                <a:spcPts val="0"/>
              </a:spcAft>
              <a:buClr>
                <a:srgbClr val="262626"/>
              </a:buClr>
              <a:buSzPts val="1200"/>
              <a:buChar char=" "/>
              <a:defRPr sz="1200"/>
            </a:lvl9pPr>
          </a:lstStyle>
          <a:p>
            <a:endParaRPr/>
          </a:p>
        </p:txBody>
      </p:sp>
      <p:sp>
        <p:nvSpPr>
          <p:cNvPr id="70" name="Google Shape;70;p15"/>
          <p:cNvSpPr txBox="1">
            <a:spLocks noGrp="1"/>
          </p:cNvSpPr>
          <p:nvPr>
            <p:ph type="body" idx="3"/>
          </p:nvPr>
        </p:nvSpPr>
        <p:spPr>
          <a:xfrm>
            <a:off x="4505706" y="1528826"/>
            <a:ext cx="3497700" cy="541800"/>
          </a:xfrm>
          <a:prstGeom prst="rect">
            <a:avLst/>
          </a:prstGeom>
          <a:noFill/>
          <a:ln>
            <a:noFill/>
          </a:ln>
        </p:spPr>
        <p:txBody>
          <a:bodyPr spcFirstLastPara="1" wrap="square" lIns="68575" tIns="34275" rIns="68575" bIns="34275" anchor="ctr" anchorCtr="0">
            <a:noAutofit/>
          </a:bodyPr>
          <a:lstStyle>
            <a:lvl1pPr marL="457200" lvl="0" indent="-228600" algn="l">
              <a:lnSpc>
                <a:spcPct val="85000"/>
              </a:lnSpc>
              <a:spcBef>
                <a:spcPts val="1000"/>
              </a:spcBef>
              <a:spcAft>
                <a:spcPts val="0"/>
              </a:spcAft>
              <a:buClr>
                <a:srgbClr val="262626"/>
              </a:buClr>
              <a:buSzPts val="1700"/>
              <a:buNone/>
              <a:defRPr sz="1700" b="0" cap="none">
                <a:solidFill>
                  <a:srgbClr val="262626"/>
                </a:solidFill>
                <a:latin typeface="Calibri"/>
                <a:ea typeface="Calibri"/>
                <a:cs typeface="Calibri"/>
                <a:sym typeface="Calibri"/>
              </a:defRPr>
            </a:lvl1pPr>
            <a:lvl2pPr marL="914400" lvl="1" indent="-228600" algn="l">
              <a:lnSpc>
                <a:spcPct val="85000"/>
              </a:lnSpc>
              <a:spcBef>
                <a:spcPts val="500"/>
              </a:spcBef>
              <a:spcAft>
                <a:spcPts val="0"/>
              </a:spcAft>
              <a:buClr>
                <a:srgbClr val="262626"/>
              </a:buClr>
              <a:buSzPts val="1500"/>
              <a:buNone/>
              <a:defRPr sz="1500" b="1"/>
            </a:lvl2pPr>
            <a:lvl3pPr marL="1371600" lvl="2" indent="-228600" algn="l">
              <a:lnSpc>
                <a:spcPct val="85000"/>
              </a:lnSpc>
              <a:spcBef>
                <a:spcPts val="500"/>
              </a:spcBef>
              <a:spcAft>
                <a:spcPts val="0"/>
              </a:spcAft>
              <a:buClr>
                <a:srgbClr val="262626"/>
              </a:buClr>
              <a:buSzPts val="1400"/>
              <a:buNone/>
              <a:defRPr sz="1400" b="1"/>
            </a:lvl3pPr>
            <a:lvl4pPr marL="1828800" lvl="3" indent="-228600" algn="l">
              <a:lnSpc>
                <a:spcPct val="85000"/>
              </a:lnSpc>
              <a:spcBef>
                <a:spcPts val="500"/>
              </a:spcBef>
              <a:spcAft>
                <a:spcPts val="0"/>
              </a:spcAft>
              <a:buClr>
                <a:srgbClr val="262626"/>
              </a:buClr>
              <a:buSzPts val="1200"/>
              <a:buNone/>
              <a:defRPr sz="1200" b="1"/>
            </a:lvl4pPr>
            <a:lvl5pPr marL="2286000" lvl="4" indent="-228600" algn="l">
              <a:lnSpc>
                <a:spcPct val="85000"/>
              </a:lnSpc>
              <a:spcBef>
                <a:spcPts val="500"/>
              </a:spcBef>
              <a:spcAft>
                <a:spcPts val="0"/>
              </a:spcAft>
              <a:buClr>
                <a:srgbClr val="262626"/>
              </a:buClr>
              <a:buSzPts val="1200"/>
              <a:buNone/>
              <a:defRPr sz="1200" b="1"/>
            </a:lvl5pPr>
            <a:lvl6pPr marL="2743200" lvl="5" indent="-228600" algn="l">
              <a:lnSpc>
                <a:spcPct val="85000"/>
              </a:lnSpc>
              <a:spcBef>
                <a:spcPts val="500"/>
              </a:spcBef>
              <a:spcAft>
                <a:spcPts val="0"/>
              </a:spcAft>
              <a:buClr>
                <a:srgbClr val="262626"/>
              </a:buClr>
              <a:buSzPts val="1200"/>
              <a:buNone/>
              <a:defRPr sz="1200" b="1"/>
            </a:lvl6pPr>
            <a:lvl7pPr marL="3200400" lvl="6" indent="-228600" algn="l">
              <a:lnSpc>
                <a:spcPct val="85000"/>
              </a:lnSpc>
              <a:spcBef>
                <a:spcPts val="500"/>
              </a:spcBef>
              <a:spcAft>
                <a:spcPts val="0"/>
              </a:spcAft>
              <a:buClr>
                <a:srgbClr val="262626"/>
              </a:buClr>
              <a:buSzPts val="1200"/>
              <a:buNone/>
              <a:defRPr sz="1200" b="1"/>
            </a:lvl7pPr>
            <a:lvl8pPr marL="3657600" lvl="7" indent="-228600" algn="l">
              <a:lnSpc>
                <a:spcPct val="85000"/>
              </a:lnSpc>
              <a:spcBef>
                <a:spcPts val="500"/>
              </a:spcBef>
              <a:spcAft>
                <a:spcPts val="0"/>
              </a:spcAft>
              <a:buClr>
                <a:srgbClr val="262626"/>
              </a:buClr>
              <a:buSzPts val="1200"/>
              <a:buNone/>
              <a:defRPr sz="1200" b="1"/>
            </a:lvl8pPr>
            <a:lvl9pPr marL="4114800" lvl="8" indent="-228600" algn="l">
              <a:lnSpc>
                <a:spcPct val="85000"/>
              </a:lnSpc>
              <a:spcBef>
                <a:spcPts val="500"/>
              </a:spcBef>
              <a:spcAft>
                <a:spcPts val="0"/>
              </a:spcAft>
              <a:buClr>
                <a:srgbClr val="262626"/>
              </a:buClr>
              <a:buSzPts val="1200"/>
              <a:buNone/>
              <a:defRPr sz="1200" b="1"/>
            </a:lvl9pPr>
          </a:lstStyle>
          <a:p>
            <a:endParaRPr/>
          </a:p>
        </p:txBody>
      </p:sp>
      <p:sp>
        <p:nvSpPr>
          <p:cNvPr id="71" name="Google Shape;71;p15"/>
          <p:cNvSpPr txBox="1">
            <a:spLocks noGrp="1"/>
          </p:cNvSpPr>
          <p:nvPr>
            <p:ph type="body" idx="4"/>
          </p:nvPr>
        </p:nvSpPr>
        <p:spPr>
          <a:xfrm>
            <a:off x="4505706" y="2063243"/>
            <a:ext cx="3497700" cy="2400300"/>
          </a:xfrm>
          <a:prstGeom prst="rect">
            <a:avLst/>
          </a:prstGeom>
          <a:noFill/>
          <a:ln>
            <a:noFill/>
          </a:ln>
        </p:spPr>
        <p:txBody>
          <a:bodyPr spcFirstLastPara="1" wrap="square" lIns="68575" tIns="34275" rIns="68575" bIns="34275" anchor="t" anchorCtr="0">
            <a:noAutofit/>
          </a:bodyPr>
          <a:lstStyle>
            <a:lvl1pPr marL="457200" lvl="0" indent="-342900" algn="l">
              <a:lnSpc>
                <a:spcPct val="85000"/>
              </a:lnSpc>
              <a:spcBef>
                <a:spcPts val="1000"/>
              </a:spcBef>
              <a:spcAft>
                <a:spcPts val="0"/>
              </a:spcAft>
              <a:buClr>
                <a:srgbClr val="262626"/>
              </a:buClr>
              <a:buSzPts val="1800"/>
              <a:buChar char=" "/>
              <a:defRPr sz="1800"/>
            </a:lvl1pPr>
            <a:lvl2pPr marL="914400" lvl="1" indent="-323850" algn="l">
              <a:lnSpc>
                <a:spcPct val="85000"/>
              </a:lnSpc>
              <a:spcBef>
                <a:spcPts val="500"/>
              </a:spcBef>
              <a:spcAft>
                <a:spcPts val="0"/>
              </a:spcAft>
              <a:buClr>
                <a:srgbClr val="262626"/>
              </a:buClr>
              <a:buSzPts val="1500"/>
              <a:buChar char=" "/>
              <a:defRPr sz="1500"/>
            </a:lvl2pPr>
            <a:lvl3pPr marL="1371600" lvl="2" indent="-317500" algn="l">
              <a:lnSpc>
                <a:spcPct val="85000"/>
              </a:lnSpc>
              <a:spcBef>
                <a:spcPts val="500"/>
              </a:spcBef>
              <a:spcAft>
                <a:spcPts val="0"/>
              </a:spcAft>
              <a:buClr>
                <a:srgbClr val="262626"/>
              </a:buClr>
              <a:buSzPts val="1400"/>
              <a:buChar char=" "/>
              <a:defRPr sz="1400"/>
            </a:lvl3pPr>
            <a:lvl4pPr marL="1828800" lvl="3" indent="-304800" algn="l">
              <a:lnSpc>
                <a:spcPct val="85000"/>
              </a:lnSpc>
              <a:spcBef>
                <a:spcPts val="500"/>
              </a:spcBef>
              <a:spcAft>
                <a:spcPts val="0"/>
              </a:spcAft>
              <a:buClr>
                <a:srgbClr val="262626"/>
              </a:buClr>
              <a:buSzPts val="1200"/>
              <a:buChar char=" "/>
              <a:defRPr sz="1200"/>
            </a:lvl4pPr>
            <a:lvl5pPr marL="2286000" lvl="4" indent="-304800" algn="l">
              <a:lnSpc>
                <a:spcPct val="85000"/>
              </a:lnSpc>
              <a:spcBef>
                <a:spcPts val="500"/>
              </a:spcBef>
              <a:spcAft>
                <a:spcPts val="0"/>
              </a:spcAft>
              <a:buClr>
                <a:srgbClr val="262626"/>
              </a:buClr>
              <a:buSzPts val="1200"/>
              <a:buChar char=" "/>
              <a:defRPr sz="1200"/>
            </a:lvl5pPr>
            <a:lvl6pPr marL="2743200" lvl="5" indent="-304800" algn="l">
              <a:lnSpc>
                <a:spcPct val="85000"/>
              </a:lnSpc>
              <a:spcBef>
                <a:spcPts val="500"/>
              </a:spcBef>
              <a:spcAft>
                <a:spcPts val="0"/>
              </a:spcAft>
              <a:buClr>
                <a:srgbClr val="262626"/>
              </a:buClr>
              <a:buSzPts val="1200"/>
              <a:buChar char=" "/>
              <a:defRPr sz="1200"/>
            </a:lvl6pPr>
            <a:lvl7pPr marL="3200400" lvl="6" indent="-304800" algn="l">
              <a:lnSpc>
                <a:spcPct val="85000"/>
              </a:lnSpc>
              <a:spcBef>
                <a:spcPts val="500"/>
              </a:spcBef>
              <a:spcAft>
                <a:spcPts val="0"/>
              </a:spcAft>
              <a:buClr>
                <a:srgbClr val="262626"/>
              </a:buClr>
              <a:buSzPts val="1200"/>
              <a:buChar char=" "/>
              <a:defRPr sz="1200"/>
            </a:lvl7pPr>
            <a:lvl8pPr marL="3657600" lvl="7" indent="-304800" algn="l">
              <a:lnSpc>
                <a:spcPct val="85000"/>
              </a:lnSpc>
              <a:spcBef>
                <a:spcPts val="500"/>
              </a:spcBef>
              <a:spcAft>
                <a:spcPts val="0"/>
              </a:spcAft>
              <a:buClr>
                <a:srgbClr val="262626"/>
              </a:buClr>
              <a:buSzPts val="1200"/>
              <a:buChar char=" "/>
              <a:defRPr sz="1200"/>
            </a:lvl8pPr>
            <a:lvl9pPr marL="4114800" lvl="8" indent="-304800" algn="l">
              <a:lnSpc>
                <a:spcPct val="85000"/>
              </a:lnSpc>
              <a:spcBef>
                <a:spcPts val="500"/>
              </a:spcBef>
              <a:spcAft>
                <a:spcPts val="0"/>
              </a:spcAft>
              <a:buClr>
                <a:srgbClr val="262626"/>
              </a:buClr>
              <a:buSzPts val="1200"/>
              <a:buChar char=" "/>
              <a:defRPr sz="1200"/>
            </a:lvl9pPr>
          </a:lstStyle>
          <a:p>
            <a:endParaRPr/>
          </a:p>
        </p:txBody>
      </p:sp>
      <p:sp>
        <p:nvSpPr>
          <p:cNvPr id="72" name="Google Shape;72;p15"/>
          <p:cNvSpPr txBox="1">
            <a:spLocks noGrp="1"/>
          </p:cNvSpPr>
          <p:nvPr>
            <p:ph type="ftr" idx="11"/>
          </p:nvPr>
        </p:nvSpPr>
        <p:spPr>
          <a:xfrm>
            <a:off x="514350" y="4916023"/>
            <a:ext cx="3771900" cy="1716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3" name="Google Shape;73;p15"/>
          <p:cNvSpPr txBox="1">
            <a:spLocks noGrp="1"/>
          </p:cNvSpPr>
          <p:nvPr>
            <p:ph type="sldNum" idx="12"/>
          </p:nvPr>
        </p:nvSpPr>
        <p:spPr>
          <a:xfrm>
            <a:off x="6572944" y="4407309"/>
            <a:ext cx="2194800" cy="1047900"/>
          </a:xfrm>
          <a:prstGeom prst="rect">
            <a:avLst/>
          </a:prstGeom>
          <a:noFill/>
          <a:ln>
            <a:noFill/>
          </a:ln>
        </p:spPr>
        <p:txBody>
          <a:bodyPr spcFirstLastPara="1" wrap="square" lIns="68575" tIns="34275" rIns="68575" bIns="34275" anchor="b" anchorCtr="0">
            <a:noAutofit/>
          </a:bodyPr>
          <a:lstStyle>
            <a:lvl1pPr marL="0" marR="0" lvl="0"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74" name="Google Shape;74;p15"/>
          <p:cNvSpPr/>
          <p:nvPr/>
        </p:nvSpPr>
        <p:spPr>
          <a:xfrm>
            <a:off x="0" y="-1"/>
            <a:ext cx="361500" cy="5160300"/>
          </a:xfrm>
          <a:prstGeom prst="rect">
            <a:avLst/>
          </a:prstGeom>
          <a:solidFill>
            <a:schemeClr val="accent1"/>
          </a:solidFill>
          <a:ln w="12700" cap="flat" cmpd="sng">
            <a:solidFill>
              <a:srgbClr val="022543"/>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492918" y="374650"/>
            <a:ext cx="8079600" cy="1243500"/>
          </a:xfrm>
          <a:prstGeom prst="rect">
            <a:avLst/>
          </a:prstGeom>
          <a:noFill/>
          <a:ln>
            <a:noFill/>
          </a:ln>
        </p:spPr>
        <p:txBody>
          <a:bodyPr spcFirstLastPara="1" wrap="square" lIns="68575" tIns="34275" rIns="68575" bIns="34275" anchor="ctr" anchorCtr="0">
            <a:noAutofit/>
          </a:bodyPr>
          <a:lstStyle>
            <a:lvl1pPr lvl="0" algn="l">
              <a:lnSpc>
                <a:spcPct val="85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7" name="Google Shape;77;p16"/>
          <p:cNvSpPr txBox="1">
            <a:spLocks noGrp="1"/>
          </p:cNvSpPr>
          <p:nvPr>
            <p:ph type="ftr" idx="11"/>
          </p:nvPr>
        </p:nvSpPr>
        <p:spPr>
          <a:xfrm>
            <a:off x="514350" y="4916023"/>
            <a:ext cx="3771900" cy="1716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8" name="Google Shape;78;p16"/>
          <p:cNvSpPr txBox="1">
            <a:spLocks noGrp="1"/>
          </p:cNvSpPr>
          <p:nvPr>
            <p:ph type="sldNum" idx="12"/>
          </p:nvPr>
        </p:nvSpPr>
        <p:spPr>
          <a:xfrm>
            <a:off x="6572944" y="4407309"/>
            <a:ext cx="2194800" cy="1047900"/>
          </a:xfrm>
          <a:prstGeom prst="rect">
            <a:avLst/>
          </a:prstGeom>
          <a:noFill/>
          <a:ln>
            <a:noFill/>
          </a:ln>
        </p:spPr>
        <p:txBody>
          <a:bodyPr spcFirstLastPara="1" wrap="square" lIns="68575" tIns="34275" rIns="68575" bIns="34275" anchor="b" anchorCtr="0">
            <a:noAutofit/>
          </a:bodyPr>
          <a:lstStyle>
            <a:lvl1pPr marL="0" marR="0" lvl="0"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79" name="Google Shape;79;p16"/>
          <p:cNvSpPr/>
          <p:nvPr/>
        </p:nvSpPr>
        <p:spPr>
          <a:xfrm>
            <a:off x="0" y="-1"/>
            <a:ext cx="361500" cy="5160300"/>
          </a:xfrm>
          <a:prstGeom prst="rect">
            <a:avLst/>
          </a:prstGeom>
          <a:solidFill>
            <a:schemeClr val="accent1"/>
          </a:solidFill>
          <a:ln w="12700" cap="flat" cmpd="sng">
            <a:solidFill>
              <a:srgbClr val="022543"/>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80" name="Google Shape;80;p16"/>
          <p:cNvSpPr/>
          <p:nvPr/>
        </p:nvSpPr>
        <p:spPr>
          <a:xfrm>
            <a:off x="3677941" y="241722"/>
            <a:ext cx="5159100" cy="1762200"/>
          </a:xfrm>
          <a:prstGeom prst="rect">
            <a:avLst/>
          </a:prstGeom>
          <a:noFill/>
          <a:ln w="38100" cap="flat" cmpd="sng">
            <a:solidFill>
              <a:srgbClr val="022543"/>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81" name="Google Shape;81;p16"/>
          <p:cNvSpPr/>
          <p:nvPr/>
        </p:nvSpPr>
        <p:spPr>
          <a:xfrm>
            <a:off x="3781761" y="358729"/>
            <a:ext cx="5159100" cy="1762200"/>
          </a:xfrm>
          <a:prstGeom prst="rect">
            <a:avLst/>
          </a:prstGeom>
          <a:noFill/>
          <a:ln w="38100" cap="flat" cmpd="sng">
            <a:solidFill>
              <a:srgbClr val="C19E47"/>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492918" y="374650"/>
            <a:ext cx="8079600" cy="1243500"/>
          </a:xfrm>
          <a:prstGeom prst="rect">
            <a:avLst/>
          </a:prstGeom>
          <a:noFill/>
          <a:ln>
            <a:noFill/>
          </a:ln>
        </p:spPr>
        <p:txBody>
          <a:bodyPr spcFirstLastPara="1" wrap="square" lIns="68575" tIns="34275" rIns="68575" bIns="34275" anchor="ctr" anchorCtr="0">
            <a:noAutofit/>
          </a:bodyPr>
          <a:lstStyle>
            <a:lvl1pPr marR="0" lvl="0" algn="l" rtl="0">
              <a:lnSpc>
                <a:spcPct val="85000"/>
              </a:lnSpc>
              <a:spcBef>
                <a:spcPts val="0"/>
              </a:spcBef>
              <a:spcAft>
                <a:spcPts val="0"/>
              </a:spcAft>
              <a:buClr>
                <a:schemeClr val="accent1"/>
              </a:buClr>
              <a:buSzPts val="4100"/>
              <a:buFont typeface="Lustria"/>
              <a:buNone/>
              <a:defRPr sz="4100" b="0" i="0" u="none" strike="noStrike" cap="none">
                <a:solidFill>
                  <a:schemeClr val="accent1"/>
                </a:solidFill>
                <a:latin typeface="Lustria"/>
                <a:ea typeface="Lustria"/>
                <a:cs typeface="Lustria"/>
                <a:sym typeface="Lustria"/>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7"/>
          <p:cNvSpPr txBox="1">
            <a:spLocks noGrp="1"/>
          </p:cNvSpPr>
          <p:nvPr>
            <p:ph type="body" idx="1"/>
          </p:nvPr>
        </p:nvSpPr>
        <p:spPr>
          <a:xfrm>
            <a:off x="507492" y="1508760"/>
            <a:ext cx="8065500" cy="2824800"/>
          </a:xfrm>
          <a:prstGeom prst="rect">
            <a:avLst/>
          </a:prstGeom>
          <a:noFill/>
          <a:ln>
            <a:noFill/>
          </a:ln>
        </p:spPr>
        <p:txBody>
          <a:bodyPr spcFirstLastPara="1" wrap="square" lIns="68575" tIns="34275" rIns="68575" bIns="34275" anchor="t" anchorCtr="0">
            <a:noAutofit/>
          </a:bodyPr>
          <a:lstStyle>
            <a:lvl1pPr marL="457200" marR="0" lvl="0" indent="-342900" algn="l" rtl="0">
              <a:lnSpc>
                <a:spcPct val="85000"/>
              </a:lnSpc>
              <a:spcBef>
                <a:spcPts val="1000"/>
              </a:spcBef>
              <a:spcAft>
                <a:spcPts val="0"/>
              </a:spcAft>
              <a:buClr>
                <a:srgbClr val="262626"/>
              </a:buClr>
              <a:buSzPts val="1800"/>
              <a:buFont typeface="Arial"/>
              <a:buChar char=" "/>
              <a:defRPr sz="1800" b="0" i="0" u="none" strike="noStrike" cap="none">
                <a:solidFill>
                  <a:srgbClr val="262626"/>
                </a:solidFill>
                <a:latin typeface="Lustria"/>
                <a:ea typeface="Lustria"/>
                <a:cs typeface="Lustria"/>
                <a:sym typeface="Lustria"/>
              </a:defRPr>
            </a:lvl1pPr>
            <a:lvl2pPr marL="914400" marR="0" lvl="1" indent="-342900" algn="l" rtl="0">
              <a:lnSpc>
                <a:spcPct val="85000"/>
              </a:lnSpc>
              <a:spcBef>
                <a:spcPts val="500"/>
              </a:spcBef>
              <a:spcAft>
                <a:spcPts val="0"/>
              </a:spcAft>
              <a:buClr>
                <a:srgbClr val="262626"/>
              </a:buClr>
              <a:buSzPts val="1800"/>
              <a:buFont typeface="Arial"/>
              <a:buChar char=" "/>
              <a:defRPr sz="1800" b="0" i="0" u="none" strike="noStrike" cap="none">
                <a:solidFill>
                  <a:srgbClr val="262626"/>
                </a:solidFill>
                <a:latin typeface="Lustria"/>
                <a:ea typeface="Lustria"/>
                <a:cs typeface="Lustria"/>
                <a:sym typeface="Lustria"/>
              </a:defRPr>
            </a:lvl2pPr>
            <a:lvl3pPr marL="1371600" marR="0" lvl="2" indent="-323850" algn="l" rtl="0">
              <a:lnSpc>
                <a:spcPct val="85000"/>
              </a:lnSpc>
              <a:spcBef>
                <a:spcPts val="500"/>
              </a:spcBef>
              <a:spcAft>
                <a:spcPts val="0"/>
              </a:spcAft>
              <a:buClr>
                <a:srgbClr val="262626"/>
              </a:buClr>
              <a:buSzPts val="1500"/>
              <a:buFont typeface="Arial"/>
              <a:buChar char=" "/>
              <a:defRPr sz="1500" b="0" i="1" u="none" strike="noStrike" cap="none">
                <a:solidFill>
                  <a:srgbClr val="262626"/>
                </a:solidFill>
                <a:latin typeface="Lustria"/>
                <a:ea typeface="Lustria"/>
                <a:cs typeface="Lustria"/>
                <a:sym typeface="Lustria"/>
              </a:defRPr>
            </a:lvl3pPr>
            <a:lvl4pPr marL="1828800" marR="0" lvl="3" indent="-317500" algn="l" rtl="0">
              <a:lnSpc>
                <a:spcPct val="85000"/>
              </a:lnSpc>
              <a:spcBef>
                <a:spcPts val="500"/>
              </a:spcBef>
              <a:spcAft>
                <a:spcPts val="0"/>
              </a:spcAft>
              <a:buClr>
                <a:srgbClr val="262626"/>
              </a:buClr>
              <a:buSzPts val="1400"/>
              <a:buFont typeface="Arial"/>
              <a:buChar char=" "/>
              <a:defRPr sz="1400" b="0" i="0" u="none" strike="noStrike" cap="none">
                <a:solidFill>
                  <a:srgbClr val="262626"/>
                </a:solidFill>
                <a:latin typeface="Lustria"/>
                <a:ea typeface="Lustria"/>
                <a:cs typeface="Lustria"/>
                <a:sym typeface="Lustria"/>
              </a:defRPr>
            </a:lvl4pPr>
            <a:lvl5pPr marL="2286000" marR="0" lvl="4" indent="-317500" algn="l" rtl="0">
              <a:lnSpc>
                <a:spcPct val="85000"/>
              </a:lnSpc>
              <a:spcBef>
                <a:spcPts val="500"/>
              </a:spcBef>
              <a:spcAft>
                <a:spcPts val="0"/>
              </a:spcAft>
              <a:buClr>
                <a:srgbClr val="262626"/>
              </a:buClr>
              <a:buSzPts val="1400"/>
              <a:buFont typeface="Arial"/>
              <a:buChar char=" "/>
              <a:defRPr sz="1400" b="0" i="0" u="none" strike="noStrike" cap="none">
                <a:solidFill>
                  <a:srgbClr val="262626"/>
                </a:solidFill>
                <a:latin typeface="Lustria"/>
                <a:ea typeface="Lustria"/>
                <a:cs typeface="Lustria"/>
                <a:sym typeface="Lustria"/>
              </a:defRPr>
            </a:lvl5pPr>
            <a:lvl6pPr marL="2743200" marR="0" lvl="5" indent="-317500" algn="l" rtl="0">
              <a:lnSpc>
                <a:spcPct val="85000"/>
              </a:lnSpc>
              <a:spcBef>
                <a:spcPts val="500"/>
              </a:spcBef>
              <a:spcAft>
                <a:spcPts val="0"/>
              </a:spcAft>
              <a:buClr>
                <a:srgbClr val="262626"/>
              </a:buClr>
              <a:buSzPts val="1400"/>
              <a:buFont typeface="Arial"/>
              <a:buChar char=" "/>
              <a:defRPr sz="1400" b="0" i="0" u="none" strike="noStrike" cap="none">
                <a:solidFill>
                  <a:srgbClr val="262626"/>
                </a:solidFill>
                <a:latin typeface="Calibri"/>
                <a:ea typeface="Calibri"/>
                <a:cs typeface="Calibri"/>
                <a:sym typeface="Calibri"/>
              </a:defRPr>
            </a:lvl6pPr>
            <a:lvl7pPr marL="3200400" marR="0" lvl="6" indent="-317500" algn="l" rtl="0">
              <a:lnSpc>
                <a:spcPct val="85000"/>
              </a:lnSpc>
              <a:spcBef>
                <a:spcPts val="500"/>
              </a:spcBef>
              <a:spcAft>
                <a:spcPts val="0"/>
              </a:spcAft>
              <a:buClr>
                <a:srgbClr val="262626"/>
              </a:buClr>
              <a:buSzPts val="1400"/>
              <a:buFont typeface="Arial"/>
              <a:buChar char=" "/>
              <a:defRPr sz="1400" b="0" i="0" u="none" strike="noStrike" cap="none">
                <a:solidFill>
                  <a:srgbClr val="262626"/>
                </a:solidFill>
                <a:latin typeface="Calibri"/>
                <a:ea typeface="Calibri"/>
                <a:cs typeface="Calibri"/>
                <a:sym typeface="Calibri"/>
              </a:defRPr>
            </a:lvl7pPr>
            <a:lvl8pPr marL="3657600" marR="0" lvl="7" indent="-317500" algn="l" rtl="0">
              <a:lnSpc>
                <a:spcPct val="85000"/>
              </a:lnSpc>
              <a:spcBef>
                <a:spcPts val="500"/>
              </a:spcBef>
              <a:spcAft>
                <a:spcPts val="0"/>
              </a:spcAft>
              <a:buClr>
                <a:srgbClr val="262626"/>
              </a:buClr>
              <a:buSzPts val="1400"/>
              <a:buFont typeface="Arial"/>
              <a:buChar char=" "/>
              <a:defRPr sz="1400" b="0" i="0" u="none" strike="noStrike" cap="none">
                <a:solidFill>
                  <a:srgbClr val="262626"/>
                </a:solidFill>
                <a:latin typeface="Calibri"/>
                <a:ea typeface="Calibri"/>
                <a:cs typeface="Calibri"/>
                <a:sym typeface="Calibri"/>
              </a:defRPr>
            </a:lvl8pPr>
            <a:lvl9pPr marL="4114800" marR="0" lvl="8" indent="-317500" algn="l" rtl="0">
              <a:lnSpc>
                <a:spcPct val="85000"/>
              </a:lnSpc>
              <a:spcBef>
                <a:spcPts val="500"/>
              </a:spcBef>
              <a:spcAft>
                <a:spcPts val="0"/>
              </a:spcAft>
              <a:buClr>
                <a:srgbClr val="262626"/>
              </a:buClr>
              <a:buSzPts val="1400"/>
              <a:buFont typeface="Arial"/>
              <a:buChar char=" "/>
              <a:defRPr sz="1400" b="0" i="0" u="none" strike="noStrike" cap="none">
                <a:solidFill>
                  <a:srgbClr val="262626"/>
                </a:solidFill>
                <a:latin typeface="Calibri"/>
                <a:ea typeface="Calibri"/>
                <a:cs typeface="Calibri"/>
                <a:sym typeface="Calibri"/>
              </a:defRPr>
            </a:lvl9pPr>
          </a:lstStyle>
          <a:p>
            <a:endParaRPr/>
          </a:p>
        </p:txBody>
      </p:sp>
      <p:sp>
        <p:nvSpPr>
          <p:cNvPr id="8" name="Google Shape;8;p7"/>
          <p:cNvSpPr txBox="1">
            <a:spLocks noGrp="1"/>
          </p:cNvSpPr>
          <p:nvPr>
            <p:ph type="ftr" idx="11"/>
          </p:nvPr>
        </p:nvSpPr>
        <p:spPr>
          <a:xfrm>
            <a:off x="514350" y="4916023"/>
            <a:ext cx="3771900" cy="1716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7"/>
          <p:cNvSpPr txBox="1">
            <a:spLocks noGrp="1"/>
          </p:cNvSpPr>
          <p:nvPr>
            <p:ph type="sldNum" idx="12"/>
          </p:nvPr>
        </p:nvSpPr>
        <p:spPr>
          <a:xfrm>
            <a:off x="6572944" y="4407309"/>
            <a:ext cx="2194800" cy="1047900"/>
          </a:xfrm>
          <a:prstGeom prst="rect">
            <a:avLst/>
          </a:prstGeom>
          <a:noFill/>
          <a:ln>
            <a:noFill/>
          </a:ln>
        </p:spPr>
        <p:txBody>
          <a:bodyPr spcFirstLastPara="1" wrap="square" lIns="68575" tIns="34275" rIns="68575" bIns="34275" anchor="b" anchorCtr="0">
            <a:noAutofit/>
          </a:bodyPr>
          <a:lstStyle>
            <a:lvl1pPr marL="0" marR="0" lvl="0" indent="0" algn="r" rtl="0">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7700"/>
              <a:buFont typeface="Arial"/>
              <a:buNone/>
              <a:defRPr sz="77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grpSp>
        <p:nvGrpSpPr>
          <p:cNvPr id="10" name="Google Shape;10;p7"/>
          <p:cNvGrpSpPr/>
          <p:nvPr/>
        </p:nvGrpSpPr>
        <p:grpSpPr>
          <a:xfrm>
            <a:off x="-5" y="4899245"/>
            <a:ext cx="9143792" cy="261000"/>
            <a:chOff x="482600" y="6532326"/>
            <a:chExt cx="11709300" cy="348000"/>
          </a:xfrm>
        </p:grpSpPr>
        <p:sp>
          <p:nvSpPr>
            <p:cNvPr id="11" name="Google Shape;11;p7"/>
            <p:cNvSpPr/>
            <p:nvPr/>
          </p:nvSpPr>
          <p:spPr>
            <a:xfrm>
              <a:off x="482600" y="6532326"/>
              <a:ext cx="11709300" cy="348000"/>
            </a:xfrm>
            <a:prstGeom prst="rect">
              <a:avLst/>
            </a:prstGeom>
            <a:solidFill>
              <a:srgbClr val="C19E47"/>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2" name="Google Shape;12;p7"/>
            <p:cNvSpPr txBox="1"/>
            <p:nvPr/>
          </p:nvSpPr>
          <p:spPr>
            <a:xfrm>
              <a:off x="3612634" y="6559453"/>
              <a:ext cx="5449200" cy="2616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lt1"/>
                  </a:solidFill>
                  <a:latin typeface="Lustria"/>
                  <a:ea typeface="Lustria"/>
                  <a:cs typeface="Lustria"/>
                  <a:sym typeface="Lustria"/>
                </a:rPr>
                <a:t>National University of Singapore Students’ Union</a:t>
              </a:r>
              <a:endParaRPr sz="800" b="0" i="0" u="none" strike="noStrike" cap="none">
                <a:solidFill>
                  <a:schemeClr val="lt1"/>
                </a:solidFill>
                <a:latin typeface="Lustria"/>
                <a:ea typeface="Lustria"/>
                <a:cs typeface="Lustria"/>
                <a:sym typeface="Lustria"/>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29" name="Google Shape;129;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130" name="Google Shape;130;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vt.tiktok.com/ZSe51FSct/" TargetMode="External"/><Relationship Id="rId4" Type="http://schemas.openxmlformats.org/officeDocument/2006/relationships/hyperlink" Target="https://www.instagram.com/nussuwelfar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
          <p:cNvSpPr txBox="1">
            <a:spLocks noGrp="1"/>
          </p:cNvSpPr>
          <p:nvPr>
            <p:ph type="body" idx="1"/>
          </p:nvPr>
        </p:nvSpPr>
        <p:spPr>
          <a:xfrm>
            <a:off x="1286375" y="1573376"/>
            <a:ext cx="3804600" cy="603300"/>
          </a:xfrm>
          <a:prstGeom prst="rect">
            <a:avLst/>
          </a:prstGeom>
          <a:noFill/>
          <a:ln>
            <a:noFill/>
          </a:ln>
        </p:spPr>
        <p:txBody>
          <a:bodyPr spcFirstLastPara="1" wrap="square" lIns="68575" tIns="34275" rIns="68575" bIns="34275" anchor="t" anchorCtr="0">
            <a:noAutofit/>
          </a:bodyPr>
          <a:lstStyle/>
          <a:p>
            <a:pPr marL="0" lvl="0" indent="0" algn="l" rtl="0">
              <a:lnSpc>
                <a:spcPct val="85000"/>
              </a:lnSpc>
              <a:spcBef>
                <a:spcPts val="0"/>
              </a:spcBef>
              <a:spcAft>
                <a:spcPts val="0"/>
              </a:spcAft>
              <a:buClr>
                <a:srgbClr val="262626"/>
              </a:buClr>
              <a:buSzPts val="1800"/>
              <a:buNone/>
            </a:pPr>
            <a:r>
              <a:rPr lang="en"/>
              <a:t>Project Genesis</a:t>
            </a:r>
            <a:endParaRPr/>
          </a:p>
          <a:p>
            <a:pPr marL="0" lvl="0" indent="0" algn="l" rtl="0">
              <a:lnSpc>
                <a:spcPct val="115000"/>
              </a:lnSpc>
              <a:spcBef>
                <a:spcPts val="0"/>
              </a:spcBef>
              <a:spcAft>
                <a:spcPts val="0"/>
              </a:spcAft>
              <a:buClr>
                <a:srgbClr val="262626"/>
              </a:buClr>
              <a:buSzPts val="1800"/>
              <a:buNone/>
            </a:pPr>
            <a:r>
              <a:rPr lang="en"/>
              <a:t>Pitch Deck</a:t>
            </a:r>
            <a:endParaRPr/>
          </a:p>
        </p:txBody>
      </p:sp>
      <p:sp>
        <p:nvSpPr>
          <p:cNvPr id="177" name="Google Shape;177;p1"/>
          <p:cNvSpPr txBox="1">
            <a:spLocks noGrp="1"/>
          </p:cNvSpPr>
          <p:nvPr>
            <p:ph type="body" idx="2"/>
          </p:nvPr>
        </p:nvSpPr>
        <p:spPr>
          <a:xfrm>
            <a:off x="1286373" y="2788437"/>
            <a:ext cx="2515200" cy="276300"/>
          </a:xfrm>
          <a:prstGeom prst="rect">
            <a:avLst/>
          </a:prstGeom>
          <a:noFill/>
          <a:ln>
            <a:noFill/>
          </a:ln>
        </p:spPr>
        <p:txBody>
          <a:bodyPr spcFirstLastPara="1" wrap="square" lIns="68575" tIns="34275" rIns="68575" bIns="34275" anchor="t" anchorCtr="0">
            <a:noAutofit/>
          </a:bodyPr>
          <a:lstStyle/>
          <a:p>
            <a:pPr marL="0" lvl="0" indent="0" algn="l" rtl="0">
              <a:lnSpc>
                <a:spcPct val="85000"/>
              </a:lnSpc>
              <a:spcBef>
                <a:spcPts val="0"/>
              </a:spcBef>
              <a:spcAft>
                <a:spcPts val="0"/>
              </a:spcAft>
              <a:buClr>
                <a:srgbClr val="262626"/>
              </a:buClr>
              <a:buSzPts val="1400"/>
              <a:buNone/>
            </a:pPr>
            <a:r>
              <a:rPr lang="en"/>
              <a:t>July 2020</a:t>
            </a:r>
            <a:endParaRPr/>
          </a:p>
        </p:txBody>
      </p:sp>
      <p:sp>
        <p:nvSpPr>
          <p:cNvPr id="178" name="Google Shape;178;p1"/>
          <p:cNvSpPr txBox="1">
            <a:spLocks noGrp="1"/>
          </p:cNvSpPr>
          <p:nvPr>
            <p:ph type="body" idx="2"/>
          </p:nvPr>
        </p:nvSpPr>
        <p:spPr>
          <a:xfrm>
            <a:off x="1286374" y="2512150"/>
            <a:ext cx="3372600" cy="276300"/>
          </a:xfrm>
          <a:prstGeom prst="rect">
            <a:avLst/>
          </a:prstGeom>
          <a:noFill/>
          <a:ln>
            <a:noFill/>
          </a:ln>
        </p:spPr>
        <p:txBody>
          <a:bodyPr spcFirstLastPara="1" wrap="square" lIns="68575" tIns="34275" rIns="68575" bIns="34275" anchor="t" anchorCtr="0">
            <a:noAutofit/>
          </a:bodyPr>
          <a:lstStyle/>
          <a:p>
            <a:pPr marL="0" lvl="0" indent="0" algn="l" rtl="0">
              <a:lnSpc>
                <a:spcPct val="85000"/>
              </a:lnSpc>
              <a:spcBef>
                <a:spcPts val="0"/>
              </a:spcBef>
              <a:spcAft>
                <a:spcPts val="0"/>
              </a:spcAft>
              <a:buClr>
                <a:srgbClr val="262626"/>
              </a:buClr>
              <a:buSzPts val="1400"/>
              <a:buNone/>
            </a:pPr>
            <a:r>
              <a:rPr lang="en"/>
              <a:t>Welfare Projects Working Group</a:t>
            </a:r>
            <a:endParaRPr/>
          </a:p>
        </p:txBody>
      </p:sp>
      <p:sp>
        <p:nvSpPr>
          <p:cNvPr id="179" name="Google Shape;179;p1"/>
          <p:cNvSpPr txBox="1"/>
          <p:nvPr/>
        </p:nvSpPr>
        <p:spPr>
          <a:xfrm>
            <a:off x="1237625" y="2229825"/>
            <a:ext cx="3902100" cy="9309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500"/>
              <a:buFont typeface="Arial"/>
              <a:buNone/>
            </a:pPr>
            <a:r>
              <a:rPr lang="en" sz="1500" b="0" i="0" u="none" strike="noStrike" cap="none" dirty="0">
                <a:solidFill>
                  <a:srgbClr val="262626"/>
                </a:solidFill>
                <a:latin typeface="Lustria"/>
                <a:ea typeface="Lustria"/>
                <a:cs typeface="Lustria"/>
                <a:sym typeface="Lustria"/>
              </a:rPr>
              <a:t>Prepared for </a:t>
            </a:r>
            <a:r>
              <a:rPr lang="en-MY" sz="1500" b="0" i="0" u="none" strike="noStrike" cap="none" dirty="0">
                <a:solidFill>
                  <a:srgbClr val="FF0000"/>
                </a:solidFill>
                <a:latin typeface="Lustria"/>
                <a:ea typeface="Lustria"/>
                <a:cs typeface="Lustria"/>
                <a:sym typeface="Lustria"/>
              </a:rPr>
              <a:t>{COMPANY}</a:t>
            </a:r>
            <a:endParaRPr sz="1500" b="0" i="0" u="none" strike="noStrike" cap="none" dirty="0">
              <a:solidFill>
                <a:srgbClr val="FF0000"/>
              </a:solidFill>
              <a:latin typeface="Lustria"/>
              <a:ea typeface="Lustria"/>
              <a:cs typeface="Lustria"/>
              <a:sym typeface="Lustria"/>
            </a:endParaRPr>
          </a:p>
          <a:p>
            <a:pPr marL="0" marR="0" lvl="0" indent="0" algn="l" rtl="0">
              <a:lnSpc>
                <a:spcPct val="115000"/>
              </a:lnSpc>
              <a:spcBef>
                <a:spcPts val="0"/>
              </a:spcBef>
              <a:spcAft>
                <a:spcPts val="0"/>
              </a:spcAft>
              <a:buClr>
                <a:srgbClr val="000000"/>
              </a:buClr>
              <a:buSzPts val="1500"/>
              <a:buFont typeface="Arial"/>
              <a:buNone/>
            </a:pPr>
            <a:r>
              <a:rPr lang="en" sz="1500" b="0" i="0" u="none" strike="noStrike" cap="none" dirty="0">
                <a:solidFill>
                  <a:srgbClr val="262626"/>
                </a:solidFill>
                <a:latin typeface="Lustria"/>
                <a:ea typeface="Lustria"/>
                <a:cs typeface="Lustria"/>
                <a:sym typeface="Lustria"/>
              </a:rPr>
              <a:t>by NUS Students’ Union Welfare Projects</a:t>
            </a:r>
            <a:endParaRPr sz="1500" b="0" i="0" u="none" strike="noStrike" cap="none" dirty="0">
              <a:solidFill>
                <a:srgbClr val="262626"/>
              </a:solidFill>
              <a:latin typeface="Lustria"/>
              <a:ea typeface="Lustria"/>
              <a:cs typeface="Lustria"/>
              <a:sym typeface="Lustria"/>
            </a:endParaRPr>
          </a:p>
          <a:p>
            <a:pPr marL="0" marR="0" lvl="0" indent="0" algn="l" rtl="0">
              <a:lnSpc>
                <a:spcPct val="115000"/>
              </a:lnSpc>
              <a:spcBef>
                <a:spcPts val="0"/>
              </a:spcBef>
              <a:spcAft>
                <a:spcPts val="0"/>
              </a:spcAft>
              <a:buClr>
                <a:srgbClr val="000000"/>
              </a:buClr>
              <a:buSzPts val="1500"/>
              <a:buFont typeface="Arial"/>
              <a:buNone/>
            </a:pPr>
            <a:r>
              <a:rPr lang="en" sz="1500" b="0" i="0" u="none" strike="noStrike" cap="none" dirty="0">
                <a:solidFill>
                  <a:srgbClr val="FF0000"/>
                </a:solidFill>
                <a:latin typeface="Lustria"/>
                <a:ea typeface="Lustria"/>
                <a:cs typeface="Lustria"/>
                <a:sym typeface="Lustria"/>
              </a:rPr>
              <a:t>{MONTH} {YEAR}</a:t>
            </a:r>
            <a:endParaRPr sz="1500" b="0" i="0" u="none" strike="noStrike" cap="none" dirty="0">
              <a:solidFill>
                <a:srgbClr val="FF0000"/>
              </a:solidFill>
              <a:latin typeface="Lustria"/>
              <a:ea typeface="Lustria"/>
              <a:cs typeface="Lustria"/>
              <a:sym typeface="Lustria"/>
            </a:endParaRPr>
          </a:p>
        </p:txBody>
      </p:sp>
      <p:pic>
        <p:nvPicPr>
          <p:cNvPr id="180" name="Google Shape;180;p1"/>
          <p:cNvPicPr preferRelativeResize="0"/>
          <p:nvPr/>
        </p:nvPicPr>
        <p:blipFill rotWithShape="1">
          <a:blip r:embed="rId3">
            <a:alphaModFix/>
          </a:blip>
          <a:srcRect/>
          <a:stretch/>
        </p:blipFill>
        <p:spPr>
          <a:xfrm>
            <a:off x="2972625" y="3570350"/>
            <a:ext cx="1302726" cy="13027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
          <p:cNvSpPr txBox="1">
            <a:spLocks noGrp="1"/>
          </p:cNvSpPr>
          <p:nvPr>
            <p:ph type="title"/>
          </p:nvPr>
        </p:nvSpPr>
        <p:spPr>
          <a:xfrm>
            <a:off x="450068" y="-106375"/>
            <a:ext cx="8079600" cy="1243500"/>
          </a:xfrm>
          <a:prstGeom prst="rect">
            <a:avLst/>
          </a:prstGeom>
          <a:noFill/>
          <a:ln>
            <a:noFill/>
          </a:ln>
        </p:spPr>
        <p:txBody>
          <a:bodyPr spcFirstLastPara="1" wrap="square" lIns="68575" tIns="34275" rIns="68575" bIns="34275" anchor="ctr" anchorCtr="0">
            <a:noAutofit/>
          </a:bodyPr>
          <a:lstStyle/>
          <a:p>
            <a:pPr marL="0" lvl="0" indent="0" algn="l" rtl="0">
              <a:lnSpc>
                <a:spcPct val="85000"/>
              </a:lnSpc>
              <a:spcBef>
                <a:spcPts val="0"/>
              </a:spcBef>
              <a:spcAft>
                <a:spcPts val="0"/>
              </a:spcAft>
              <a:buSzPts val="1400"/>
              <a:buNone/>
            </a:pPr>
            <a:r>
              <a:rPr lang="en" sz="3000" b="1"/>
              <a:t>Event Concept &amp; Details</a:t>
            </a:r>
            <a:endParaRPr sz="3000" b="1"/>
          </a:p>
        </p:txBody>
      </p:sp>
      <p:sp>
        <p:nvSpPr>
          <p:cNvPr id="187" name="Google Shape;187;p2"/>
          <p:cNvSpPr txBox="1">
            <a:spLocks noGrp="1"/>
          </p:cNvSpPr>
          <p:nvPr>
            <p:ph type="body" idx="1"/>
          </p:nvPr>
        </p:nvSpPr>
        <p:spPr>
          <a:xfrm>
            <a:off x="507500" y="857250"/>
            <a:ext cx="8429400" cy="4007700"/>
          </a:xfrm>
          <a:prstGeom prst="rect">
            <a:avLst/>
          </a:prstGeom>
          <a:noFill/>
          <a:ln>
            <a:noFill/>
          </a:ln>
        </p:spPr>
        <p:txBody>
          <a:bodyPr spcFirstLastPara="1" wrap="square" lIns="68575" tIns="34275" rIns="68575" bIns="34275" anchor="t" anchorCtr="0">
            <a:noAutofit/>
          </a:bodyPr>
          <a:lstStyle/>
          <a:p>
            <a:pPr marL="457200" lvl="0" indent="-317500" algn="l" rtl="0">
              <a:lnSpc>
                <a:spcPct val="150000"/>
              </a:lnSpc>
              <a:spcBef>
                <a:spcPts val="0"/>
              </a:spcBef>
              <a:spcAft>
                <a:spcPts val="0"/>
              </a:spcAft>
              <a:buClr>
                <a:schemeClr val="dk1"/>
              </a:buClr>
              <a:buSzPts val="1400"/>
              <a:buChar char="●"/>
            </a:pPr>
            <a:r>
              <a:rPr lang="en" sz="1400" b="1">
                <a:solidFill>
                  <a:schemeClr val="dk1"/>
                </a:solidFill>
                <a:latin typeface="Arial"/>
                <a:ea typeface="Arial"/>
                <a:cs typeface="Arial"/>
                <a:sym typeface="Arial"/>
              </a:rPr>
              <a:t>Overview of Project Genesis 2023 :</a:t>
            </a:r>
            <a:endParaRPr sz="1400" b="1">
              <a:solidFill>
                <a:schemeClr val="dk1"/>
              </a:solidFill>
              <a:latin typeface="Arial"/>
              <a:ea typeface="Arial"/>
              <a:cs typeface="Arial"/>
              <a:sym typeface="Arial"/>
            </a:endParaRPr>
          </a:p>
          <a:p>
            <a:pPr marL="457200" lvl="0" indent="-304800" algn="l" rtl="0">
              <a:lnSpc>
                <a:spcPct val="150000"/>
              </a:lnSpc>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An exciting event centered around three </a:t>
            </a:r>
            <a:r>
              <a:rPr lang="en" sz="1200" b="1">
                <a:solidFill>
                  <a:schemeClr val="dk1"/>
                </a:solidFill>
                <a:latin typeface="Arial"/>
                <a:ea typeface="Arial"/>
                <a:cs typeface="Arial"/>
                <a:sym typeface="Arial"/>
              </a:rPr>
              <a:t>throwback themes</a:t>
            </a:r>
            <a:r>
              <a:rPr lang="en" sz="1200">
                <a:solidFill>
                  <a:schemeClr val="dk1"/>
                </a:solidFill>
                <a:latin typeface="Arial"/>
                <a:ea typeface="Arial"/>
                <a:cs typeface="Arial"/>
                <a:sym typeface="Arial"/>
              </a:rPr>
              <a:t>: </a:t>
            </a:r>
            <a:r>
              <a:rPr lang="en" sz="1200" b="1">
                <a:solidFill>
                  <a:schemeClr val="dk1"/>
                </a:solidFill>
                <a:latin typeface="Arial"/>
                <a:ea typeface="Arial"/>
                <a:cs typeface="Arial"/>
                <a:sym typeface="Arial"/>
              </a:rPr>
              <a:t>'School Days,' 'Pop Culture,' and 'Fashion.'</a:t>
            </a:r>
            <a:r>
              <a:rPr lang="en"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marL="457200" lvl="0" indent="-304800" algn="l" rtl="0">
              <a:lnSpc>
                <a:spcPct val="150000"/>
              </a:lnSpc>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Activities : </a:t>
            </a:r>
            <a:r>
              <a:rPr lang="en" sz="1200" b="1">
                <a:solidFill>
                  <a:schemeClr val="dk1"/>
                </a:solidFill>
                <a:latin typeface="Arial"/>
                <a:ea typeface="Arial"/>
                <a:cs typeface="Arial"/>
                <a:sym typeface="Arial"/>
              </a:rPr>
              <a:t>Food Booth</a:t>
            </a:r>
            <a:r>
              <a:rPr lang="en" sz="1200">
                <a:solidFill>
                  <a:schemeClr val="dk1"/>
                </a:solidFill>
                <a:latin typeface="Arial"/>
                <a:ea typeface="Arial"/>
                <a:cs typeface="Arial"/>
                <a:sym typeface="Arial"/>
              </a:rPr>
              <a:t>,</a:t>
            </a:r>
            <a:r>
              <a:rPr lang="en" sz="1200" b="1">
                <a:solidFill>
                  <a:schemeClr val="dk1"/>
                </a:solidFill>
                <a:latin typeface="Arial"/>
                <a:ea typeface="Arial"/>
                <a:cs typeface="Arial"/>
                <a:sym typeface="Arial"/>
              </a:rPr>
              <a:t> Activity Booths </a:t>
            </a:r>
            <a:r>
              <a:rPr lang="en" sz="1200">
                <a:solidFill>
                  <a:schemeClr val="dk1"/>
                </a:solidFill>
                <a:latin typeface="Arial"/>
                <a:ea typeface="Arial"/>
                <a:cs typeface="Arial"/>
                <a:sym typeface="Arial"/>
              </a:rPr>
              <a:t>(Karaoke, Game and Store Stalls) and </a:t>
            </a:r>
            <a:r>
              <a:rPr lang="en" sz="1200" b="1">
                <a:solidFill>
                  <a:schemeClr val="dk1"/>
                </a:solidFill>
                <a:latin typeface="Arial"/>
                <a:ea typeface="Arial"/>
                <a:cs typeface="Arial"/>
                <a:sym typeface="Arial"/>
              </a:rPr>
              <a:t>Live Concert Performance </a:t>
            </a:r>
            <a:endParaRPr sz="1200" b="1">
              <a:solidFill>
                <a:schemeClr val="dk1"/>
              </a:solidFill>
              <a:latin typeface="Arial"/>
              <a:ea typeface="Arial"/>
              <a:cs typeface="Arial"/>
              <a:sym typeface="Arial"/>
            </a:endParaRPr>
          </a:p>
          <a:p>
            <a:pPr marL="457200" lvl="0" indent="-317500" algn="l" rtl="0">
              <a:lnSpc>
                <a:spcPct val="150000"/>
              </a:lnSpc>
              <a:spcBef>
                <a:spcPts val="0"/>
              </a:spcBef>
              <a:spcAft>
                <a:spcPts val="0"/>
              </a:spcAft>
              <a:buClr>
                <a:schemeClr val="dk1"/>
              </a:buClr>
              <a:buSzPts val="1400"/>
              <a:buChar char="●"/>
            </a:pPr>
            <a:r>
              <a:rPr lang="en" sz="1400" b="1">
                <a:solidFill>
                  <a:schemeClr val="dk1"/>
                </a:solidFill>
                <a:latin typeface="Arial"/>
                <a:ea typeface="Arial"/>
                <a:cs typeface="Arial"/>
                <a:sym typeface="Arial"/>
              </a:rPr>
              <a:t>Purpose:</a:t>
            </a:r>
            <a:r>
              <a:rPr lang="en" sz="1400">
                <a:solidFill>
                  <a:schemeClr val="dk1"/>
                </a:solidFill>
                <a:latin typeface="Arial"/>
                <a:ea typeface="Arial"/>
                <a:cs typeface="Arial"/>
                <a:sym typeface="Arial"/>
              </a:rPr>
              <a:t> </a:t>
            </a:r>
            <a:endParaRPr sz="1400">
              <a:solidFill>
                <a:schemeClr val="dk1"/>
              </a:solidFill>
              <a:latin typeface="Arial"/>
              <a:ea typeface="Arial"/>
              <a:cs typeface="Arial"/>
              <a:sym typeface="Arial"/>
            </a:endParaRPr>
          </a:p>
          <a:p>
            <a:pPr marL="457200" lvl="0" indent="-304800" algn="l" rtl="0">
              <a:lnSpc>
                <a:spcPct val="150000"/>
              </a:lnSpc>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Provision of tangible welfare as a form of support and motivation during the midterms period</a:t>
            </a:r>
            <a:endParaRPr sz="1200">
              <a:solidFill>
                <a:schemeClr val="dk1"/>
              </a:solidFill>
              <a:latin typeface="Arial"/>
              <a:ea typeface="Arial"/>
              <a:cs typeface="Arial"/>
              <a:sym typeface="Arial"/>
            </a:endParaRPr>
          </a:p>
          <a:p>
            <a:pPr marL="457200" lvl="0" indent="-317500" algn="l" rtl="0">
              <a:lnSpc>
                <a:spcPct val="150000"/>
              </a:lnSpc>
              <a:spcBef>
                <a:spcPts val="0"/>
              </a:spcBef>
              <a:spcAft>
                <a:spcPts val="0"/>
              </a:spcAft>
              <a:buClr>
                <a:schemeClr val="dk1"/>
              </a:buClr>
              <a:buSzPts val="1400"/>
              <a:buChar char="●"/>
            </a:pPr>
            <a:r>
              <a:rPr lang="en" sz="1400" b="1">
                <a:solidFill>
                  <a:schemeClr val="dk1"/>
                </a:solidFill>
                <a:latin typeface="Arial"/>
                <a:ea typeface="Arial"/>
                <a:cs typeface="Arial"/>
                <a:sym typeface="Arial"/>
              </a:rPr>
              <a:t>Execution:</a:t>
            </a:r>
            <a:r>
              <a:rPr lang="en" sz="1400">
                <a:solidFill>
                  <a:schemeClr val="dk1"/>
                </a:solidFill>
                <a:latin typeface="Arial"/>
                <a:ea typeface="Arial"/>
                <a:cs typeface="Arial"/>
                <a:sym typeface="Arial"/>
              </a:rPr>
              <a:t> </a:t>
            </a:r>
            <a:endParaRPr sz="1400">
              <a:solidFill>
                <a:schemeClr val="dk1"/>
              </a:solidFill>
              <a:latin typeface="Arial"/>
              <a:ea typeface="Arial"/>
              <a:cs typeface="Arial"/>
              <a:sym typeface="Arial"/>
            </a:endParaRPr>
          </a:p>
          <a:p>
            <a:pPr marL="914400" lvl="1" indent="-317500" algn="l" rtl="0">
              <a:lnSpc>
                <a:spcPct val="150000"/>
              </a:lnSpc>
              <a:spcBef>
                <a:spcPts val="0"/>
              </a:spcBef>
              <a:spcAft>
                <a:spcPts val="0"/>
              </a:spcAft>
              <a:buClr>
                <a:schemeClr val="dk1"/>
              </a:buClr>
              <a:buSzPts val="1400"/>
              <a:buChar char="○"/>
            </a:pPr>
            <a:r>
              <a:rPr lang="en" sz="1400">
                <a:solidFill>
                  <a:schemeClr val="dk1"/>
                </a:solidFill>
                <a:latin typeface="Arial"/>
                <a:ea typeface="Arial"/>
                <a:cs typeface="Arial"/>
                <a:sym typeface="Arial"/>
              </a:rPr>
              <a:t>Physical Component: </a:t>
            </a:r>
            <a:endParaRPr sz="1400">
              <a:solidFill>
                <a:schemeClr val="dk1"/>
              </a:solidFill>
              <a:latin typeface="Arial"/>
              <a:ea typeface="Arial"/>
              <a:cs typeface="Arial"/>
              <a:sym typeface="Arial"/>
            </a:endParaRPr>
          </a:p>
          <a:p>
            <a:pPr marL="1371600" lvl="0" indent="-317500" algn="l" rtl="0">
              <a:lnSpc>
                <a:spcPct val="150000"/>
              </a:lnSpc>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Redemption of </a:t>
            </a:r>
            <a:r>
              <a:rPr lang="en" sz="1400" u="sng">
                <a:solidFill>
                  <a:schemeClr val="dk1"/>
                </a:solidFill>
                <a:latin typeface="Arial"/>
                <a:ea typeface="Arial"/>
                <a:cs typeface="Arial"/>
                <a:sym typeface="Arial"/>
              </a:rPr>
              <a:t>ready-to-distribute</a:t>
            </a:r>
            <a:r>
              <a:rPr lang="en" sz="1400">
                <a:solidFill>
                  <a:schemeClr val="dk1"/>
                </a:solidFill>
                <a:latin typeface="Arial"/>
                <a:ea typeface="Arial"/>
                <a:cs typeface="Arial"/>
                <a:sym typeface="Arial"/>
              </a:rPr>
              <a:t> small prizes at activity booths during the event. </a:t>
            </a:r>
            <a:endParaRPr sz="1400">
              <a:solidFill>
                <a:schemeClr val="dk1"/>
              </a:solidFill>
              <a:latin typeface="Arial"/>
              <a:ea typeface="Arial"/>
              <a:cs typeface="Arial"/>
              <a:sym typeface="Arial"/>
            </a:endParaRPr>
          </a:p>
          <a:p>
            <a:pPr marL="1371600" lvl="0" indent="-317500" algn="l" rtl="0">
              <a:lnSpc>
                <a:spcPct val="150000"/>
              </a:lnSpc>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Prizes for Live Concert Performer from public and student from RCs and Halls.</a:t>
            </a:r>
            <a:endParaRPr sz="1400">
              <a:solidFill>
                <a:schemeClr val="dk1"/>
              </a:solidFill>
              <a:latin typeface="Arial"/>
              <a:ea typeface="Arial"/>
              <a:cs typeface="Arial"/>
              <a:sym typeface="Arial"/>
            </a:endParaRPr>
          </a:p>
          <a:p>
            <a:pPr marL="914400" lvl="1" indent="-317500" algn="l" rtl="0">
              <a:lnSpc>
                <a:spcPct val="150000"/>
              </a:lnSpc>
              <a:spcBef>
                <a:spcPts val="0"/>
              </a:spcBef>
              <a:spcAft>
                <a:spcPts val="0"/>
              </a:spcAft>
              <a:buClr>
                <a:schemeClr val="dk1"/>
              </a:buClr>
              <a:buSzPts val="1400"/>
              <a:buChar char="○"/>
            </a:pPr>
            <a:r>
              <a:rPr lang="en" sz="1400">
                <a:solidFill>
                  <a:schemeClr val="dk1"/>
                </a:solidFill>
                <a:latin typeface="Arial"/>
                <a:ea typeface="Arial"/>
                <a:cs typeface="Arial"/>
                <a:sym typeface="Arial"/>
              </a:rPr>
              <a:t>Online Component: Giveaway for selected winners on NUSSU Welfare’s Instagram page</a:t>
            </a:r>
            <a:endParaRPr sz="1400">
              <a:solidFill>
                <a:schemeClr val="dk1"/>
              </a:solidFill>
              <a:latin typeface="Arial"/>
              <a:ea typeface="Arial"/>
              <a:cs typeface="Arial"/>
              <a:sym typeface="Arial"/>
            </a:endParaRPr>
          </a:p>
          <a:p>
            <a:pPr marL="457200" lvl="0" indent="-317500" algn="l" rtl="0">
              <a:lnSpc>
                <a:spcPct val="150000"/>
              </a:lnSpc>
              <a:spcBef>
                <a:spcPts val="0"/>
              </a:spcBef>
              <a:spcAft>
                <a:spcPts val="0"/>
              </a:spcAft>
              <a:buClr>
                <a:schemeClr val="dk1"/>
              </a:buClr>
              <a:buSzPts val="1400"/>
              <a:buChar char="●"/>
            </a:pPr>
            <a:r>
              <a:rPr lang="en" sz="1400" b="1">
                <a:solidFill>
                  <a:schemeClr val="dk1"/>
                </a:solidFill>
                <a:latin typeface="Arial"/>
                <a:ea typeface="Arial"/>
                <a:cs typeface="Arial"/>
                <a:sym typeface="Arial"/>
              </a:rPr>
              <a:t>Projected reach: </a:t>
            </a:r>
            <a:r>
              <a:rPr lang="en" sz="1400">
                <a:solidFill>
                  <a:schemeClr val="dk1"/>
                </a:solidFill>
                <a:latin typeface="Arial"/>
                <a:ea typeface="Arial"/>
                <a:cs typeface="Arial"/>
                <a:sym typeface="Arial"/>
              </a:rPr>
              <a:t>&gt;800 students in physical event, 18k on virtual platform (Instagram)</a:t>
            </a:r>
            <a:endParaRPr sz="1400">
              <a:solidFill>
                <a:schemeClr val="dk1"/>
              </a:solidFill>
              <a:latin typeface="Arial"/>
              <a:ea typeface="Arial"/>
              <a:cs typeface="Arial"/>
              <a:sym typeface="Arial"/>
            </a:endParaRPr>
          </a:p>
          <a:p>
            <a:pPr marL="457200" lvl="0" indent="-317500" algn="l" rtl="0">
              <a:lnSpc>
                <a:spcPct val="150000"/>
              </a:lnSpc>
              <a:spcBef>
                <a:spcPts val="0"/>
              </a:spcBef>
              <a:spcAft>
                <a:spcPts val="0"/>
              </a:spcAft>
              <a:buClr>
                <a:schemeClr val="dk1"/>
              </a:buClr>
              <a:buSzPts val="1400"/>
              <a:buChar char="●"/>
            </a:pPr>
            <a:r>
              <a:rPr lang="en" sz="1400" b="1">
                <a:solidFill>
                  <a:schemeClr val="dk1"/>
                </a:solidFill>
                <a:latin typeface="Arial"/>
                <a:ea typeface="Arial"/>
                <a:cs typeface="Arial"/>
                <a:sym typeface="Arial"/>
              </a:rPr>
              <a:t>Distribution:</a:t>
            </a:r>
            <a:r>
              <a:rPr lang="en" sz="1400">
                <a:solidFill>
                  <a:schemeClr val="dk1"/>
                </a:solidFill>
                <a:latin typeface="Arial"/>
                <a:ea typeface="Arial"/>
                <a:cs typeface="Arial"/>
                <a:sym typeface="Arial"/>
              </a:rPr>
              <a:t> Week 3-4 (28th August to 8th September 2023)</a:t>
            </a:r>
            <a:endParaRPr sz="1400">
              <a:solidFill>
                <a:schemeClr val="dk1"/>
              </a:solidFill>
              <a:latin typeface="Arial"/>
              <a:ea typeface="Arial"/>
              <a:cs typeface="Arial"/>
              <a:sym typeface="Arial"/>
            </a:endParaRPr>
          </a:p>
          <a:p>
            <a:pPr marL="0" lvl="0" indent="0" algn="l" rtl="0">
              <a:lnSpc>
                <a:spcPct val="150000"/>
              </a:lnSpc>
              <a:spcBef>
                <a:spcPts val="0"/>
              </a:spcBef>
              <a:spcAft>
                <a:spcPts val="0"/>
              </a:spcAft>
              <a:buSzPts val="1400"/>
              <a:buNone/>
            </a:pPr>
            <a:endParaRPr sz="1400">
              <a:solidFill>
                <a:schemeClr val="dk1"/>
              </a:solidFill>
              <a:latin typeface="Arial"/>
              <a:ea typeface="Arial"/>
              <a:cs typeface="Arial"/>
              <a:sym typeface="Arial"/>
            </a:endParaRPr>
          </a:p>
          <a:p>
            <a:pPr marL="0" lvl="0" indent="0" algn="l" rtl="0">
              <a:lnSpc>
                <a:spcPct val="150000"/>
              </a:lnSpc>
              <a:spcBef>
                <a:spcPts val="0"/>
              </a:spcBef>
              <a:spcAft>
                <a:spcPts val="0"/>
              </a:spcAft>
              <a:buSzPts val="1400"/>
              <a:buNone/>
            </a:pPr>
            <a:endParaRPr sz="1400" b="1">
              <a:solidFill>
                <a:schemeClr val="dk1"/>
              </a:solidFill>
              <a:latin typeface="Arial"/>
              <a:ea typeface="Arial"/>
              <a:cs typeface="Arial"/>
              <a:sym typeface="Arial"/>
            </a:endParaRPr>
          </a:p>
          <a:p>
            <a:pPr marL="0" lvl="0" indent="0" algn="l" rtl="0">
              <a:lnSpc>
                <a:spcPct val="150000"/>
              </a:lnSpc>
              <a:spcBef>
                <a:spcPts val="0"/>
              </a:spcBef>
              <a:spcAft>
                <a:spcPts val="0"/>
              </a:spcAft>
              <a:buSzPts val="1400"/>
              <a:buNone/>
            </a:pPr>
            <a:endParaRPr sz="1400">
              <a:solidFill>
                <a:srgbClr val="000000"/>
              </a:solidFill>
              <a:latin typeface="Arial"/>
              <a:ea typeface="Arial"/>
              <a:cs typeface="Arial"/>
              <a:sym typeface="Arial"/>
            </a:endParaRPr>
          </a:p>
          <a:p>
            <a:pPr marL="0" lvl="0" indent="0" algn="l" rtl="0">
              <a:lnSpc>
                <a:spcPct val="150000"/>
              </a:lnSpc>
              <a:spcBef>
                <a:spcPts val="0"/>
              </a:spcBef>
              <a:spcAft>
                <a:spcPts val="0"/>
              </a:spcAft>
              <a:buSzPts val="1400"/>
              <a:buNone/>
            </a:pPr>
            <a:endParaRPr sz="14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
          <p:cNvSpPr txBox="1">
            <a:spLocks noGrp="1"/>
          </p:cNvSpPr>
          <p:nvPr>
            <p:ph type="title"/>
          </p:nvPr>
        </p:nvSpPr>
        <p:spPr>
          <a:xfrm>
            <a:off x="492918" y="88900"/>
            <a:ext cx="8079600" cy="1243500"/>
          </a:xfrm>
          <a:prstGeom prst="rect">
            <a:avLst/>
          </a:prstGeom>
          <a:noFill/>
          <a:ln>
            <a:noFill/>
          </a:ln>
        </p:spPr>
        <p:txBody>
          <a:bodyPr spcFirstLastPara="1" wrap="square" lIns="68575" tIns="34275" rIns="68575" bIns="34275" anchor="ctr" anchorCtr="0">
            <a:noAutofit/>
          </a:bodyPr>
          <a:lstStyle/>
          <a:p>
            <a:pPr marL="0" lvl="0" indent="0" algn="l" rtl="0">
              <a:lnSpc>
                <a:spcPct val="85000"/>
              </a:lnSpc>
              <a:spcBef>
                <a:spcPts val="0"/>
              </a:spcBef>
              <a:spcAft>
                <a:spcPts val="0"/>
              </a:spcAft>
              <a:buSzPts val="1400"/>
              <a:buNone/>
            </a:pPr>
            <a:r>
              <a:rPr lang="en" sz="3000" b="1"/>
              <a:t>Sponsorship Avenues</a:t>
            </a:r>
            <a:endParaRPr sz="3000" b="1"/>
          </a:p>
        </p:txBody>
      </p:sp>
      <p:sp>
        <p:nvSpPr>
          <p:cNvPr id="194" name="Google Shape;194;p3"/>
          <p:cNvSpPr txBox="1"/>
          <p:nvPr/>
        </p:nvSpPr>
        <p:spPr>
          <a:xfrm>
            <a:off x="499669" y="4192069"/>
            <a:ext cx="8079600" cy="379800"/>
          </a:xfrm>
          <a:prstGeom prst="rect">
            <a:avLst/>
          </a:prstGeom>
          <a:noFill/>
          <a:ln>
            <a:noFill/>
          </a:ln>
        </p:spPr>
        <p:txBody>
          <a:bodyPr spcFirstLastPara="1" wrap="square" lIns="68575" tIns="68575" rIns="68575" bIns="68575" anchor="t" anchorCtr="0">
            <a:noAutofit/>
          </a:bodyPr>
          <a:lstStyle/>
          <a:p>
            <a:pPr marL="0" marR="0" lvl="0" indent="0" algn="l" rtl="0">
              <a:lnSpc>
                <a:spcPct val="150000"/>
              </a:lnSpc>
              <a:spcBef>
                <a:spcPts val="0"/>
              </a:spcBef>
              <a:spcAft>
                <a:spcPts val="0"/>
              </a:spcAft>
              <a:buClr>
                <a:srgbClr val="000000"/>
              </a:buClr>
              <a:buSzPts val="1500"/>
              <a:buFont typeface="Arial"/>
              <a:buNone/>
            </a:pPr>
            <a:r>
              <a:rPr lang="en" sz="1500" b="0" i="0" u="none" strike="noStrike" cap="none">
                <a:solidFill>
                  <a:schemeClr val="dk1"/>
                </a:solidFill>
                <a:latin typeface="Arial"/>
                <a:ea typeface="Arial"/>
                <a:cs typeface="Arial"/>
                <a:sym typeface="Arial"/>
              </a:rPr>
              <a:t>We are open to tailoring a bespoke sponsorship plan befitting of your budget and objectives.</a:t>
            </a:r>
            <a:endParaRPr sz="1500" b="0" i="0" u="none" strike="noStrike" cap="none">
              <a:solidFill>
                <a:srgbClr val="000000"/>
              </a:solidFill>
              <a:latin typeface="Arial"/>
              <a:ea typeface="Arial"/>
              <a:cs typeface="Arial"/>
              <a:sym typeface="Arial"/>
            </a:endParaRPr>
          </a:p>
        </p:txBody>
      </p:sp>
      <p:sp>
        <p:nvSpPr>
          <p:cNvPr id="195" name="Google Shape;195;p3"/>
          <p:cNvSpPr txBox="1"/>
          <p:nvPr/>
        </p:nvSpPr>
        <p:spPr>
          <a:xfrm>
            <a:off x="499675" y="1077500"/>
            <a:ext cx="7363800" cy="420300"/>
          </a:xfrm>
          <a:prstGeom prst="rect">
            <a:avLst/>
          </a:prstGeom>
          <a:noFill/>
          <a:ln>
            <a:noFill/>
          </a:ln>
        </p:spPr>
        <p:txBody>
          <a:bodyPr spcFirstLastPara="1" wrap="square" lIns="68575" tIns="68575" rIns="68575" bIns="68575" anchor="t" anchorCtr="0">
            <a:noAutofit/>
          </a:bodyPr>
          <a:lstStyle/>
          <a:p>
            <a:pPr marL="0" marR="0" lvl="0" indent="0" algn="l" rtl="0">
              <a:lnSpc>
                <a:spcPct val="150000"/>
              </a:lnSpc>
              <a:spcBef>
                <a:spcPts val="0"/>
              </a:spcBef>
              <a:spcAft>
                <a:spcPts val="0"/>
              </a:spcAft>
              <a:buClr>
                <a:srgbClr val="000000"/>
              </a:buClr>
              <a:buSzPts val="1500"/>
              <a:buFont typeface="Arial"/>
              <a:buNone/>
            </a:pPr>
            <a:r>
              <a:rPr lang="en" sz="1500" b="0" i="0" u="none" strike="noStrike" cap="none" dirty="0">
                <a:solidFill>
                  <a:schemeClr val="dk1"/>
                </a:solidFill>
                <a:latin typeface="Arial"/>
                <a:ea typeface="Arial"/>
                <a:cs typeface="Arial"/>
                <a:sym typeface="Arial"/>
              </a:rPr>
              <a:t>For the current event, opportunities for </a:t>
            </a:r>
            <a:r>
              <a:rPr lang="en-MY" sz="1500" b="0" i="0" u="none" strike="noStrike" cap="none" dirty="0">
                <a:solidFill>
                  <a:srgbClr val="FF0000"/>
                </a:solidFill>
                <a:latin typeface="Arial"/>
                <a:ea typeface="Arial"/>
                <a:cs typeface="Arial"/>
                <a:sym typeface="Arial"/>
              </a:rPr>
              <a:t>{COMPANY}</a:t>
            </a:r>
            <a:r>
              <a:rPr lang="en" sz="1500" b="0" i="0" u="none" strike="noStrike" cap="none" dirty="0">
                <a:solidFill>
                  <a:srgbClr val="FF0000"/>
                </a:solidFill>
                <a:latin typeface="Arial"/>
                <a:ea typeface="Arial"/>
                <a:cs typeface="Arial"/>
                <a:sym typeface="Arial"/>
              </a:rPr>
              <a:t> </a:t>
            </a:r>
            <a:r>
              <a:rPr lang="en" sz="1500" b="0" i="0" u="none" strike="noStrike" cap="none" dirty="0">
                <a:solidFill>
                  <a:schemeClr val="dk1"/>
                </a:solidFill>
                <a:latin typeface="Arial"/>
                <a:ea typeface="Arial"/>
                <a:cs typeface="Arial"/>
                <a:sym typeface="Arial"/>
              </a:rPr>
              <a:t>to be a partner with us:</a:t>
            </a:r>
            <a:endParaRPr sz="1100" b="0" i="0" u="none" strike="noStrike" cap="none" dirty="0">
              <a:solidFill>
                <a:srgbClr val="000000"/>
              </a:solidFill>
              <a:latin typeface="Arial"/>
              <a:ea typeface="Arial"/>
              <a:cs typeface="Arial"/>
              <a:sym typeface="Arial"/>
            </a:endParaRPr>
          </a:p>
        </p:txBody>
      </p:sp>
      <p:pic>
        <p:nvPicPr>
          <p:cNvPr id="196" name="Google Shape;196;p3"/>
          <p:cNvPicPr preferRelativeResize="0"/>
          <p:nvPr/>
        </p:nvPicPr>
        <p:blipFill rotWithShape="1">
          <a:blip r:embed="rId3">
            <a:alphaModFix/>
          </a:blip>
          <a:srcRect/>
          <a:stretch/>
        </p:blipFill>
        <p:spPr>
          <a:xfrm>
            <a:off x="5862919" y="1641525"/>
            <a:ext cx="1290900" cy="1290900"/>
          </a:xfrm>
          <a:prstGeom prst="rect">
            <a:avLst/>
          </a:prstGeom>
          <a:noFill/>
          <a:ln>
            <a:noFill/>
          </a:ln>
        </p:spPr>
      </p:pic>
      <p:sp>
        <p:nvSpPr>
          <p:cNvPr id="197" name="Google Shape;197;p3"/>
          <p:cNvSpPr txBox="1">
            <a:spLocks noGrp="1"/>
          </p:cNvSpPr>
          <p:nvPr>
            <p:ph type="body" idx="1"/>
          </p:nvPr>
        </p:nvSpPr>
        <p:spPr>
          <a:xfrm>
            <a:off x="4324331" y="3019013"/>
            <a:ext cx="4400400" cy="1013100"/>
          </a:xfrm>
          <a:prstGeom prst="rect">
            <a:avLst/>
          </a:prstGeom>
          <a:noFill/>
          <a:ln>
            <a:noFill/>
          </a:ln>
        </p:spPr>
        <p:txBody>
          <a:bodyPr spcFirstLastPara="1" wrap="square" lIns="68575" tIns="34275" rIns="68575" bIns="34275" anchor="t" anchorCtr="0">
            <a:noAutofit/>
          </a:bodyPr>
          <a:lstStyle/>
          <a:p>
            <a:pPr marL="0" lvl="0" indent="0" algn="l" rtl="0">
              <a:lnSpc>
                <a:spcPct val="150000"/>
              </a:lnSpc>
              <a:spcBef>
                <a:spcPts val="0"/>
              </a:spcBef>
              <a:spcAft>
                <a:spcPts val="0"/>
              </a:spcAft>
              <a:buSzPts val="1400"/>
              <a:buNone/>
            </a:pPr>
            <a:r>
              <a:rPr lang="en" sz="1100">
                <a:solidFill>
                  <a:schemeClr val="dk1"/>
                </a:solidFill>
                <a:latin typeface="Arial"/>
                <a:ea typeface="Arial"/>
                <a:cs typeface="Arial"/>
                <a:sym typeface="Arial"/>
              </a:rPr>
              <a:t>Sponsorship of </a:t>
            </a:r>
            <a:r>
              <a:rPr lang="en" sz="1100" b="1">
                <a:solidFill>
                  <a:schemeClr val="dk1"/>
                </a:solidFill>
                <a:latin typeface="Arial"/>
                <a:ea typeface="Arial"/>
                <a:cs typeface="Arial"/>
                <a:sym typeface="Arial"/>
              </a:rPr>
              <a:t>physical and electronic vouchers</a:t>
            </a:r>
            <a:r>
              <a:rPr lang="en" sz="1100">
                <a:solidFill>
                  <a:schemeClr val="dk1"/>
                </a:solidFill>
                <a:latin typeface="Arial"/>
                <a:ea typeface="Arial"/>
                <a:cs typeface="Arial"/>
                <a:sym typeface="Arial"/>
              </a:rPr>
              <a:t> which can be for: </a:t>
            </a:r>
            <a:endParaRPr sz="1100">
              <a:solidFill>
                <a:srgbClr val="000000"/>
              </a:solidFill>
              <a:latin typeface="Arial"/>
              <a:ea typeface="Arial"/>
              <a:cs typeface="Arial"/>
              <a:sym typeface="Arial"/>
            </a:endParaRPr>
          </a:p>
          <a:p>
            <a:pPr marL="342900" lvl="0" indent="-234950" algn="l" rtl="0">
              <a:lnSpc>
                <a:spcPct val="150000"/>
              </a:lnSpc>
              <a:spcBef>
                <a:spcPts val="0"/>
              </a:spcBef>
              <a:spcAft>
                <a:spcPts val="0"/>
              </a:spcAft>
              <a:buClr>
                <a:srgbClr val="000000"/>
              </a:buClr>
              <a:buSzPts val="1100"/>
              <a:buChar char="●"/>
            </a:pPr>
            <a:r>
              <a:rPr lang="en" sz="1100">
                <a:solidFill>
                  <a:schemeClr val="dk1"/>
                </a:solidFill>
                <a:latin typeface="Arial"/>
                <a:ea typeface="Arial"/>
                <a:cs typeface="Arial"/>
                <a:sym typeface="Arial"/>
              </a:rPr>
              <a:t>Product exchange</a:t>
            </a:r>
            <a:endParaRPr sz="1100">
              <a:solidFill>
                <a:srgbClr val="000000"/>
              </a:solidFill>
              <a:latin typeface="Arial"/>
              <a:ea typeface="Arial"/>
              <a:cs typeface="Arial"/>
              <a:sym typeface="Arial"/>
            </a:endParaRPr>
          </a:p>
          <a:p>
            <a:pPr marL="342900" lvl="0" indent="-234950" algn="l" rtl="0">
              <a:lnSpc>
                <a:spcPct val="15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Discount with purchase</a:t>
            </a:r>
            <a:endParaRPr sz="1100">
              <a:solidFill>
                <a:srgbClr val="000000"/>
              </a:solidFill>
              <a:latin typeface="Arial"/>
              <a:ea typeface="Arial"/>
              <a:cs typeface="Arial"/>
              <a:sym typeface="Arial"/>
            </a:endParaRPr>
          </a:p>
          <a:p>
            <a:pPr marL="342900" lvl="0" indent="-234950" algn="l" rtl="0">
              <a:lnSpc>
                <a:spcPct val="15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Any other deals, open to discussion</a:t>
            </a:r>
            <a:endParaRPr sz="1100">
              <a:solidFill>
                <a:srgbClr val="000000"/>
              </a:solidFill>
              <a:latin typeface="Arial"/>
              <a:ea typeface="Arial"/>
              <a:cs typeface="Arial"/>
              <a:sym typeface="Arial"/>
            </a:endParaRPr>
          </a:p>
          <a:p>
            <a:pPr marL="0" lvl="0" indent="0" algn="l" rtl="0">
              <a:lnSpc>
                <a:spcPct val="150000"/>
              </a:lnSpc>
              <a:spcBef>
                <a:spcPts val="0"/>
              </a:spcBef>
              <a:spcAft>
                <a:spcPts val="0"/>
              </a:spcAft>
              <a:buSzPts val="1400"/>
              <a:buNone/>
            </a:pPr>
            <a:endParaRPr sz="1100">
              <a:solidFill>
                <a:srgbClr val="000000"/>
              </a:solidFill>
              <a:latin typeface="Arial"/>
              <a:ea typeface="Arial"/>
              <a:cs typeface="Arial"/>
              <a:sym typeface="Arial"/>
            </a:endParaRPr>
          </a:p>
        </p:txBody>
      </p:sp>
      <p:pic>
        <p:nvPicPr>
          <p:cNvPr id="198" name="Google Shape;198;p3"/>
          <p:cNvPicPr preferRelativeResize="0"/>
          <p:nvPr/>
        </p:nvPicPr>
        <p:blipFill rotWithShape="1">
          <a:blip r:embed="rId4">
            <a:alphaModFix/>
          </a:blip>
          <a:srcRect l="25556" t="23216" r="19025" b="23372"/>
          <a:stretch/>
        </p:blipFill>
        <p:spPr>
          <a:xfrm>
            <a:off x="1728956" y="1697634"/>
            <a:ext cx="1196381" cy="1153050"/>
          </a:xfrm>
          <a:prstGeom prst="rect">
            <a:avLst/>
          </a:prstGeom>
          <a:noFill/>
          <a:ln>
            <a:noFill/>
          </a:ln>
        </p:spPr>
      </p:pic>
      <p:sp>
        <p:nvSpPr>
          <p:cNvPr id="199" name="Google Shape;199;p3"/>
          <p:cNvSpPr txBox="1">
            <a:spLocks noGrp="1"/>
          </p:cNvSpPr>
          <p:nvPr>
            <p:ph type="body" idx="1"/>
          </p:nvPr>
        </p:nvSpPr>
        <p:spPr>
          <a:xfrm>
            <a:off x="914381" y="3050503"/>
            <a:ext cx="2825700" cy="1013100"/>
          </a:xfrm>
          <a:prstGeom prst="rect">
            <a:avLst/>
          </a:prstGeom>
          <a:noFill/>
          <a:ln>
            <a:noFill/>
          </a:ln>
        </p:spPr>
        <p:txBody>
          <a:bodyPr spcFirstLastPara="1" wrap="square" lIns="68575" tIns="34275" rIns="68575" bIns="34275" anchor="t" anchorCtr="0">
            <a:noAutofit/>
          </a:bodyPr>
          <a:lstStyle/>
          <a:p>
            <a:pPr marL="0" lvl="0" indent="0" algn="l" rtl="0">
              <a:lnSpc>
                <a:spcPct val="150000"/>
              </a:lnSpc>
              <a:spcBef>
                <a:spcPts val="0"/>
              </a:spcBef>
              <a:spcAft>
                <a:spcPts val="0"/>
              </a:spcAft>
              <a:buSzPts val="1400"/>
              <a:buNone/>
            </a:pPr>
            <a:r>
              <a:rPr lang="en" sz="1100" b="1">
                <a:solidFill>
                  <a:schemeClr val="dk1"/>
                </a:solidFill>
                <a:latin typeface="Arial"/>
                <a:ea typeface="Arial"/>
                <a:cs typeface="Arial"/>
                <a:sym typeface="Arial"/>
              </a:rPr>
              <a:t>Physical, ready-to-distribute products</a:t>
            </a:r>
            <a:r>
              <a:rPr lang="en" sz="1100">
                <a:solidFill>
                  <a:schemeClr val="dk1"/>
                </a:solidFill>
                <a:latin typeface="Arial"/>
                <a:ea typeface="Arial"/>
                <a:cs typeface="Arial"/>
                <a:sym typeface="Arial"/>
              </a:rPr>
              <a:t>, to be given away as giveaway/contest prizes</a:t>
            </a:r>
            <a:endParaRPr sz="11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4"/>
          <p:cNvSpPr txBox="1">
            <a:spLocks noGrp="1"/>
          </p:cNvSpPr>
          <p:nvPr>
            <p:ph type="title"/>
          </p:nvPr>
        </p:nvSpPr>
        <p:spPr>
          <a:xfrm>
            <a:off x="492918" y="88900"/>
            <a:ext cx="8079600" cy="1243500"/>
          </a:xfrm>
          <a:prstGeom prst="rect">
            <a:avLst/>
          </a:prstGeom>
          <a:noFill/>
          <a:ln>
            <a:noFill/>
          </a:ln>
        </p:spPr>
        <p:txBody>
          <a:bodyPr spcFirstLastPara="1" wrap="square" lIns="68575" tIns="34275" rIns="68575" bIns="34275" anchor="ctr" anchorCtr="0">
            <a:noAutofit/>
          </a:bodyPr>
          <a:lstStyle/>
          <a:p>
            <a:pPr marL="0" lvl="0" indent="0" algn="l" rtl="0">
              <a:lnSpc>
                <a:spcPct val="85000"/>
              </a:lnSpc>
              <a:spcBef>
                <a:spcPts val="0"/>
              </a:spcBef>
              <a:spcAft>
                <a:spcPts val="0"/>
              </a:spcAft>
              <a:buSzPts val="1400"/>
              <a:buNone/>
            </a:pPr>
            <a:r>
              <a:rPr lang="en" sz="3000" b="1"/>
              <a:t>Sponsors’ Benefits</a:t>
            </a:r>
            <a:endParaRPr sz="3000" b="1"/>
          </a:p>
        </p:txBody>
      </p:sp>
      <p:sp>
        <p:nvSpPr>
          <p:cNvPr id="206" name="Google Shape;206;p4"/>
          <p:cNvSpPr txBox="1">
            <a:spLocks noGrp="1"/>
          </p:cNvSpPr>
          <p:nvPr>
            <p:ph type="body" idx="1"/>
          </p:nvPr>
        </p:nvSpPr>
        <p:spPr>
          <a:xfrm>
            <a:off x="507488" y="1108707"/>
            <a:ext cx="8065500" cy="3534600"/>
          </a:xfrm>
          <a:prstGeom prst="rect">
            <a:avLst/>
          </a:prstGeom>
          <a:noFill/>
          <a:ln>
            <a:noFill/>
          </a:ln>
        </p:spPr>
        <p:txBody>
          <a:bodyPr spcFirstLastPara="1" wrap="square" lIns="68575" tIns="34275" rIns="68575" bIns="34275" anchor="t" anchorCtr="0">
            <a:noAutofit/>
          </a:bodyPr>
          <a:lstStyle/>
          <a:p>
            <a:pPr marL="342900" lvl="0" indent="-254000" algn="l" rtl="0">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Garner </a:t>
            </a:r>
            <a:r>
              <a:rPr lang="en" sz="1400" b="1">
                <a:solidFill>
                  <a:srgbClr val="000000"/>
                </a:solidFill>
                <a:latin typeface="Arial"/>
                <a:ea typeface="Arial"/>
                <a:cs typeface="Arial"/>
                <a:sym typeface="Arial"/>
              </a:rPr>
              <a:t>brand exposure</a:t>
            </a:r>
            <a:r>
              <a:rPr lang="en" sz="1400">
                <a:solidFill>
                  <a:srgbClr val="000000"/>
                </a:solidFill>
                <a:latin typeface="Arial"/>
                <a:ea typeface="Arial"/>
                <a:cs typeface="Arial"/>
                <a:sym typeface="Arial"/>
              </a:rPr>
              <a:t> by tapping on NUSSU Welfare Projects’ outreach</a:t>
            </a:r>
            <a:endParaRPr sz="1400">
              <a:solidFill>
                <a:srgbClr val="000000"/>
              </a:solidFill>
              <a:latin typeface="Arial"/>
              <a:ea typeface="Arial"/>
              <a:cs typeface="Arial"/>
              <a:sym typeface="Arial"/>
            </a:endParaRPr>
          </a:p>
          <a:p>
            <a:pPr marL="685800" lvl="1" indent="-234950" algn="l" rtl="0">
              <a:lnSpc>
                <a:spcPct val="150000"/>
              </a:lnSpc>
              <a:spcBef>
                <a:spcPts val="0"/>
              </a:spcBef>
              <a:spcAft>
                <a:spcPts val="0"/>
              </a:spcAft>
              <a:buClr>
                <a:srgbClr val="000000"/>
              </a:buClr>
              <a:buSzPts val="1100"/>
              <a:buFont typeface="Arial"/>
              <a:buChar char="○"/>
            </a:pPr>
            <a:r>
              <a:rPr lang="en" sz="1100">
                <a:solidFill>
                  <a:schemeClr val="dk1"/>
                </a:solidFill>
                <a:latin typeface="Arial"/>
                <a:ea typeface="Arial"/>
                <a:cs typeface="Arial"/>
                <a:sym typeface="Arial"/>
              </a:rPr>
              <a:t>As an Event Sponsor, you will have the opportunity to reach out to the entire NUS student community (past and present) through our social media platforms.**</a:t>
            </a:r>
            <a:endParaRPr sz="1100">
              <a:solidFill>
                <a:schemeClr val="dk1"/>
              </a:solidFill>
              <a:latin typeface="Arial"/>
              <a:ea typeface="Arial"/>
              <a:cs typeface="Arial"/>
              <a:sym typeface="Arial"/>
            </a:endParaRPr>
          </a:p>
          <a:p>
            <a:pPr marL="0" lvl="0" indent="0" algn="l" rtl="0">
              <a:lnSpc>
                <a:spcPct val="150000"/>
              </a:lnSpc>
              <a:spcBef>
                <a:spcPts val="0"/>
              </a:spcBef>
              <a:spcAft>
                <a:spcPts val="0"/>
              </a:spcAft>
              <a:buSzPts val="1400"/>
              <a:buNone/>
            </a:pPr>
            <a:endParaRPr sz="1100">
              <a:solidFill>
                <a:schemeClr val="dk1"/>
              </a:solidFill>
              <a:latin typeface="Arial"/>
              <a:ea typeface="Arial"/>
              <a:cs typeface="Arial"/>
              <a:sym typeface="Arial"/>
            </a:endParaRPr>
          </a:p>
          <a:p>
            <a:pPr marL="0" lvl="0" indent="0" algn="l" rtl="0">
              <a:lnSpc>
                <a:spcPct val="150000"/>
              </a:lnSpc>
              <a:spcBef>
                <a:spcPts val="0"/>
              </a:spcBef>
              <a:spcAft>
                <a:spcPts val="0"/>
              </a:spcAft>
              <a:buSzPts val="1400"/>
              <a:buNone/>
            </a:pPr>
            <a:endParaRPr sz="1100">
              <a:solidFill>
                <a:schemeClr val="dk1"/>
              </a:solidFill>
              <a:latin typeface="Arial"/>
              <a:ea typeface="Arial"/>
              <a:cs typeface="Arial"/>
              <a:sym typeface="Arial"/>
            </a:endParaRPr>
          </a:p>
          <a:p>
            <a:pPr marL="0" lvl="0" indent="0" algn="l" rtl="0">
              <a:lnSpc>
                <a:spcPct val="150000"/>
              </a:lnSpc>
              <a:spcBef>
                <a:spcPts val="0"/>
              </a:spcBef>
              <a:spcAft>
                <a:spcPts val="0"/>
              </a:spcAft>
              <a:buSzPts val="1400"/>
              <a:buNone/>
            </a:pPr>
            <a:endParaRPr sz="1400">
              <a:solidFill>
                <a:schemeClr val="dk1"/>
              </a:solidFill>
              <a:latin typeface="Arial"/>
              <a:ea typeface="Arial"/>
              <a:cs typeface="Arial"/>
              <a:sym typeface="Arial"/>
            </a:endParaRPr>
          </a:p>
          <a:p>
            <a:pPr marL="0" lvl="0" indent="0" algn="l" rtl="0">
              <a:lnSpc>
                <a:spcPct val="150000"/>
              </a:lnSpc>
              <a:spcBef>
                <a:spcPts val="0"/>
              </a:spcBef>
              <a:spcAft>
                <a:spcPts val="0"/>
              </a:spcAft>
              <a:buSzPts val="1400"/>
              <a:buNone/>
            </a:pPr>
            <a:endParaRPr sz="1400" b="1">
              <a:solidFill>
                <a:schemeClr val="dk1"/>
              </a:solidFill>
              <a:latin typeface="Arial"/>
              <a:ea typeface="Arial"/>
              <a:cs typeface="Arial"/>
              <a:sym typeface="Arial"/>
            </a:endParaRPr>
          </a:p>
          <a:p>
            <a:pPr marL="457200" lvl="0" indent="-317500" algn="l" rtl="0">
              <a:lnSpc>
                <a:spcPct val="150000"/>
              </a:lnSpc>
              <a:spcBef>
                <a:spcPts val="0"/>
              </a:spcBef>
              <a:spcAft>
                <a:spcPts val="0"/>
              </a:spcAft>
              <a:buClr>
                <a:schemeClr val="dk1"/>
              </a:buClr>
              <a:buSzPts val="1400"/>
              <a:buChar char="●"/>
            </a:pPr>
            <a:r>
              <a:rPr lang="en" sz="1400" b="1">
                <a:solidFill>
                  <a:schemeClr val="dk1"/>
                </a:solidFill>
                <a:latin typeface="Arial"/>
                <a:ea typeface="Arial"/>
                <a:cs typeface="Arial"/>
                <a:sym typeface="Arial"/>
              </a:rPr>
              <a:t>Product placement</a:t>
            </a:r>
            <a:r>
              <a:rPr lang="en" sz="1400">
                <a:solidFill>
                  <a:schemeClr val="dk1"/>
                </a:solidFill>
                <a:latin typeface="Arial"/>
                <a:ea typeface="Arial"/>
                <a:cs typeface="Arial"/>
                <a:sym typeface="Arial"/>
              </a:rPr>
              <a:t> through sponsorship, reaching up to 800 students physically</a:t>
            </a:r>
            <a:endParaRPr sz="1400">
              <a:solidFill>
                <a:schemeClr val="dk1"/>
              </a:solidFill>
              <a:latin typeface="Arial"/>
              <a:ea typeface="Arial"/>
              <a:cs typeface="Arial"/>
              <a:sym typeface="Arial"/>
            </a:endParaRPr>
          </a:p>
          <a:p>
            <a:pPr marL="914400" lvl="1" indent="-298450" algn="l" rtl="0">
              <a:lnSpc>
                <a:spcPct val="150000"/>
              </a:lnSpc>
              <a:spcBef>
                <a:spcPts val="0"/>
              </a:spcBef>
              <a:spcAft>
                <a:spcPts val="0"/>
              </a:spcAft>
              <a:buClr>
                <a:schemeClr val="dk1"/>
              </a:buClr>
              <a:buSzPts val="1100"/>
              <a:buChar char="○"/>
            </a:pPr>
            <a:r>
              <a:rPr lang="en" sz="1100">
                <a:solidFill>
                  <a:schemeClr val="dk1"/>
                </a:solidFill>
                <a:latin typeface="Arial"/>
                <a:ea typeface="Arial"/>
                <a:cs typeface="Arial"/>
                <a:sym typeface="Arial"/>
              </a:rPr>
              <a:t>Provide a platform for the NUS student population to try out your product and offerings, which may generate favourable and effective word-of-mouth reviews among the students. </a:t>
            </a:r>
            <a:endParaRPr sz="1100">
              <a:solidFill>
                <a:schemeClr val="dk1"/>
              </a:solidFill>
              <a:latin typeface="Arial"/>
              <a:ea typeface="Arial"/>
              <a:cs typeface="Arial"/>
              <a:sym typeface="Arial"/>
            </a:endParaRPr>
          </a:p>
          <a:p>
            <a:pPr marL="914400" lvl="1" indent="-298450" algn="l" rtl="0">
              <a:lnSpc>
                <a:spcPct val="150000"/>
              </a:lnSpc>
              <a:spcBef>
                <a:spcPts val="0"/>
              </a:spcBef>
              <a:spcAft>
                <a:spcPts val="0"/>
              </a:spcAft>
              <a:buClr>
                <a:schemeClr val="dk1"/>
              </a:buClr>
              <a:buSzPts val="1100"/>
              <a:buChar char="○"/>
            </a:pPr>
            <a:r>
              <a:rPr lang="en" sz="1100">
                <a:solidFill>
                  <a:schemeClr val="dk1"/>
                </a:solidFill>
                <a:latin typeface="Arial"/>
                <a:ea typeface="Arial"/>
                <a:cs typeface="Arial"/>
                <a:sym typeface="Arial"/>
              </a:rPr>
              <a:t>Good opportunity to increase the brand awareness of your esteemed company within the market, especially among today’s youth.</a:t>
            </a:r>
            <a:endParaRPr sz="1400">
              <a:solidFill>
                <a:schemeClr val="dk1"/>
              </a:solidFill>
              <a:latin typeface="Arial"/>
              <a:ea typeface="Arial"/>
              <a:cs typeface="Arial"/>
              <a:sym typeface="Arial"/>
            </a:endParaRPr>
          </a:p>
          <a:p>
            <a:pPr marL="0" lvl="0" indent="0" algn="l" rtl="0">
              <a:lnSpc>
                <a:spcPct val="150000"/>
              </a:lnSpc>
              <a:spcBef>
                <a:spcPts val="0"/>
              </a:spcBef>
              <a:spcAft>
                <a:spcPts val="0"/>
              </a:spcAft>
              <a:buSzPts val="1400"/>
              <a:buNone/>
            </a:pPr>
            <a:endParaRPr sz="1400">
              <a:solidFill>
                <a:schemeClr val="dk1"/>
              </a:solidFill>
              <a:latin typeface="Arial"/>
              <a:ea typeface="Arial"/>
              <a:cs typeface="Arial"/>
              <a:sym typeface="Arial"/>
            </a:endParaRPr>
          </a:p>
        </p:txBody>
      </p:sp>
      <p:pic>
        <p:nvPicPr>
          <p:cNvPr id="207" name="Google Shape;207;p4"/>
          <p:cNvPicPr preferRelativeResize="0"/>
          <p:nvPr/>
        </p:nvPicPr>
        <p:blipFill rotWithShape="1">
          <a:blip r:embed="rId3">
            <a:alphaModFix/>
          </a:blip>
          <a:srcRect/>
          <a:stretch/>
        </p:blipFill>
        <p:spPr>
          <a:xfrm>
            <a:off x="1371975" y="2121408"/>
            <a:ext cx="233156" cy="238409"/>
          </a:xfrm>
          <a:prstGeom prst="rect">
            <a:avLst/>
          </a:prstGeom>
          <a:noFill/>
          <a:ln>
            <a:noFill/>
          </a:ln>
        </p:spPr>
      </p:pic>
      <p:sp>
        <p:nvSpPr>
          <p:cNvPr id="208" name="Google Shape;208;p4"/>
          <p:cNvSpPr txBox="1">
            <a:spLocks noGrp="1"/>
          </p:cNvSpPr>
          <p:nvPr>
            <p:ph type="body" idx="1"/>
          </p:nvPr>
        </p:nvSpPr>
        <p:spPr>
          <a:xfrm>
            <a:off x="4955775" y="4479713"/>
            <a:ext cx="4209000" cy="440700"/>
          </a:xfrm>
          <a:prstGeom prst="rect">
            <a:avLst/>
          </a:prstGeom>
          <a:noFill/>
          <a:ln>
            <a:noFill/>
          </a:ln>
        </p:spPr>
        <p:txBody>
          <a:bodyPr spcFirstLastPara="1" wrap="square" lIns="68575" tIns="34275" rIns="68575" bIns="34275" anchor="t" anchorCtr="0">
            <a:noAutofit/>
          </a:bodyPr>
          <a:lstStyle/>
          <a:p>
            <a:pPr marL="0" lvl="0" indent="0" algn="r" rtl="0">
              <a:lnSpc>
                <a:spcPct val="150000"/>
              </a:lnSpc>
              <a:spcBef>
                <a:spcPts val="0"/>
              </a:spcBef>
              <a:spcAft>
                <a:spcPts val="0"/>
              </a:spcAft>
              <a:buSzPts val="1400"/>
              <a:buNone/>
            </a:pPr>
            <a:r>
              <a:rPr lang="en" sz="900">
                <a:solidFill>
                  <a:schemeClr val="dk1"/>
                </a:solidFill>
                <a:latin typeface="Arial"/>
                <a:ea typeface="Arial"/>
                <a:cs typeface="Arial"/>
                <a:sym typeface="Arial"/>
              </a:rPr>
              <a:t>*Accurate as of </a:t>
            </a:r>
            <a:r>
              <a:rPr lang="en" sz="900">
                <a:solidFill>
                  <a:srgbClr val="FF0000"/>
                </a:solidFill>
                <a:latin typeface="Arial"/>
                <a:ea typeface="Arial"/>
                <a:cs typeface="Arial"/>
                <a:sym typeface="Arial"/>
              </a:rPr>
              <a:t>10th June 2023</a:t>
            </a:r>
            <a:endParaRPr sz="900">
              <a:solidFill>
                <a:srgbClr val="FF0000"/>
              </a:solidFill>
              <a:latin typeface="Arial"/>
              <a:ea typeface="Arial"/>
              <a:cs typeface="Arial"/>
              <a:sym typeface="Arial"/>
            </a:endParaRPr>
          </a:p>
          <a:p>
            <a:pPr marL="0" lvl="0" indent="0" algn="r" rtl="0">
              <a:lnSpc>
                <a:spcPct val="150000"/>
              </a:lnSpc>
              <a:spcBef>
                <a:spcPts val="0"/>
              </a:spcBef>
              <a:spcAft>
                <a:spcPts val="0"/>
              </a:spcAft>
              <a:buSzPts val="1400"/>
              <a:buNone/>
            </a:pPr>
            <a:r>
              <a:rPr lang="en" sz="900">
                <a:solidFill>
                  <a:schemeClr val="dk1"/>
                </a:solidFill>
                <a:latin typeface="Arial"/>
                <a:ea typeface="Arial"/>
                <a:cs typeface="Arial"/>
                <a:sym typeface="Arial"/>
              </a:rPr>
              <a:t>**Please refer to the appendix attached at the end for terms and conditions. </a:t>
            </a:r>
            <a:endParaRPr sz="900">
              <a:solidFill>
                <a:srgbClr val="000000"/>
              </a:solidFill>
              <a:latin typeface="Arial"/>
              <a:ea typeface="Arial"/>
              <a:cs typeface="Arial"/>
              <a:sym typeface="Arial"/>
            </a:endParaRPr>
          </a:p>
          <a:p>
            <a:pPr marL="0" lvl="0" indent="0" algn="r" rtl="0">
              <a:lnSpc>
                <a:spcPct val="150000"/>
              </a:lnSpc>
              <a:spcBef>
                <a:spcPts val="0"/>
              </a:spcBef>
              <a:spcAft>
                <a:spcPts val="0"/>
              </a:spcAft>
              <a:buSzPts val="1400"/>
              <a:buNone/>
            </a:pPr>
            <a:endParaRPr sz="900">
              <a:solidFill>
                <a:srgbClr val="000000"/>
              </a:solidFill>
              <a:latin typeface="Arial"/>
              <a:ea typeface="Arial"/>
              <a:cs typeface="Arial"/>
              <a:sym typeface="Arial"/>
            </a:endParaRPr>
          </a:p>
        </p:txBody>
      </p:sp>
      <p:sp>
        <p:nvSpPr>
          <p:cNvPr id="209" name="Google Shape;209;p4"/>
          <p:cNvSpPr txBox="1"/>
          <p:nvPr/>
        </p:nvSpPr>
        <p:spPr>
          <a:xfrm>
            <a:off x="1627632" y="2084832"/>
            <a:ext cx="3240300" cy="858900"/>
          </a:xfrm>
          <a:prstGeom prst="rect">
            <a:avLst/>
          </a:prstGeom>
          <a:noFill/>
          <a:ln>
            <a:noFill/>
          </a:ln>
        </p:spPr>
        <p:txBody>
          <a:bodyPr spcFirstLastPara="1" wrap="square" lIns="68575" tIns="68575" rIns="68575" bIns="6857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100" b="0" i="0" u="sng" strike="noStrike" cap="none">
                <a:solidFill>
                  <a:schemeClr val="accent1"/>
                </a:solidFill>
                <a:latin typeface="Arial"/>
                <a:ea typeface="Arial"/>
                <a:cs typeface="Arial"/>
                <a:sym typeface="Arial"/>
                <a:hlinkClick r:id="rId4">
                  <a:extLst>
                    <a:ext uri="{A12FA001-AC4F-418D-AE19-62706E023703}">
                      <ahyp:hlinkClr xmlns:ahyp="http://schemas.microsoft.com/office/drawing/2018/hyperlinkcolor" val="tx"/>
                    </a:ext>
                  </a:extLst>
                </a:hlinkClick>
              </a:rPr>
              <a:t>@nussuwelfare</a:t>
            </a:r>
            <a:r>
              <a:rPr lang="en" sz="1100" b="0" i="0" u="none" strike="noStrike" cap="none">
                <a:solidFill>
                  <a:schemeClr val="accent1"/>
                </a:solidFill>
                <a:latin typeface="Arial"/>
                <a:ea typeface="Arial"/>
                <a:cs typeface="Arial"/>
                <a:sym typeface="Arial"/>
              </a:rPr>
              <a:t>,</a:t>
            </a:r>
            <a:r>
              <a:rPr lang="en" sz="1100" b="0" i="0" u="none" strike="noStrike" cap="none">
                <a:solidFill>
                  <a:schemeClr val="dk1"/>
                </a:solidFill>
                <a:latin typeface="Arial"/>
                <a:ea typeface="Arial"/>
                <a:cs typeface="Arial"/>
                <a:sym typeface="Arial"/>
              </a:rPr>
              <a:t> </a:t>
            </a:r>
            <a:r>
              <a:rPr lang="en" sz="1100" b="0" i="0" u="none" strike="noStrike" cap="none">
                <a:solidFill>
                  <a:srgbClr val="FF0000"/>
                </a:solidFill>
                <a:latin typeface="Arial"/>
                <a:ea typeface="Arial"/>
                <a:cs typeface="Arial"/>
                <a:sym typeface="Arial"/>
              </a:rPr>
              <a:t>18,000</a:t>
            </a:r>
            <a:r>
              <a:rPr lang="en" sz="1100" b="0" i="0" u="none" strike="noStrike" cap="none">
                <a:solidFill>
                  <a:schemeClr val="dk1"/>
                </a:solidFill>
                <a:latin typeface="Arial"/>
                <a:ea typeface="Arial"/>
                <a:cs typeface="Arial"/>
                <a:sym typeface="Arial"/>
              </a:rPr>
              <a:t> followers*</a:t>
            </a:r>
            <a:endParaRPr sz="1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800"/>
              <a:buFont typeface="Arial"/>
              <a:buNone/>
            </a:pPr>
            <a:r>
              <a:rPr lang="en" sz="1100" b="0" i="0" u="sng" strike="noStrike" cap="none">
                <a:solidFill>
                  <a:schemeClr val="accent1"/>
                </a:solidFill>
                <a:latin typeface="Arial"/>
                <a:ea typeface="Arial"/>
                <a:cs typeface="Arial"/>
                <a:sym typeface="Arial"/>
                <a:hlinkClick r:id="rId5">
                  <a:extLst>
                    <a:ext uri="{A12FA001-AC4F-418D-AE19-62706E023703}">
                      <ahyp:hlinkClr xmlns:ahyp="http://schemas.microsoft.com/office/drawing/2018/hyperlinkcolor" val="tx"/>
                    </a:ext>
                  </a:extLst>
                </a:hlinkClick>
              </a:rPr>
              <a:t>@nussuwelfare</a:t>
            </a:r>
            <a:r>
              <a:rPr lang="en" sz="1100" b="0" i="0" u="none" strike="noStrike" cap="none">
                <a:solidFill>
                  <a:schemeClr val="dk1"/>
                </a:solidFill>
                <a:latin typeface="Arial"/>
                <a:ea typeface="Arial"/>
                <a:cs typeface="Arial"/>
                <a:sym typeface="Arial"/>
              </a:rPr>
              <a:t>   </a:t>
            </a:r>
            <a:r>
              <a:rPr lang="en" sz="1100" b="0" i="0" u="none" strike="noStrike" cap="none">
                <a:solidFill>
                  <a:srgbClr val="FF0000"/>
                </a:solidFill>
                <a:latin typeface="Arial"/>
                <a:ea typeface="Arial"/>
                <a:cs typeface="Arial"/>
                <a:sym typeface="Arial"/>
              </a:rPr>
              <a:t>1,773</a:t>
            </a:r>
            <a:r>
              <a:rPr lang="en" sz="1100" b="0" i="0" u="none" strike="noStrike" cap="none">
                <a:solidFill>
                  <a:schemeClr val="dk1"/>
                </a:solidFill>
                <a:latin typeface="Arial"/>
                <a:ea typeface="Arial"/>
                <a:cs typeface="Arial"/>
                <a:sym typeface="Arial"/>
              </a:rPr>
              <a:t> followers*</a:t>
            </a:r>
            <a:endParaRPr sz="1100" b="0" i="0" u="none" strike="noStrike" cap="none">
              <a:solidFill>
                <a:schemeClr val="dk1"/>
              </a:solidFill>
              <a:latin typeface="Arial"/>
              <a:ea typeface="Arial"/>
              <a:cs typeface="Arial"/>
              <a:sym typeface="Arial"/>
            </a:endParaRPr>
          </a:p>
        </p:txBody>
      </p:sp>
      <p:pic>
        <p:nvPicPr>
          <p:cNvPr id="210" name="Google Shape;210;p4"/>
          <p:cNvPicPr preferRelativeResize="0"/>
          <p:nvPr/>
        </p:nvPicPr>
        <p:blipFill rotWithShape="1">
          <a:blip r:embed="rId6">
            <a:alphaModFix/>
          </a:blip>
          <a:srcRect/>
          <a:stretch/>
        </p:blipFill>
        <p:spPr>
          <a:xfrm>
            <a:off x="1371975" y="2363325"/>
            <a:ext cx="233150" cy="233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109f2dd6a3f_0_0"/>
          <p:cNvSpPr txBox="1">
            <a:spLocks noGrp="1"/>
          </p:cNvSpPr>
          <p:nvPr>
            <p:ph type="title"/>
          </p:nvPr>
        </p:nvSpPr>
        <p:spPr>
          <a:xfrm>
            <a:off x="492918" y="374650"/>
            <a:ext cx="8079600" cy="1243500"/>
          </a:xfrm>
          <a:prstGeom prst="rect">
            <a:avLst/>
          </a:prstGeom>
          <a:noFill/>
          <a:ln>
            <a:noFill/>
          </a:ln>
        </p:spPr>
        <p:txBody>
          <a:bodyPr spcFirstLastPara="1" wrap="square" lIns="68575" tIns="34275" rIns="68575" bIns="34275" anchor="ctr" anchorCtr="0">
            <a:noAutofit/>
          </a:bodyPr>
          <a:lstStyle/>
          <a:p>
            <a:pPr marL="0" lvl="0" indent="0" algn="l" rtl="0">
              <a:lnSpc>
                <a:spcPct val="85000"/>
              </a:lnSpc>
              <a:spcBef>
                <a:spcPts val="0"/>
              </a:spcBef>
              <a:spcAft>
                <a:spcPts val="0"/>
              </a:spcAft>
              <a:buSzPts val="1400"/>
              <a:buNone/>
            </a:pPr>
            <a:r>
              <a:rPr lang="en" sz="3000"/>
              <a:t>Other Events</a:t>
            </a:r>
            <a:endParaRPr sz="3000"/>
          </a:p>
        </p:txBody>
      </p:sp>
      <p:graphicFrame>
        <p:nvGraphicFramePr>
          <p:cNvPr id="216" name="Google Shape;216;g109f2dd6a3f_0_0"/>
          <p:cNvGraphicFramePr/>
          <p:nvPr/>
        </p:nvGraphicFramePr>
        <p:xfrm>
          <a:off x="658875" y="1502150"/>
          <a:ext cx="8084875" cy="1615350"/>
        </p:xfrm>
        <a:graphic>
          <a:graphicData uri="http://schemas.openxmlformats.org/drawingml/2006/table">
            <a:tbl>
              <a:tblPr>
                <a:noFill/>
                <a:tableStyleId>{09BB6A55-EC6B-4BEC-8648-9AE41A45F1B5}</a:tableStyleId>
              </a:tblPr>
              <a:tblGrid>
                <a:gridCol w="1937325">
                  <a:extLst>
                    <a:ext uri="{9D8B030D-6E8A-4147-A177-3AD203B41FA5}">
                      <a16:colId xmlns:a16="http://schemas.microsoft.com/office/drawing/2014/main" val="20000"/>
                    </a:ext>
                  </a:extLst>
                </a:gridCol>
                <a:gridCol w="1937325">
                  <a:extLst>
                    <a:ext uri="{9D8B030D-6E8A-4147-A177-3AD203B41FA5}">
                      <a16:colId xmlns:a16="http://schemas.microsoft.com/office/drawing/2014/main" val="20001"/>
                    </a:ext>
                  </a:extLst>
                </a:gridCol>
                <a:gridCol w="1937325">
                  <a:extLst>
                    <a:ext uri="{9D8B030D-6E8A-4147-A177-3AD203B41FA5}">
                      <a16:colId xmlns:a16="http://schemas.microsoft.com/office/drawing/2014/main" val="20002"/>
                    </a:ext>
                  </a:extLst>
                </a:gridCol>
                <a:gridCol w="2272900">
                  <a:extLst>
                    <a:ext uri="{9D8B030D-6E8A-4147-A177-3AD203B41FA5}">
                      <a16:colId xmlns:a16="http://schemas.microsoft.com/office/drawing/2014/main" val="20003"/>
                    </a:ext>
                  </a:extLst>
                </a:gridCol>
              </a:tblGrid>
              <a:tr h="371875">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Event</a:t>
                      </a:r>
                      <a:endParaRPr sz="1400" b="1" u="none" strike="noStrike" cap="none"/>
                    </a:p>
                  </a:txBody>
                  <a:tcPr marL="91425" marR="91425" marT="91425" marB="91425">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Date (* Date TBC)</a:t>
                      </a:r>
                      <a:endParaRPr sz="1400" b="1" u="none" strike="noStrike" cap="none"/>
                    </a:p>
                  </a:txBody>
                  <a:tcPr marL="91425" marR="91425" marT="91425" marB="91425">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Estimated reach</a:t>
                      </a:r>
                      <a:endParaRPr sz="1400" b="1" u="none" strike="noStrike" cap="none"/>
                    </a:p>
                  </a:txBody>
                  <a:tcPr marL="91425" marR="91425" marT="91425" marB="91425">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Sponsorship avenues</a:t>
                      </a:r>
                      <a:endParaRPr sz="1400" b="1" u="none" strike="noStrike" cap="none"/>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Welfare Wednesday</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Every Wednesday </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~18k (online)</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457200" marR="0" lvl="0" indent="-317500" algn="l" rtl="0">
                        <a:lnSpc>
                          <a:spcPct val="100000"/>
                        </a:lnSpc>
                        <a:spcBef>
                          <a:spcPts val="0"/>
                        </a:spcBef>
                        <a:spcAft>
                          <a:spcPts val="0"/>
                        </a:spcAft>
                        <a:buClr>
                          <a:srgbClr val="000000"/>
                        </a:buClr>
                        <a:buSzPts val="1400"/>
                        <a:buFont typeface="Arial"/>
                        <a:buChar char="●"/>
                      </a:pPr>
                      <a:r>
                        <a:rPr lang="en" sz="1400" u="none" strike="noStrike" cap="none"/>
                        <a:t>Physical products</a:t>
                      </a:r>
                      <a:endParaRPr sz="1400" u="none" strike="noStrike" cap="none"/>
                    </a:p>
                    <a:p>
                      <a:pPr marL="457200" marR="0" lvl="0" indent="-317500" algn="l" rtl="0">
                        <a:lnSpc>
                          <a:spcPct val="100000"/>
                        </a:lnSpc>
                        <a:spcBef>
                          <a:spcPts val="0"/>
                        </a:spcBef>
                        <a:spcAft>
                          <a:spcPts val="0"/>
                        </a:spcAft>
                        <a:buClr>
                          <a:srgbClr val="000000"/>
                        </a:buClr>
                        <a:buSzPts val="1400"/>
                        <a:buFont typeface="Arial"/>
                        <a:buChar char="●"/>
                      </a:pPr>
                      <a:r>
                        <a:rPr lang="en" sz="1400" u="none" strike="noStrike" cap="none"/>
                        <a:t>Promo code </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Exam Welfare Pack </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Week 11 - Week 12</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 sz="1400" u="none" strike="noStrike" cap="none"/>
                        <a:t>*30/10-10/11</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~8k - 9k</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457200" marR="0" lvl="0" indent="-317500" algn="l" rtl="0">
                        <a:lnSpc>
                          <a:spcPct val="100000"/>
                        </a:lnSpc>
                        <a:spcBef>
                          <a:spcPts val="0"/>
                        </a:spcBef>
                        <a:spcAft>
                          <a:spcPts val="0"/>
                        </a:spcAft>
                        <a:buClr>
                          <a:srgbClr val="000000"/>
                        </a:buClr>
                        <a:buSzPts val="1400"/>
                        <a:buFont typeface="Arial"/>
                        <a:buChar char="●"/>
                      </a:pPr>
                      <a:r>
                        <a:rPr lang="en" sz="1400" u="none" strike="noStrike" cap="none"/>
                        <a:t>Physical products</a:t>
                      </a:r>
                      <a:endParaRPr sz="1400" u="none" strike="noStrike" cap="none"/>
                    </a:p>
                    <a:p>
                      <a:pPr marL="457200" marR="0" lvl="0" indent="-317500" algn="l" rtl="0">
                        <a:lnSpc>
                          <a:spcPct val="100000"/>
                        </a:lnSpc>
                        <a:spcBef>
                          <a:spcPts val="0"/>
                        </a:spcBef>
                        <a:spcAft>
                          <a:spcPts val="0"/>
                        </a:spcAft>
                        <a:buClr>
                          <a:srgbClr val="000000"/>
                        </a:buClr>
                        <a:buSzPts val="1400"/>
                        <a:buFont typeface="Arial"/>
                        <a:buChar char="●"/>
                      </a:pPr>
                      <a:r>
                        <a:rPr lang="en" sz="1400" u="none" strike="noStrike" cap="none"/>
                        <a:t>e-vouchers</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5"/>
          <p:cNvSpPr txBox="1">
            <a:spLocks noGrp="1"/>
          </p:cNvSpPr>
          <p:nvPr>
            <p:ph type="title"/>
          </p:nvPr>
        </p:nvSpPr>
        <p:spPr>
          <a:xfrm>
            <a:off x="476106" y="500916"/>
            <a:ext cx="3450900" cy="932700"/>
          </a:xfrm>
          <a:prstGeom prst="rect">
            <a:avLst/>
          </a:prstGeom>
          <a:noFill/>
          <a:ln>
            <a:noFill/>
          </a:ln>
        </p:spPr>
        <p:txBody>
          <a:bodyPr spcFirstLastPara="1" wrap="square" lIns="68575" tIns="34275" rIns="68575" bIns="34275" anchor="ctr" anchorCtr="0">
            <a:noAutofit/>
          </a:bodyPr>
          <a:lstStyle/>
          <a:p>
            <a:pPr marL="0" lvl="0" indent="0" algn="l" rtl="0">
              <a:lnSpc>
                <a:spcPct val="85000"/>
              </a:lnSpc>
              <a:spcBef>
                <a:spcPts val="0"/>
              </a:spcBef>
              <a:spcAft>
                <a:spcPts val="0"/>
              </a:spcAft>
              <a:buSzPts val="4100"/>
              <a:buNone/>
            </a:pPr>
            <a:r>
              <a:rPr lang="en" b="1"/>
              <a:t>Thank You</a:t>
            </a:r>
            <a:endParaRPr b="1"/>
          </a:p>
        </p:txBody>
      </p:sp>
      <p:sp>
        <p:nvSpPr>
          <p:cNvPr id="223" name="Google Shape;223;p5"/>
          <p:cNvSpPr txBox="1"/>
          <p:nvPr/>
        </p:nvSpPr>
        <p:spPr>
          <a:xfrm>
            <a:off x="5558325" y="3640088"/>
            <a:ext cx="3566700" cy="978600"/>
          </a:xfrm>
          <a:prstGeom prst="rect">
            <a:avLst/>
          </a:prstGeom>
          <a:noFill/>
          <a:ln>
            <a:noFill/>
          </a:ln>
        </p:spPr>
        <p:txBody>
          <a:bodyPr spcFirstLastPara="1" wrap="square" lIns="68575" tIns="68575" rIns="68575" bIns="68575" anchor="t" anchorCtr="0">
            <a:noAutofit/>
          </a:bodyPr>
          <a:lstStyle/>
          <a:p>
            <a:pPr marL="0" marR="0" lvl="0" indent="0" algn="r" rtl="0">
              <a:lnSpc>
                <a:spcPct val="115000"/>
              </a:lnSpc>
              <a:spcBef>
                <a:spcPts val="0"/>
              </a:spcBef>
              <a:spcAft>
                <a:spcPts val="0"/>
              </a:spcAft>
              <a:buClr>
                <a:srgbClr val="000000"/>
              </a:buClr>
              <a:buSzPts val="1100"/>
              <a:buFont typeface="Arial"/>
              <a:buNone/>
            </a:pPr>
            <a:r>
              <a:rPr lang="en" sz="1100" b="0" i="0" u="none" strike="noStrike" cap="none" dirty="0">
                <a:solidFill>
                  <a:srgbClr val="FFFFFF"/>
                </a:solidFill>
                <a:latin typeface="Lustria"/>
                <a:ea typeface="Lustria"/>
                <a:cs typeface="Lustria"/>
                <a:sym typeface="Lustria"/>
              </a:rPr>
              <a:t>Contact Details:</a:t>
            </a:r>
            <a:endParaRPr sz="1100" b="0" i="0" u="none" strike="noStrike" cap="none" dirty="0">
              <a:solidFill>
                <a:srgbClr val="FFFFFF"/>
              </a:solidFill>
              <a:latin typeface="Lustria"/>
              <a:ea typeface="Lustria"/>
              <a:cs typeface="Lustria"/>
              <a:sym typeface="Lustria"/>
            </a:endParaRPr>
          </a:p>
          <a:p>
            <a:pPr marL="0" marR="0" lvl="0" indent="0" algn="r" rtl="0">
              <a:lnSpc>
                <a:spcPct val="115000"/>
              </a:lnSpc>
              <a:spcBef>
                <a:spcPts val="0"/>
              </a:spcBef>
              <a:spcAft>
                <a:spcPts val="0"/>
              </a:spcAft>
              <a:buClr>
                <a:schemeClr val="dk1"/>
              </a:buClr>
              <a:buSzPts val="1100"/>
              <a:buFont typeface="Arial"/>
              <a:buNone/>
            </a:pPr>
            <a:r>
              <a:rPr lang="en" sz="1100">
                <a:solidFill>
                  <a:schemeClr val="lt1"/>
                </a:solidFill>
                <a:latin typeface="Lustria"/>
                <a:ea typeface="Lustria"/>
                <a:cs typeface="Lustria"/>
                <a:sym typeface="Lustri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{NAME} </a:t>
            </a:r>
            <a:r>
              <a:rPr lang="en" sz="1100" b="0" i="0" u="none" strike="noStrike" cap="none">
                <a:solidFill>
                  <a:schemeClr val="lt1"/>
                </a:solidFill>
                <a:latin typeface="Lustria"/>
                <a:ea typeface="Lustria"/>
                <a:cs typeface="Lustria"/>
                <a:sym typeface="Lustri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({PRONOUN}</a:t>
            </a:r>
            <a:r>
              <a:rPr lang="en" sz="1100" b="0" i="0" u="none" strike="noStrike" cap="none">
                <a:solidFill>
                  <a:schemeClr val="lt1"/>
                </a:solidFill>
                <a:latin typeface="Lustria"/>
                <a:ea typeface="Lustria"/>
                <a:cs typeface="Lustria"/>
                <a:sym typeface="Lustri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a:t>
            </a:r>
            <a:endParaRPr sz="1100" b="0" i="0" u="none" strike="noStrike" cap="none" dirty="0">
              <a:solidFill>
                <a:schemeClr val="lt1"/>
              </a:solidFill>
              <a:latin typeface="Lustria"/>
              <a:ea typeface="Lustria"/>
              <a:cs typeface="Lustria"/>
              <a:sym typeface="Lustri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
                </a:ext>
              </a:extLst>
            </a:endParaRPr>
          </a:p>
          <a:p>
            <a:pPr marL="0" marR="0" lvl="0" indent="0" algn="r" rtl="0">
              <a:lnSpc>
                <a:spcPct val="115000"/>
              </a:lnSpc>
              <a:spcBef>
                <a:spcPts val="0"/>
              </a:spcBef>
              <a:spcAft>
                <a:spcPts val="0"/>
              </a:spcAft>
              <a:buClr>
                <a:schemeClr val="dk1"/>
              </a:buClr>
              <a:buSzPts val="800"/>
              <a:buFont typeface="Arial"/>
              <a:buNone/>
            </a:pPr>
            <a:r>
              <a:rPr lang="en" sz="1100" b="0" i="0" u="none" strike="noStrike" cap="none" dirty="0">
                <a:solidFill>
                  <a:schemeClr val="lt1"/>
                </a:solidFill>
                <a:latin typeface="Lustria"/>
                <a:ea typeface="Lustria"/>
                <a:cs typeface="Lustria"/>
                <a:sym typeface="Lustri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6"/>
                  </a:ext>
                </a:extLst>
              </a:rPr>
              <a:t>(m) (+</a:t>
            </a:r>
            <a:r>
              <a:rPr lang="en" sz="1100" b="0" i="0" u="none" strike="noStrike" cap="none" dirty="0">
                <a:solidFill>
                  <a:schemeClr val="lt1"/>
                </a:solidFill>
                <a:latin typeface="Lustria"/>
                <a:ea typeface="Lustria"/>
                <a:cs typeface="Lustria"/>
                <a:sym typeface="Lustri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6"/>
                  </a:ext>
                </a:extLst>
              </a:rPr>
              <a:t>65) {PHONE}</a:t>
            </a:r>
            <a:endParaRPr sz="1100" b="0" i="0" u="none" strike="noStrike" cap="none" dirty="0">
              <a:solidFill>
                <a:schemeClr val="lt1"/>
              </a:solidFill>
              <a:latin typeface="Lustria"/>
              <a:ea typeface="Lustria"/>
              <a:cs typeface="Lustria"/>
              <a:sym typeface="Lustria"/>
            </a:endParaRPr>
          </a:p>
          <a:p>
            <a:pPr marL="0" marR="0" lvl="0" indent="0" algn="r" rtl="0">
              <a:lnSpc>
                <a:spcPct val="115000"/>
              </a:lnSpc>
              <a:spcBef>
                <a:spcPts val="0"/>
              </a:spcBef>
              <a:spcAft>
                <a:spcPts val="0"/>
              </a:spcAft>
              <a:buClr>
                <a:schemeClr val="dk1"/>
              </a:buClr>
              <a:buSzPts val="800"/>
              <a:buFont typeface="Arial"/>
              <a:buNone/>
            </a:pPr>
            <a:r>
              <a:rPr lang="en" sz="1100" b="0" i="0" u="none" strike="noStrike" cap="none" dirty="0">
                <a:solidFill>
                  <a:schemeClr val="lt1"/>
                </a:solidFill>
                <a:latin typeface="Lustria"/>
                <a:ea typeface="Lustria"/>
                <a:cs typeface="Lustria"/>
                <a:sym typeface="Lustria"/>
              </a:rPr>
              <a:t>(e) </a:t>
            </a:r>
            <a:r>
              <a:rPr lang="en" sz="1050" b="0" i="0" u="none" strike="noStrike" cap="none" dirty="0">
                <a:solidFill>
                  <a:schemeClr val="lt1"/>
                </a:solidFill>
                <a:latin typeface="Lustria"/>
                <a:ea typeface="Lustria"/>
                <a:cs typeface="Lustria"/>
                <a:sym typeface="Lustria"/>
              </a:rPr>
              <a:t>mkt.nussuwelfare@gmail.com</a:t>
            </a:r>
            <a:endParaRPr sz="1100" b="0" i="0" u="none" strike="noStrike" cap="none" dirty="0">
              <a:solidFill>
                <a:srgbClr val="FFFFFF"/>
              </a:solidFill>
              <a:latin typeface="Lustria"/>
              <a:ea typeface="Lustria"/>
              <a:cs typeface="Lustria"/>
              <a:sym typeface="Lustria"/>
            </a:endParaRPr>
          </a:p>
          <a:p>
            <a:pPr marL="0" marR="0" lvl="0" indent="0" algn="r" rtl="0">
              <a:lnSpc>
                <a:spcPct val="115000"/>
              </a:lnSpc>
              <a:spcBef>
                <a:spcPts val="0"/>
              </a:spcBef>
              <a:spcAft>
                <a:spcPts val="0"/>
              </a:spcAft>
              <a:buClr>
                <a:schemeClr val="dk1"/>
              </a:buClr>
              <a:buSzPts val="800"/>
              <a:buFont typeface="Arial"/>
              <a:buNone/>
            </a:pPr>
            <a:endParaRPr sz="1050" b="0" i="0" u="none" strike="noStrike" cap="none" dirty="0">
              <a:solidFill>
                <a:schemeClr val="lt1"/>
              </a:solidFill>
              <a:latin typeface="Lustria"/>
              <a:ea typeface="Lustria"/>
              <a:cs typeface="Lustria"/>
              <a:sym typeface="Lustria"/>
            </a:endParaRPr>
          </a:p>
          <a:p>
            <a:pPr marL="0" marR="0" lvl="0" indent="0" algn="r" rtl="0">
              <a:lnSpc>
                <a:spcPct val="115000"/>
              </a:lnSpc>
              <a:spcBef>
                <a:spcPts val="0"/>
              </a:spcBef>
              <a:spcAft>
                <a:spcPts val="0"/>
              </a:spcAft>
              <a:buClr>
                <a:srgbClr val="000000"/>
              </a:buClr>
              <a:buSzPts val="1100"/>
              <a:buFont typeface="Arial"/>
              <a:buNone/>
            </a:pPr>
            <a:endParaRPr sz="1100" b="0" i="0" u="none" strike="noStrike" cap="none" dirty="0">
              <a:solidFill>
                <a:srgbClr val="FFFFFF"/>
              </a:solidFill>
              <a:latin typeface="Lustria"/>
              <a:ea typeface="Lustria"/>
              <a:cs typeface="Lustria"/>
              <a:sym typeface="Lustria"/>
            </a:endParaRPr>
          </a:p>
          <a:p>
            <a:pPr marL="0" marR="0" lvl="0" indent="0" algn="r" rtl="0">
              <a:lnSpc>
                <a:spcPct val="115000"/>
              </a:lnSpc>
              <a:spcBef>
                <a:spcPts val="0"/>
              </a:spcBef>
              <a:spcAft>
                <a:spcPts val="0"/>
              </a:spcAft>
              <a:buClr>
                <a:srgbClr val="000000"/>
              </a:buClr>
              <a:buSzPts val="1100"/>
              <a:buFont typeface="Arial"/>
              <a:buNone/>
            </a:pPr>
            <a:endParaRPr sz="1100" b="0" i="0" u="none" strike="noStrike" cap="none" dirty="0">
              <a:solidFill>
                <a:srgbClr val="FFFFFF"/>
              </a:solidFill>
              <a:latin typeface="Lustria"/>
              <a:ea typeface="Lustria"/>
              <a:cs typeface="Lustria"/>
              <a:sym typeface="Lustria"/>
            </a:endParaRPr>
          </a:p>
        </p:txBody>
      </p:sp>
      <p:pic>
        <p:nvPicPr>
          <p:cNvPr id="224" name="Google Shape;224;p5"/>
          <p:cNvPicPr preferRelativeResize="0"/>
          <p:nvPr/>
        </p:nvPicPr>
        <p:blipFill rotWithShape="1">
          <a:blip r:embed="rId3">
            <a:alphaModFix/>
          </a:blip>
          <a:srcRect/>
          <a:stretch/>
        </p:blipFill>
        <p:spPr>
          <a:xfrm>
            <a:off x="476100" y="1433625"/>
            <a:ext cx="1460050" cy="1460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6"/>
          <p:cNvSpPr txBox="1">
            <a:spLocks noGrp="1"/>
          </p:cNvSpPr>
          <p:nvPr>
            <p:ph type="title"/>
          </p:nvPr>
        </p:nvSpPr>
        <p:spPr>
          <a:xfrm>
            <a:off x="492918" y="88900"/>
            <a:ext cx="8079600" cy="1243500"/>
          </a:xfrm>
          <a:prstGeom prst="rect">
            <a:avLst/>
          </a:prstGeom>
          <a:noFill/>
          <a:ln>
            <a:noFill/>
          </a:ln>
        </p:spPr>
        <p:txBody>
          <a:bodyPr spcFirstLastPara="1" wrap="square" lIns="68575" tIns="34275" rIns="68575" bIns="34275" anchor="ctr" anchorCtr="0">
            <a:noAutofit/>
          </a:bodyPr>
          <a:lstStyle/>
          <a:p>
            <a:pPr marL="0" lvl="0" indent="0" algn="l" rtl="0">
              <a:lnSpc>
                <a:spcPct val="85000"/>
              </a:lnSpc>
              <a:spcBef>
                <a:spcPts val="0"/>
              </a:spcBef>
              <a:spcAft>
                <a:spcPts val="0"/>
              </a:spcAft>
              <a:buSzPts val="1400"/>
              <a:buNone/>
            </a:pPr>
            <a:r>
              <a:rPr lang="en" sz="3000" b="1"/>
              <a:t>Appendix</a:t>
            </a:r>
            <a:endParaRPr sz="3000" b="1"/>
          </a:p>
        </p:txBody>
      </p:sp>
      <p:sp>
        <p:nvSpPr>
          <p:cNvPr id="231" name="Google Shape;231;p6"/>
          <p:cNvSpPr txBox="1">
            <a:spLocks noGrp="1"/>
          </p:cNvSpPr>
          <p:nvPr>
            <p:ph type="body" idx="1"/>
          </p:nvPr>
        </p:nvSpPr>
        <p:spPr>
          <a:xfrm>
            <a:off x="507488" y="1108706"/>
            <a:ext cx="8065500" cy="3277200"/>
          </a:xfrm>
          <a:prstGeom prst="rect">
            <a:avLst/>
          </a:prstGeom>
          <a:noFill/>
          <a:ln>
            <a:noFill/>
          </a:ln>
        </p:spPr>
        <p:txBody>
          <a:bodyPr spcFirstLastPara="1" wrap="square" lIns="68575" tIns="34275" rIns="68575" bIns="34275" anchor="t" anchorCtr="0">
            <a:noAutofit/>
          </a:bodyPr>
          <a:lstStyle/>
          <a:p>
            <a:pPr marL="0" lvl="0" indent="0" algn="l" rtl="0">
              <a:lnSpc>
                <a:spcPct val="150000"/>
              </a:lnSpc>
              <a:spcBef>
                <a:spcPts val="0"/>
              </a:spcBef>
              <a:spcAft>
                <a:spcPts val="0"/>
              </a:spcAft>
              <a:buSzPts val="1400"/>
              <a:buNone/>
            </a:pPr>
            <a:r>
              <a:rPr lang="en" sz="1500" b="1">
                <a:solidFill>
                  <a:srgbClr val="000000"/>
                </a:solidFill>
                <a:latin typeface="Arial"/>
                <a:ea typeface="Arial"/>
                <a:cs typeface="Arial"/>
                <a:sym typeface="Arial"/>
              </a:rPr>
              <a:t>Sponsorship Terms &amp; Conditions - Limitations </a:t>
            </a:r>
            <a:endParaRPr sz="1500" b="1">
              <a:solidFill>
                <a:srgbClr val="000000"/>
              </a:solidFill>
              <a:latin typeface="Arial"/>
              <a:ea typeface="Arial"/>
              <a:cs typeface="Arial"/>
              <a:sym typeface="Arial"/>
            </a:endParaRPr>
          </a:p>
          <a:p>
            <a:pPr marL="342900" lvl="0" indent="-241300" algn="l" rtl="0">
              <a:lnSpc>
                <a:spcPct val="150000"/>
              </a:lnSpc>
              <a:spcBef>
                <a:spcPts val="0"/>
              </a:spcBef>
              <a:spcAft>
                <a:spcPts val="0"/>
              </a:spcAft>
              <a:buClr>
                <a:srgbClr val="000000"/>
              </a:buClr>
              <a:buSzPts val="1200"/>
              <a:buAutoNum type="alphaLcParenR"/>
            </a:pPr>
            <a:r>
              <a:rPr lang="en" sz="1100">
                <a:solidFill>
                  <a:srgbClr val="000000"/>
                </a:solidFill>
                <a:latin typeface="Arial"/>
                <a:ea typeface="Arial"/>
                <a:cs typeface="Arial"/>
                <a:sym typeface="Arial"/>
              </a:rPr>
              <a:t>A sponsorship and/or advertising arrangement does not imply affiliation or endorsement. NUS reserves the right to select or reject contracting parties based on their alignment with NUS’ vision, mission and policies.</a:t>
            </a:r>
            <a:endParaRPr sz="1100">
              <a:solidFill>
                <a:srgbClr val="000000"/>
              </a:solidFill>
              <a:latin typeface="Arial"/>
              <a:ea typeface="Arial"/>
              <a:cs typeface="Arial"/>
              <a:sym typeface="Arial"/>
            </a:endParaRPr>
          </a:p>
          <a:p>
            <a:pPr marL="342900" lvl="0" indent="-234950" algn="l" rtl="0">
              <a:lnSpc>
                <a:spcPct val="150000"/>
              </a:lnSpc>
              <a:spcBef>
                <a:spcPts val="0"/>
              </a:spcBef>
              <a:spcAft>
                <a:spcPts val="0"/>
              </a:spcAft>
              <a:buClr>
                <a:srgbClr val="000000"/>
              </a:buClr>
              <a:buSzPts val="1100"/>
              <a:buAutoNum type="alphaLcParenR"/>
            </a:pPr>
            <a:r>
              <a:rPr lang="en" sz="1100">
                <a:solidFill>
                  <a:srgbClr val="000000"/>
                </a:solidFill>
                <a:latin typeface="Arial"/>
                <a:ea typeface="Arial"/>
                <a:cs typeface="Arial"/>
                <a:sym typeface="Arial"/>
              </a:rPr>
              <a:t>Exclusivity in any category shall not be granted to sponsors by faculties, schools, departments, research institutes/centres, student interest groups, clubs and societies including those bearing the NUS name, except with explicit written approval from UCO.</a:t>
            </a:r>
            <a:endParaRPr sz="1100">
              <a:solidFill>
                <a:srgbClr val="000000"/>
              </a:solidFill>
              <a:latin typeface="Arial"/>
              <a:ea typeface="Arial"/>
              <a:cs typeface="Arial"/>
              <a:sym typeface="Arial"/>
            </a:endParaRPr>
          </a:p>
          <a:p>
            <a:pPr marL="342900" lvl="0" indent="-234950" algn="l" rtl="0">
              <a:lnSpc>
                <a:spcPct val="150000"/>
              </a:lnSpc>
              <a:spcBef>
                <a:spcPts val="0"/>
              </a:spcBef>
              <a:spcAft>
                <a:spcPts val="0"/>
              </a:spcAft>
              <a:buClr>
                <a:srgbClr val="000000"/>
              </a:buClr>
              <a:buSzPts val="1100"/>
              <a:buAutoNum type="alphaLcParenR"/>
            </a:pPr>
            <a:r>
              <a:rPr lang="en" sz="1100">
                <a:solidFill>
                  <a:srgbClr val="000000"/>
                </a:solidFill>
                <a:latin typeface="Arial"/>
                <a:ea typeface="Arial"/>
                <a:cs typeface="Arial"/>
                <a:sym typeface="Arial"/>
              </a:rPr>
              <a:t>All approved endorsements, sponsorships and advertisements must abide by prevailing NUS guidelines, terms and conditions.</a:t>
            </a:r>
            <a:endParaRPr sz="1100">
              <a:solidFill>
                <a:srgbClr val="000000"/>
              </a:solidFill>
              <a:latin typeface="Arial"/>
              <a:ea typeface="Arial"/>
              <a:cs typeface="Arial"/>
              <a:sym typeface="Arial"/>
            </a:endParaRPr>
          </a:p>
          <a:p>
            <a:pPr marL="342900" lvl="0" indent="-234950" algn="l" rtl="0">
              <a:lnSpc>
                <a:spcPct val="150000"/>
              </a:lnSpc>
              <a:spcBef>
                <a:spcPts val="0"/>
              </a:spcBef>
              <a:spcAft>
                <a:spcPts val="0"/>
              </a:spcAft>
              <a:buClr>
                <a:srgbClr val="000000"/>
              </a:buClr>
              <a:buSzPts val="1100"/>
              <a:buAutoNum type="alphaLcParenR"/>
            </a:pPr>
            <a:r>
              <a:rPr lang="en" sz="1100">
                <a:solidFill>
                  <a:srgbClr val="000000"/>
                </a:solidFill>
                <a:latin typeface="Arial"/>
                <a:ea typeface="Arial"/>
                <a:cs typeface="Arial"/>
                <a:sym typeface="Arial"/>
              </a:rPr>
              <a:t>NUS retains the right to dissolve any endorsement, sponsorship or advertising arrangement at any time if the contracting party does not meet or continue to meet NUS standards and any such contract that NUS enters into shall include a condition to that effect.</a:t>
            </a:r>
            <a:endParaRPr sz="1100">
              <a:solidFill>
                <a:srgbClr val="000000"/>
              </a:solidFill>
              <a:latin typeface="Arial"/>
              <a:ea typeface="Arial"/>
              <a:cs typeface="Arial"/>
              <a:sym typeface="Arial"/>
            </a:endParaRPr>
          </a:p>
          <a:p>
            <a:pPr marL="342900" lvl="0" indent="-234950" algn="l" rtl="0">
              <a:lnSpc>
                <a:spcPct val="150000"/>
              </a:lnSpc>
              <a:spcBef>
                <a:spcPts val="0"/>
              </a:spcBef>
              <a:spcAft>
                <a:spcPts val="0"/>
              </a:spcAft>
              <a:buClr>
                <a:srgbClr val="000000"/>
              </a:buClr>
              <a:buSzPts val="1100"/>
              <a:buAutoNum type="alphaLcParenR"/>
            </a:pPr>
            <a:r>
              <a:rPr lang="en" sz="1100">
                <a:solidFill>
                  <a:srgbClr val="000000"/>
                </a:solidFill>
                <a:latin typeface="Arial"/>
                <a:ea typeface="Arial"/>
                <a:cs typeface="Arial"/>
                <a:sym typeface="Arial"/>
              </a:rPr>
              <a:t>Any personal data as defined by the Personal Data Protection Act of Singapore (“PDPA”) collected as a result of an endorsement, sponsorship or advertising arrangement, including images of individuals, must comply with the PDPA and NUS’ guidelines on PDPA compliance.</a:t>
            </a:r>
            <a:endParaRPr sz="1100">
              <a:solidFill>
                <a:srgbClr val="000000"/>
              </a:solidFill>
              <a:latin typeface="Arial"/>
              <a:ea typeface="Arial"/>
              <a:cs typeface="Arial"/>
              <a:sym typeface="Arial"/>
            </a:endParaRPr>
          </a:p>
          <a:p>
            <a:pPr marL="0" lvl="0" indent="0" algn="l" rtl="0">
              <a:lnSpc>
                <a:spcPct val="150000"/>
              </a:lnSpc>
              <a:spcBef>
                <a:spcPts val="0"/>
              </a:spcBef>
              <a:spcAft>
                <a:spcPts val="0"/>
              </a:spcAft>
              <a:buClr>
                <a:schemeClr val="dk1"/>
              </a:buClr>
              <a:buSzPts val="800"/>
              <a:buFont typeface="Arial"/>
              <a:buNone/>
            </a:pPr>
            <a:endParaRPr sz="1100">
              <a:solidFill>
                <a:srgbClr val="000000"/>
              </a:solidFill>
              <a:latin typeface="Arial"/>
              <a:ea typeface="Arial"/>
              <a:cs typeface="Arial"/>
              <a:sym typeface="Arial"/>
            </a:endParaRPr>
          </a:p>
          <a:p>
            <a:pPr marL="0" lvl="0" indent="0" algn="l" rtl="0">
              <a:lnSpc>
                <a:spcPct val="150000"/>
              </a:lnSpc>
              <a:spcBef>
                <a:spcPts val="0"/>
              </a:spcBef>
              <a:spcAft>
                <a:spcPts val="0"/>
              </a:spcAft>
              <a:buSzPts val="1400"/>
              <a:buNone/>
            </a:pPr>
            <a:endParaRPr sz="16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Metropolitan">
  <a:themeElements>
    <a:clrScheme name="Custom 3">
      <a:dk1>
        <a:srgbClr val="000000"/>
      </a:dk1>
      <a:lt1>
        <a:srgbClr val="FFFFFF"/>
      </a:lt1>
      <a:dk2>
        <a:srgbClr val="162F33"/>
      </a:dk2>
      <a:lt2>
        <a:srgbClr val="EAF0E0"/>
      </a:lt2>
      <a:accent1>
        <a:srgbClr val="03345D"/>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736</Words>
  <Application>Microsoft Office PowerPoint</Application>
  <PresentationFormat>On-screen Show (16:9)</PresentationFormat>
  <Paragraphs>88</Paragraphs>
  <Slides>7</Slides>
  <Notes>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vt:i4>
      </vt:variant>
    </vt:vector>
  </HeadingPairs>
  <TitlesOfParts>
    <vt:vector size="12" baseType="lpstr">
      <vt:lpstr>Arial</vt:lpstr>
      <vt:lpstr>Calibri</vt:lpstr>
      <vt:lpstr>Lustria</vt:lpstr>
      <vt:lpstr>Metropolitan</vt:lpstr>
      <vt:lpstr>Simple Light</vt:lpstr>
      <vt:lpstr>PowerPoint Presentation</vt:lpstr>
      <vt:lpstr>Event Concept &amp; Details</vt:lpstr>
      <vt:lpstr>Sponsorship Avenues</vt:lpstr>
      <vt:lpstr>Sponsors’ Benefits</vt:lpstr>
      <vt:lpstr>Other Events</vt:lpstr>
      <vt:lpstr>Thank You</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Shi Tong Kim</cp:lastModifiedBy>
  <cp:revision>4</cp:revision>
  <dcterms:modified xsi:type="dcterms:W3CDTF">2023-06-20T11:50:28Z</dcterms:modified>
</cp:coreProperties>
</file>