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6D5F-2A19-441C-AC28-7F7A34D7E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F2AF2-6670-4405-BD01-1F478A65C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C709-493F-47C3-9C4D-2E954D70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F330-38E2-47F2-9634-C39359FC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07C99-5494-43F5-BAB7-6ABCB632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63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48EF-0CD8-4ED4-A967-E00A1AC8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580B6-6DA0-4FB0-AF92-36735C7E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E3E21-ADA1-4C57-BEF8-A3D01C93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B775-296D-4E50-8A85-248DDABC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1A42-6022-445B-8C59-195A1992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93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552E5-C498-4839-BD68-49DEB40B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89265-D959-4B3E-AC39-2895E7D1C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BEBD2-C4CF-417F-A5D8-1EC63748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A8CEB-88AE-4644-A8E4-18093A57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2A26-C5F0-4793-ACF2-0A47B4A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876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68B-B59B-4084-A0DA-C2578D4C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BE21-C10D-418E-9E65-89FF1852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BD6A-4B99-4B30-BAA0-A9F7EDCC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9076-003F-4435-8FE0-59624E8E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84623-4AE3-4D42-80A8-B1950527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23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2417-483F-45D1-B6AD-1F44E323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081FA-4D64-4C9C-8FE2-7E64C2773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AA50-4D32-4B9D-B228-ADEE11D1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0CF7-1A15-4C51-BA7C-3D3AB2E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680A-8B0C-4688-9CF8-54EE304B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83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2FA5-7C24-4942-BF40-DF285981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67E2-8302-4A54-A27C-02C764134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28145-FEA2-4599-A0AD-BE807BA57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02A0D-E525-4AEB-B401-3292D031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F7842-869A-4651-A877-938E43A1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8C6FA-854F-4466-A069-8087A099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25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9804-1644-4760-8E08-5747C9F7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AA13-7BD5-47E6-AAEC-40C6E7CC7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5A337-31EB-4034-9438-4B9EDD0D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BF6DE-A3AA-4341-BBBD-9D96B90CE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23FC6-F2BE-4A99-B3D2-6578053EA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BDE57-9E5C-4D92-907B-D4385990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0FA78-7D64-4CAE-8049-2A00B4AF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90E77-6E28-40AF-9C8A-4E1C3463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31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A22A-0B41-4F31-A468-A52E3453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3EC14-28AA-4B20-B83C-92B7B4F8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C35AB-2817-4371-B195-23ECC3A7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9812A-6326-4609-89E2-78C9A547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6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8266F-6868-45FF-8055-CBAC6CB2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05E97-6C86-44F6-9644-31505FEA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6010-EA54-4CD4-B180-4221C2FE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19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BF70-523B-4872-A17A-9E515D9C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EDC3-0F8D-498D-AF7C-B77739E9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E4987-9F1C-4661-AE69-DA4549764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95CC-B6CD-40ED-BE55-B9838ED2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A4519-D7C9-4D33-BA30-6E9F8BA7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DCD26-D398-4B1E-9251-5E64FA79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31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FA71-6881-4AE5-AD5D-D90B9244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81C6F-F7E2-41D7-8572-57772BC6D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981B8-C949-4D90-852E-679C63B0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1B66B-B6C7-46F2-8262-2182027B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033FD-3355-45A6-A0CC-2C9B5940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C0BE9-7CBD-402F-8754-C4EF094E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57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757AD-5AF6-4FFE-A950-DEF14A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7E370-29FB-4C0E-987E-D8B90DF9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C334-BDFC-45F3-9F6E-4238387F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1EC02-8249-428A-96A5-CD5D379E1AF7}" type="datetimeFigureOut">
              <a:rPr lang="en-SG" smtClean="0"/>
              <a:t>4/5/2022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4EAA-B781-4DAE-9609-AC495D299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CE82-C18A-412F-8AEF-84DE111A3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4138-8E88-4127-B3C7-543E669A42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62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6557-9762-4924-9A69-3BA9ABD8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9751-452B-429E-BE16-E116FD8A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– Software Dev, Software Dev Manager, Admin</a:t>
            </a:r>
          </a:p>
          <a:p>
            <a:r>
              <a:rPr lang="en-US" dirty="0"/>
              <a:t>Site</a:t>
            </a:r>
          </a:p>
          <a:p>
            <a:r>
              <a:rPr lang="en-US" dirty="0"/>
              <a:t>Tools / Equipment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57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A293-01F1-4F22-B2FB-7BFAADBC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 to Create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5AB5-3C1F-4826-A27A-E83D7056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– lib </a:t>
            </a:r>
          </a:p>
          <a:p>
            <a:r>
              <a:rPr lang="en-US" dirty="0"/>
              <a:t>DB Script – Flyway Script</a:t>
            </a:r>
          </a:p>
          <a:p>
            <a:r>
              <a:rPr lang="en-US" dirty="0"/>
              <a:t>General – For Sites / Equipment</a:t>
            </a:r>
          </a:p>
          <a:p>
            <a:r>
              <a:rPr lang="en-US" dirty="0"/>
              <a:t>Logging Service</a:t>
            </a:r>
          </a:p>
          <a:p>
            <a:r>
              <a:rPr lang="en-US" dirty="0"/>
              <a:t>Authorization/Access – Access to webpage, Admin user to set up access</a:t>
            </a:r>
          </a:p>
          <a:p>
            <a:r>
              <a:rPr lang="en-US" dirty="0"/>
              <a:t>Email Service</a:t>
            </a:r>
          </a:p>
        </p:txBody>
      </p:sp>
    </p:spTree>
    <p:extLst>
      <p:ext uri="{BB962C8B-B14F-4D97-AF65-F5344CB8AC3E}">
        <p14:creationId xmlns:p14="http://schemas.microsoft.com/office/powerpoint/2010/main" val="38407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304C-03F2-4E22-9A31-C5364B8A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F947-3708-4565-8D6C-EE716877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UserRepo</a:t>
            </a:r>
            <a:r>
              <a:rPr lang="en-US" dirty="0"/>
              <a:t> – in Lib </a:t>
            </a:r>
          </a:p>
          <a:p>
            <a:r>
              <a:rPr lang="en-US" dirty="0"/>
              <a:t>General – </a:t>
            </a:r>
            <a:r>
              <a:rPr lang="en-US" dirty="0" err="1"/>
              <a:t>UserManager</a:t>
            </a:r>
            <a:r>
              <a:rPr lang="en-US" dirty="0"/>
              <a:t> - @UserRepo – method </a:t>
            </a:r>
            <a:r>
              <a:rPr lang="en-US" dirty="0" err="1"/>
              <a:t>findAll</a:t>
            </a:r>
            <a:r>
              <a:rPr lang="en-US" dirty="0"/>
              <a:t>(){ return </a:t>
            </a:r>
            <a:r>
              <a:rPr lang="en-US" dirty="0" err="1"/>
              <a:t>userRepo.findAll</a:t>
            </a:r>
            <a:r>
              <a:rPr lang="en-US" dirty="0"/>
              <a:t>}</a:t>
            </a:r>
          </a:p>
          <a:p>
            <a:r>
              <a:rPr lang="en-US" dirty="0" err="1"/>
              <a:t>UserService</a:t>
            </a:r>
            <a:r>
              <a:rPr lang="en-US" dirty="0"/>
              <a:t> - @UserManager </a:t>
            </a:r>
          </a:p>
        </p:txBody>
      </p:sp>
    </p:spTree>
    <p:extLst>
      <p:ext uri="{BB962C8B-B14F-4D97-AF65-F5344CB8AC3E}">
        <p14:creationId xmlns:p14="http://schemas.microsoft.com/office/powerpoint/2010/main" val="189767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923E-9EFA-9212-F27F-1659A851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Entity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BABB-70ED-EC09-692D-A6182786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Primary Key Unique ID (Auto Gen) UUID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Preferred Name / Full Name</a:t>
            </a:r>
          </a:p>
          <a:p>
            <a:r>
              <a:rPr lang="en-SG" dirty="0" err="1"/>
              <a:t>userID</a:t>
            </a:r>
            <a:endParaRPr lang="en-SG" dirty="0"/>
          </a:p>
          <a:p>
            <a:r>
              <a:rPr lang="en-SG" dirty="0"/>
              <a:t>Email</a:t>
            </a:r>
          </a:p>
          <a:p>
            <a:r>
              <a:rPr lang="en-SG" dirty="0" err="1"/>
              <a:t>SuperiorID</a:t>
            </a:r>
            <a:endParaRPr lang="en-SG" dirty="0"/>
          </a:p>
          <a:p>
            <a:r>
              <a:rPr lang="en-SG" dirty="0"/>
              <a:t>Mobile Number</a:t>
            </a:r>
          </a:p>
          <a:p>
            <a:r>
              <a:rPr lang="en-SG" dirty="0"/>
              <a:t>Title</a:t>
            </a:r>
          </a:p>
          <a:p>
            <a:r>
              <a:rPr lang="en-SG" dirty="0">
                <a:solidFill>
                  <a:srgbClr val="FF0000"/>
                </a:solidFill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269670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BE74-E511-4B8A-2C4C-962220D4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Entity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CEA9-B4BE-9659-1B62-2714EE9B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Primary Key Auto Increment ID</a:t>
            </a:r>
          </a:p>
          <a:p>
            <a:r>
              <a:rPr lang="en-US" dirty="0"/>
              <a:t>Blk Number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Unit Number</a:t>
            </a:r>
          </a:p>
          <a:p>
            <a:r>
              <a:rPr lang="en-US" dirty="0"/>
              <a:t>City</a:t>
            </a:r>
          </a:p>
          <a:p>
            <a:r>
              <a:rPr lang="en-US" dirty="0"/>
              <a:t>Postal Code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Remarks</a:t>
            </a:r>
          </a:p>
          <a:p>
            <a:r>
              <a:rPr lang="en-US" dirty="0"/>
              <a:t>Spare Parts Required</a:t>
            </a:r>
          </a:p>
          <a:p>
            <a:r>
              <a:rPr lang="en-US" dirty="0"/>
              <a:t>Technician / Dev ID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379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5FB-11D0-92B2-E5B6-4F88C0E9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Tools/Spare Parts / Equipment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DEFF-5B5B-DBA2-059E-CCBE201F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 Auto Increment ID</a:t>
            </a:r>
          </a:p>
          <a:p>
            <a:r>
              <a:rPr lang="en-US" dirty="0" err="1"/>
              <a:t>partName</a:t>
            </a:r>
            <a:endParaRPr lang="en-US" dirty="0"/>
          </a:p>
          <a:p>
            <a:r>
              <a:rPr lang="en-US" dirty="0"/>
              <a:t>Description</a:t>
            </a:r>
          </a:p>
          <a:p>
            <a:r>
              <a:rPr lang="en-US" dirty="0"/>
              <a:t>Quantity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Priority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813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C720-26D2-3ECE-D5FC-A5025AFA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Service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6E6C-E6BD-B9A2-9280-605772F0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May 2022</a:t>
            </a:r>
          </a:p>
          <a:p>
            <a:pPr lvl="1"/>
            <a:r>
              <a:rPr lang="en-US" dirty="0"/>
              <a:t>Must Have Objectives – Entities, Repo, entity Mapping</a:t>
            </a:r>
          </a:p>
          <a:p>
            <a:pPr marL="0" indent="0">
              <a:buNone/>
            </a:pPr>
            <a:r>
              <a:rPr lang="en-US" dirty="0"/>
              <a:t>Entity Controller – REST calls for 3 entities  </a:t>
            </a:r>
          </a:p>
          <a:p>
            <a:pPr marL="0" indent="0">
              <a:buNone/>
            </a:pPr>
            <a:r>
              <a:rPr lang="en-US" dirty="0"/>
              <a:t>Service (Business Logic) Controller </a:t>
            </a:r>
          </a:p>
          <a:p>
            <a:pPr marL="0" indent="0">
              <a:buNone/>
            </a:pPr>
            <a:r>
              <a:rPr lang="en-US" dirty="0"/>
              <a:t>Lib – Utilities, DTO, </a:t>
            </a:r>
            <a:r>
              <a:rPr lang="en-US" dirty="0" err="1"/>
              <a:t>ObjectMapper</a:t>
            </a:r>
            <a:r>
              <a:rPr lang="en-US" dirty="0"/>
              <a:t>, </a:t>
            </a:r>
            <a:r>
              <a:rPr lang="en-US" dirty="0" err="1"/>
              <a:t>StringUtil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GraphQL</a:t>
            </a:r>
            <a:r>
              <a:rPr lang="en-US" dirty="0"/>
              <a:t> – Find out </a:t>
            </a:r>
            <a:r>
              <a:rPr lang="en-US"/>
              <a:t>what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4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Entities</vt:lpstr>
      <vt:lpstr>Micro-Services to Create</vt:lpstr>
      <vt:lpstr>PowerPoint Presentation</vt:lpstr>
      <vt:lpstr>User Entity</vt:lpstr>
      <vt:lpstr>Site Entity</vt:lpstr>
      <vt:lpstr>Tools/Spare Parts / Equipment</vt:lpstr>
      <vt:lpstr>General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Entities</dc:title>
  <dc:creator>Zachary Chia</dc:creator>
  <cp:lastModifiedBy>Zachary Chia</cp:lastModifiedBy>
  <cp:revision>2</cp:revision>
  <dcterms:created xsi:type="dcterms:W3CDTF">2022-05-02T14:18:59Z</dcterms:created>
  <dcterms:modified xsi:type="dcterms:W3CDTF">2022-05-04T16:21:50Z</dcterms:modified>
</cp:coreProperties>
</file>