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4826-C7BF-486D-A341-0C866B36CF36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1FEA-EF1E-47D0-B89F-E44C84ED8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2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4826-C7BF-486D-A341-0C866B36CF36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1FEA-EF1E-47D0-B89F-E44C84ED8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4826-C7BF-486D-A341-0C866B36CF36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1FEA-EF1E-47D0-B89F-E44C84ED8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55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4826-C7BF-486D-A341-0C866B36CF36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1FEA-EF1E-47D0-B89F-E44C84ED8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4826-C7BF-486D-A341-0C866B36CF36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1FEA-EF1E-47D0-B89F-E44C84ED8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69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4826-C7BF-486D-A341-0C866B36CF36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1FEA-EF1E-47D0-B89F-E44C84ED8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7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4826-C7BF-486D-A341-0C866B36CF36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1FEA-EF1E-47D0-B89F-E44C84ED8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7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4826-C7BF-486D-A341-0C866B36CF36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1FEA-EF1E-47D0-B89F-E44C84ED8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6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4826-C7BF-486D-A341-0C866B36CF36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1FEA-EF1E-47D0-B89F-E44C84ED8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05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4826-C7BF-486D-A341-0C866B36CF36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1FEA-EF1E-47D0-B89F-E44C84ED8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2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4826-C7BF-486D-A341-0C866B36CF36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1FEA-EF1E-47D0-B89F-E44C84ED8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57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4826-C7BF-486D-A341-0C866B36CF36}" type="datetimeFigureOut">
              <a:rPr lang="ko-KR" altLang="en-US" smtClean="0"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21FEA-EF1E-47D0-B89F-E44C84ED8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1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iRI2O8FQXB1hhyuuyF8_qu-oJgUG28D6GMxn6Y4OsXKey-RGcj040Rl4wbRWNZbh3vCwkdrPRUvviSaT6rJyUd2yalWJQIAVg9N4JZYgNkxm9Amyv4UC3PSJGpeR6GL2EklglSG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455295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67538" y="393305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칼은 늑대를 처치할 수 있으며</a:t>
            </a:r>
            <a:r>
              <a:rPr lang="en-US" altLang="ko-KR" dirty="0"/>
              <a:t>, </a:t>
            </a:r>
            <a:r>
              <a:rPr lang="ko-KR" altLang="en-US" dirty="0" err="1"/>
              <a:t>메이스는</a:t>
            </a:r>
            <a:r>
              <a:rPr lang="ko-KR" altLang="en-US" dirty="0"/>
              <a:t> 젤리를 처치할 수 있고</a:t>
            </a:r>
            <a:r>
              <a:rPr lang="en-US" altLang="ko-KR" dirty="0"/>
              <a:t>, </a:t>
            </a:r>
            <a:r>
              <a:rPr lang="ko-KR" altLang="en-US" dirty="0" err="1"/>
              <a:t>성검으로</a:t>
            </a:r>
            <a:r>
              <a:rPr lang="ko-KR" altLang="en-US" dirty="0"/>
              <a:t> 악마를 처치할 수 있습니다</a:t>
            </a:r>
            <a:r>
              <a:rPr lang="en-US" altLang="ko-KR" dirty="0"/>
              <a:t>.</a:t>
            </a:r>
            <a:endParaRPr lang="ko-KR" altLang="en-US" b="0" dirty="0" smtClean="0">
              <a:effectLst/>
            </a:endParaRPr>
          </a:p>
          <a:p>
            <a:r>
              <a:rPr lang="ko-KR" altLang="en-US" dirty="0"/>
              <a:t>열쇠로 상자를 열면 </a:t>
            </a:r>
            <a:r>
              <a:rPr lang="ko-KR" altLang="en-US" dirty="0" err="1"/>
              <a:t>클리어입니다</a:t>
            </a:r>
            <a:r>
              <a:rPr lang="en-US" altLang="ko-KR" dirty="0"/>
              <a:t>. </a:t>
            </a:r>
            <a:r>
              <a:rPr lang="ko-KR" altLang="en-US" dirty="0"/>
              <a:t>단 한번에 하나의 아이템만을 가질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21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5.googleusercontent.com/r2pYbDG5zkLQu_BDiBRieF93cLyg30r4c2Oz2FarlvGs5KMZmkfrt7QFoBl_GN477VHe8MOjCgr0DChpKbji6yhwp1whqPg5Ch5GoR-CZK9Zdg_p5nMSgf4F8PpfDt6i_dYkX-8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573405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96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doTibm6o6gI4xUm_FAuwVMquEPb7t7_D5emmqUR29k-BArPt5OY4vDFFs-oUA672zziByu4NcFn8nCd7pfP2YuUGPJ9WgwCvhSectB1xzGdwTutQODov5fJqdXCJk5EUfFdCbC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573405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67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3.googleusercontent.com/V0VW0SRx--xifA_yfWHZJ14G25Ueys7C6tlAcnkQLW5proldOYuvvNgY8zHs9n8Xt2c1xWphgkVCIp2SnswhDSP3QOeLAUQ3REiAkahSLbwcMnHDaYA74-PS4pmLlXAJuvn359T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65627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69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31</Words>
  <Application>Microsoft Office PowerPoint</Application>
  <PresentationFormat>화면 슬라이드 쇼(4:3)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2</cp:revision>
  <dcterms:created xsi:type="dcterms:W3CDTF">2016-03-31T10:44:19Z</dcterms:created>
  <dcterms:modified xsi:type="dcterms:W3CDTF">2016-03-31T15:50:29Z</dcterms:modified>
</cp:coreProperties>
</file>