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DC1A-1714-4663-90E6-B5C8CCE1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37322-ACE7-4529-BEB2-65D9CB93F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3DAF-F112-43E8-82A5-EB280544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4F3A-BC1B-46D0-8F2D-F89BF581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9712-64AF-4D1D-BD1D-45A1B77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702B-CACA-455D-AAF6-7F950491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F0422-C98E-4B50-AEE4-21B2C8707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8FCA-312D-4C86-B72C-ADFC53CF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721C-0EBC-4D6D-8C31-99893C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961C-9644-4E49-9959-9072125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8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EC45-FE26-4554-B127-585AF44A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9685C-5023-4664-AEA2-8BC9CBF6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F1E8-068C-4C67-8807-C3CC42C9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A82E-083F-4D46-AC6D-28B4049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F268-1F66-4572-B0DA-D3E1AD6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2F7F-B4C4-4FF9-8D6B-6FD6F976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08FE-8075-477C-98AE-EB133F16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77409-29E6-4BF3-A288-1A7C461C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655C-6F85-4D1A-8564-A5CB07AF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C939-2C1F-4BB4-BF0E-9E70A009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B98-25BD-41B9-8E5D-60755795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4A19F-A07E-473B-B5F3-30433DE2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CAB6-8A53-41AE-9830-E6EEEAEA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0E29-1000-4605-8168-D8EA268F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234B-BBC1-42A4-BFE8-698727BE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E6DC-312C-4737-9722-6672AF66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9AD0-11E6-4412-822A-D8479218A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3F4F4-A079-43DC-9602-D53F1C4A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D15A-3C77-4473-BD40-1C5040C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94B6-C3AB-49B9-BD8D-A657DA5D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5D59-F62C-4B0D-AFE9-4A49057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A063-5928-429A-AD26-BEAF0355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8303-287F-4DE9-9F72-C81B2F9F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774FE-0A63-405C-A7C1-3E4DBADC1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A9F44-ADEA-4891-A621-CC2609F50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6C3CE-0132-4F16-9FA4-7B509F85C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09731-FBF6-4DFE-BFC1-87841084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9C9A9-FF76-4B3B-93C1-F27FB624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074DE-66D5-4212-B559-8946C40D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7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8B09-9175-4AB5-B333-5389AB01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789CB-CC39-4533-8CF4-B2EDD7DD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F284E-AC8A-419A-B747-247A007A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2797D-990D-48DC-AD34-8B3C8F92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5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B827C-9C24-4D2C-A913-C22C4411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0B2ED-959A-479C-B3CA-8359CAD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D47A3-FA99-4135-AD05-5AB2AE95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A72-4257-47FD-9823-A2FF6E18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453D-7A4D-45FC-B163-C061F961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EB25-6ECB-4FCB-9B56-81F86BDE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0334-A324-4070-AF0C-E4CADBAF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44416-C172-4607-92A4-2A9AD577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0335E-B4A5-42F2-A116-940EE605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36B-61B2-429D-8F36-C64F2D43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54376-CF71-46A0-95C8-72BBBE50C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6D536-9AB6-40E0-9AB9-5B918E33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87D9-E75C-4B40-97D2-19A7BC78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7707-B2C5-4429-A283-32C8E220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41C4F-D185-4764-9576-F562B694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B9EFC-A27E-455E-B4B4-7B47AEB0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9DE2-1993-4237-86A5-F8C6D81D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13C4-C7C7-467B-B0F9-1AAD0EBC2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A965-281D-4B5C-90B0-062596A66191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5D1D-7372-416E-B42E-2D0826547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4640-715B-493F-83CC-A677EF315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7E5F-5813-4ABE-89A1-EEB48AAA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9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3417-7859-4BC8-8E05-389283FB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Oriented Design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3CC4-CC46-4DC7-8407-6167221D7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개념부터 </a:t>
            </a:r>
            <a:r>
              <a:rPr lang="en-US" altLang="ko-KR" dirty="0"/>
              <a:t>UE4</a:t>
            </a:r>
            <a:r>
              <a:rPr lang="ko-KR" altLang="en-US" dirty="0"/>
              <a:t>에 적용까지</a:t>
            </a:r>
          </a:p>
        </p:txBody>
      </p:sp>
    </p:spTree>
    <p:extLst>
      <p:ext uri="{BB962C8B-B14F-4D97-AF65-F5344CB8AC3E}">
        <p14:creationId xmlns:p14="http://schemas.microsoft.com/office/powerpoint/2010/main" val="6944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B2E1-3FAA-4D67-B3DF-285F63FE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810B-BAB3-44F3-B2D3-E9428443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DoD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miss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Prediction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en-US" altLang="ko-KR" dirty="0"/>
              <a:t>DoD </a:t>
            </a:r>
            <a:r>
              <a:rPr lang="ko-KR" altLang="en-US" dirty="0"/>
              <a:t>방법론</a:t>
            </a:r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ECS</a:t>
            </a:r>
          </a:p>
          <a:p>
            <a:pPr lvl="1"/>
            <a:r>
              <a:rPr lang="ko-KR" altLang="en-US" dirty="0"/>
              <a:t>무엇인가</a:t>
            </a:r>
            <a:endParaRPr lang="en-US" altLang="ko-KR" dirty="0"/>
          </a:p>
          <a:p>
            <a:pPr lvl="1"/>
            <a:r>
              <a:rPr lang="en-US" altLang="ko-KR" dirty="0"/>
              <a:t>DoD </a:t>
            </a:r>
            <a:r>
              <a:rPr lang="ko-KR" altLang="en-US" dirty="0"/>
              <a:t>방법론을 어떻게 프레임워크로 전환했나</a:t>
            </a:r>
            <a:endParaRPr lang="en-US" altLang="ko-KR" dirty="0"/>
          </a:p>
          <a:p>
            <a:r>
              <a:rPr lang="en-US" altLang="ko-KR" dirty="0"/>
              <a:t>UE4</a:t>
            </a:r>
            <a:r>
              <a:rPr lang="ko-KR" altLang="en-US" dirty="0"/>
              <a:t>에 적용하기</a:t>
            </a:r>
            <a:r>
              <a:rPr lang="en-US" altLang="ko-KR" dirty="0"/>
              <a:t>(Unity</a:t>
            </a:r>
            <a:r>
              <a:rPr lang="ko-KR" altLang="en-US" dirty="0"/>
              <a:t> </a:t>
            </a:r>
            <a:r>
              <a:rPr lang="en-US" altLang="ko-KR" dirty="0"/>
              <a:t>ECS)</a:t>
            </a:r>
          </a:p>
          <a:p>
            <a:pPr lvl="1"/>
            <a:r>
              <a:rPr lang="ko-KR" altLang="en-US" dirty="0"/>
              <a:t>만들어 줘야하는 것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로 구현하는 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4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Data Oriented Design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Oriented Design</dc:title>
  <dc:creator>Kim TaeWoo</dc:creator>
  <cp:lastModifiedBy>Kim TaeWoo</cp:lastModifiedBy>
  <cp:revision>2</cp:revision>
  <dcterms:created xsi:type="dcterms:W3CDTF">2021-06-04T02:11:04Z</dcterms:created>
  <dcterms:modified xsi:type="dcterms:W3CDTF">2021-06-04T02:20:36Z</dcterms:modified>
</cp:coreProperties>
</file>