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6"/>
  </p:notesMasterIdLst>
  <p:sldIdLst>
    <p:sldId id="307" r:id="rId2"/>
    <p:sldId id="285" r:id="rId3"/>
    <p:sldId id="304" r:id="rId4"/>
    <p:sldId id="337" r:id="rId5"/>
    <p:sldId id="336" r:id="rId6"/>
    <p:sldId id="338" r:id="rId7"/>
    <p:sldId id="339" r:id="rId8"/>
    <p:sldId id="340" r:id="rId9"/>
    <p:sldId id="342" r:id="rId10"/>
    <p:sldId id="344" r:id="rId11"/>
    <p:sldId id="345" r:id="rId12"/>
    <p:sldId id="346" r:id="rId13"/>
    <p:sldId id="347" r:id="rId14"/>
    <p:sldId id="348" r:id="rId1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7A9"/>
    <a:srgbClr val="FDDE45"/>
    <a:srgbClr val="8CC6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86389" autoAdjust="0"/>
  </p:normalViewPr>
  <p:slideViewPr>
    <p:cSldViewPr snapToGrid="0">
      <p:cViewPr varScale="1">
        <p:scale>
          <a:sx n="77" d="100"/>
          <a:sy n="77" d="100"/>
        </p:scale>
        <p:origin x="10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FACC3-A52F-462E-8310-5765AB8ADD82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3F20A-7544-4EF3-9CD6-00751DEC0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50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44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66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15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58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2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5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2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44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886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1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1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827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3F20A-7544-4EF3-9CD6-00751DEC0B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4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앞표지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제목 1"/>
          <p:cNvSpPr>
            <a:spLocks noGrp="1"/>
          </p:cNvSpPr>
          <p:nvPr>
            <p:ph type="ctrTitle" hasCustomPrompt="1"/>
          </p:nvPr>
        </p:nvSpPr>
        <p:spPr>
          <a:xfrm>
            <a:off x="720535" y="1131895"/>
            <a:ext cx="3401795" cy="5195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13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257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720535" y="912818"/>
            <a:ext cx="3401795" cy="3059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258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720535" y="1679591"/>
            <a:ext cx="3401795" cy="2347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lnSpc>
                <a:spcPct val="130000"/>
              </a:lnSpc>
              <a:buNone/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9738ACF5-DA06-45D6-858E-496F42FC71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2414754"/>
            <a:ext cx="5381543" cy="44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210"/>
          <p:cNvSpPr>
            <a:spLocks noGrp="1"/>
          </p:cNvSpPr>
          <p:nvPr>
            <p:ph type="body" sz="quarter" idx="10" hasCustomPrompt="1"/>
          </p:nvPr>
        </p:nvSpPr>
        <p:spPr>
          <a:xfrm>
            <a:off x="3410327" y="1823680"/>
            <a:ext cx="3666597" cy="6263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30000"/>
              </a:lnSpc>
              <a:buNone/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</a:p>
        </p:txBody>
      </p:sp>
      <p:sp>
        <p:nvSpPr>
          <p:cNvPr id="3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1340307" y="3047630"/>
            <a:ext cx="2136011" cy="34156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130000"/>
              </a:lnSpc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4" name="텍스트 개체 틀 62"/>
          <p:cNvSpPr>
            <a:spLocks noGrp="1"/>
          </p:cNvSpPr>
          <p:nvPr>
            <p:ph type="body" sz="quarter" idx="29" hasCustomPrompt="1"/>
          </p:nvPr>
        </p:nvSpPr>
        <p:spPr>
          <a:xfrm>
            <a:off x="1538087" y="3429000"/>
            <a:ext cx="1634866" cy="10525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입력하세요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입력하세요</a:t>
            </a:r>
          </a:p>
          <a:p>
            <a:pPr lvl="0"/>
            <a:endParaRPr lang="ko-KR" altLang="en-US" dirty="0"/>
          </a:p>
        </p:txBody>
      </p:sp>
      <p:sp>
        <p:nvSpPr>
          <p:cNvPr id="5" name="텍스트 개체 틀 5"/>
          <p:cNvSpPr>
            <a:spLocks noGrp="1"/>
          </p:cNvSpPr>
          <p:nvPr>
            <p:ph type="body" sz="quarter" idx="30" hasCustomPrompt="1"/>
          </p:nvPr>
        </p:nvSpPr>
        <p:spPr>
          <a:xfrm>
            <a:off x="3186071" y="3047630"/>
            <a:ext cx="2136011" cy="34156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130000"/>
              </a:lnSpc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6" name="텍스트 개체 틀 62"/>
          <p:cNvSpPr>
            <a:spLocks noGrp="1"/>
          </p:cNvSpPr>
          <p:nvPr>
            <p:ph type="body" sz="quarter" idx="31" hasCustomPrompt="1"/>
          </p:nvPr>
        </p:nvSpPr>
        <p:spPr>
          <a:xfrm>
            <a:off x="3383851" y="3429000"/>
            <a:ext cx="1634866" cy="10525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입력하세요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입력하세요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32" hasCustomPrompt="1"/>
          </p:nvPr>
        </p:nvSpPr>
        <p:spPr>
          <a:xfrm>
            <a:off x="5032111" y="3047630"/>
            <a:ext cx="2136011" cy="34156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130000"/>
              </a:lnSpc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8" name="텍스트 개체 틀 62"/>
          <p:cNvSpPr>
            <a:spLocks noGrp="1"/>
          </p:cNvSpPr>
          <p:nvPr>
            <p:ph type="body" sz="quarter" idx="33" hasCustomPrompt="1"/>
          </p:nvPr>
        </p:nvSpPr>
        <p:spPr>
          <a:xfrm>
            <a:off x="5229892" y="3429000"/>
            <a:ext cx="1634866" cy="10525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입력하세요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입력하세요</a:t>
            </a:r>
          </a:p>
          <a:p>
            <a:pPr lvl="0"/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34" hasCustomPrompt="1"/>
          </p:nvPr>
        </p:nvSpPr>
        <p:spPr>
          <a:xfrm>
            <a:off x="6851676" y="3047630"/>
            <a:ext cx="2136011" cy="341568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lnSpc>
                <a:spcPct val="130000"/>
              </a:lnSpc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0" name="텍스트 개체 틀 62"/>
          <p:cNvSpPr>
            <a:spLocks noGrp="1"/>
          </p:cNvSpPr>
          <p:nvPr>
            <p:ph type="body" sz="quarter" idx="35" hasCustomPrompt="1"/>
          </p:nvPr>
        </p:nvSpPr>
        <p:spPr>
          <a:xfrm>
            <a:off x="7049456" y="3429000"/>
            <a:ext cx="1634866" cy="105259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marR="0" indent="-342900" algn="l" defTabSz="914400" rtl="0" eaLnBrk="1" fontAlgn="auto" latinLnBrk="1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 dirty="0"/>
              <a:t>내용을 입력하세요</a:t>
            </a:r>
            <a:endParaRPr lang="en-US" altLang="ko-KR" dirty="0"/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입력하세요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dirty="0"/>
              <a:t>내용을 입력하세요</a:t>
            </a:r>
          </a:p>
          <a:p>
            <a:pPr lvl="0"/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019A31D7-DCF4-41A2-B649-87359E23F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3383850" cy="304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텍스트 개체 틀 46"/>
          <p:cNvSpPr>
            <a:spLocks noGrp="1"/>
          </p:cNvSpPr>
          <p:nvPr>
            <p:ph type="body" sz="quarter" idx="17" hasCustomPrompt="1"/>
          </p:nvPr>
        </p:nvSpPr>
        <p:spPr>
          <a:xfrm>
            <a:off x="5438466" y="3450056"/>
            <a:ext cx="3074553" cy="5195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6" name="텍스트 개체 틀 53"/>
          <p:cNvSpPr>
            <a:spLocks noGrp="1"/>
          </p:cNvSpPr>
          <p:nvPr>
            <p:ph type="body" sz="quarter" idx="19" hasCustomPrompt="1"/>
          </p:nvPr>
        </p:nvSpPr>
        <p:spPr>
          <a:xfrm>
            <a:off x="5435980" y="4115467"/>
            <a:ext cx="3074553" cy="341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7" name="텍스트 개체 틀 46"/>
          <p:cNvSpPr>
            <a:spLocks noGrp="1"/>
          </p:cNvSpPr>
          <p:nvPr>
            <p:ph type="body" sz="quarter" idx="20" hasCustomPrompt="1"/>
          </p:nvPr>
        </p:nvSpPr>
        <p:spPr>
          <a:xfrm>
            <a:off x="5438466" y="2081518"/>
            <a:ext cx="1729657" cy="13739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sz="7200" b="1" u="sng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6E0074-34FD-427F-AD78-6F824ACB1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4" y="1762866"/>
            <a:ext cx="3412361" cy="3696373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9E438FB5-992A-442C-8303-8727309588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1603641" y="920315"/>
            <a:ext cx="3412361" cy="369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05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400414"/>
            <a:ext cx="2311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fld id="{4DB73AAD-5267-437C-997B-9F4D4E1D079E}" type="datetime1">
              <a:rPr lang="ko-KR" altLang="en-US" smtClean="0"/>
              <a:pPr/>
              <a:t>2022-01-05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400415"/>
            <a:ext cx="3136900" cy="276999"/>
          </a:xfrm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2264" y="6471701"/>
            <a:ext cx="2311400" cy="246221"/>
          </a:xfrm>
        </p:spPr>
        <p:txBody>
          <a:bodyPr>
            <a:spAutoFit/>
          </a:bodyPr>
          <a:lstStyle/>
          <a:p>
            <a:fld id="{AD807200-CAD8-48D4-BD4A-F4B3F2B636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33"/>
          <p:cNvSpPr>
            <a:spLocks noGrp="1"/>
          </p:cNvSpPr>
          <p:nvPr>
            <p:ph type="body" sz="quarter" idx="17" hasCustomPrompt="1"/>
          </p:nvPr>
        </p:nvSpPr>
        <p:spPr>
          <a:xfrm>
            <a:off x="641425" y="142831"/>
            <a:ext cx="7697385" cy="53732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lang="ko-KR" altLang="en-US" sz="2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094C56-4085-4D7E-9C43-4361858F0987}"/>
              </a:ext>
            </a:extLst>
          </p:cNvPr>
          <p:cNvSpPr/>
          <p:nvPr userDrawn="1"/>
        </p:nvSpPr>
        <p:spPr>
          <a:xfrm>
            <a:off x="585000" y="834332"/>
            <a:ext cx="4680000" cy="108000"/>
          </a:xfrm>
          <a:prstGeom prst="rect">
            <a:avLst/>
          </a:prstGeom>
          <a:solidFill>
            <a:srgbClr val="A6A7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1541B1-F80A-4CBC-B137-F731506EC8E9}"/>
              </a:ext>
            </a:extLst>
          </p:cNvPr>
          <p:cNvSpPr/>
          <p:nvPr userDrawn="1"/>
        </p:nvSpPr>
        <p:spPr>
          <a:xfrm>
            <a:off x="0" y="834332"/>
            <a:ext cx="585000" cy="108000"/>
          </a:xfrm>
          <a:prstGeom prst="rect">
            <a:avLst/>
          </a:prstGeom>
          <a:solidFill>
            <a:srgbClr val="FDDE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38" name="텍스트 개체 틀 46">
            <a:extLst>
              <a:ext uri="{FF2B5EF4-FFF2-40B4-BE49-F238E27FC236}">
                <a16:creationId xmlns:a16="http://schemas.microsoft.com/office/drawing/2014/main" id="{7694C35C-3192-4526-9240-5242E44A1D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0377" y="6478"/>
            <a:ext cx="334774" cy="7331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None/>
              <a:defRPr sz="3600" b="1" u="none">
                <a:solidFill>
                  <a:srgbClr val="A6A7A9"/>
                </a:solidFill>
              </a:defRPr>
            </a:lvl1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19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400414"/>
            <a:ext cx="23114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fld id="{177A1C9D-D517-4CA3-B47E-D173D5AA6AD9}" type="datetime1">
              <a:rPr lang="ko-KR" altLang="en-US" smtClean="0"/>
              <a:pPr/>
              <a:t>2022-01-05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400415"/>
            <a:ext cx="3136900" cy="276999"/>
          </a:xfrm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332264" y="6471701"/>
            <a:ext cx="2311400" cy="246221"/>
          </a:xfrm>
        </p:spPr>
        <p:txBody>
          <a:bodyPr>
            <a:spAutoFit/>
          </a:bodyPr>
          <a:lstStyle/>
          <a:p>
            <a:fld id="{AD807200-CAD8-48D4-BD4A-F4B3F2B63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16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400415"/>
            <a:ext cx="2311400" cy="276999"/>
          </a:xfrm>
          <a:prstGeom prst="rect">
            <a:avLst/>
          </a:prstGeom>
        </p:spPr>
        <p:txBody>
          <a:bodyPr/>
          <a:lstStyle/>
          <a:p>
            <a:fld id="{036A01E7-113B-4D20-B74E-C589F085EA41}" type="datetime1">
              <a:rPr lang="ko-KR" altLang="en-US" smtClean="0"/>
              <a:pPr/>
              <a:t>2022-01-05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200-CAD8-48D4-BD4A-F4B3F2B636C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2406329" y="3951604"/>
            <a:ext cx="5093342" cy="519566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>
              <a:lnSpc>
                <a:spcPct val="13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7" name="텍스트 개체 틀 19"/>
          <p:cNvSpPr>
            <a:spLocks noGrp="1"/>
          </p:cNvSpPr>
          <p:nvPr>
            <p:ph type="body" sz="quarter" idx="17" hasCustomPrompt="1"/>
          </p:nvPr>
        </p:nvSpPr>
        <p:spPr>
          <a:xfrm>
            <a:off x="2406329" y="3680810"/>
            <a:ext cx="5093342" cy="3059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8" hasCustomPrompt="1"/>
          </p:nvPr>
        </p:nvSpPr>
        <p:spPr>
          <a:xfrm>
            <a:off x="2406329" y="4451365"/>
            <a:ext cx="5093342" cy="2347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30000"/>
              </a:lnSpc>
              <a:buNone/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D25EE5-26BC-49D3-AF3B-B3AA9F5A02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16">
            <a:off x="3055260" y="556258"/>
            <a:ext cx="2485756" cy="269264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789382-F5C7-486E-83E9-0D09667F4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6516" flipH="1" flipV="1">
            <a:off x="3954338" y="510536"/>
            <a:ext cx="2485756" cy="269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8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13E4F-3EF4-46A6-A16C-2EDD1C584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AC3B5-B5BA-423C-9C14-279326EB0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6BF2AA-5E77-481D-9287-A6FBA6AD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580103F7-4D9D-4A45-97EE-BD1522BB9C24}" type="datetimeFigureOut">
              <a:rPr lang="ko-KR" altLang="en-US" smtClean="0"/>
              <a:t>2022-01-05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674EF-6DB2-4A49-B0A0-46C8CE8D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863A2-B7CB-4879-B1C4-6E449FD4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07200-CAD8-48D4-BD4A-F4B3F2B63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72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400415"/>
            <a:ext cx="3136900" cy="276999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32264" y="6471701"/>
            <a:ext cx="23114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D807200-CAD8-48D4-BD4A-F4B3F2B636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1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file/d/18mZX6KvGA3unz3XyxpFB3zYjmpVIpxBS/view?usp=shari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09C0154-37E0-465F-85CE-57F359691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8987" y="1250242"/>
            <a:ext cx="7608026" cy="2404826"/>
          </a:xfrm>
        </p:spPr>
        <p:txBody>
          <a:bodyPr/>
          <a:lstStyle/>
          <a:p>
            <a:r>
              <a:rPr lang="ko-KR" altLang="en-US" sz="4000" dirty="0" err="1"/>
              <a:t>런어스</a:t>
            </a:r>
            <a:r>
              <a:rPr lang="ko-KR" altLang="en-US" sz="4000" dirty="0"/>
              <a:t> 영상 다운로드 프로그램 설명서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AEA150-CA93-4F85-A1C5-036AF5761B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61374" y="3176087"/>
            <a:ext cx="5964502" cy="1627561"/>
          </a:xfrm>
        </p:spPr>
        <p:txBody>
          <a:bodyPr/>
          <a:lstStyle/>
          <a:p>
            <a:r>
              <a:rPr lang="en-US" altLang="ko-KR" sz="2400" b="1" dirty="0"/>
              <a:t>1. Chrome </a:t>
            </a:r>
            <a:r>
              <a:rPr lang="ko-KR" altLang="en-US" sz="2400" b="1" dirty="0"/>
              <a:t>버전 확인</a:t>
            </a:r>
          </a:p>
          <a:p>
            <a:r>
              <a:rPr lang="en-US" altLang="ko-KR" sz="2400" dirty="0"/>
              <a:t>2. </a:t>
            </a:r>
            <a:r>
              <a:rPr lang="en-US" altLang="ko-KR" sz="2400" dirty="0" err="1"/>
              <a:t>ffmpeg</a:t>
            </a:r>
            <a:r>
              <a:rPr lang="en-US" altLang="ko-KR" sz="2400" dirty="0"/>
              <a:t> </a:t>
            </a:r>
            <a:r>
              <a:rPr lang="ko-KR" altLang="en-US" sz="2400" dirty="0"/>
              <a:t>설치</a:t>
            </a:r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실행</a:t>
            </a:r>
            <a:r>
              <a:rPr lang="en-US" altLang="ko-KR" sz="2400" dirty="0"/>
              <a:t> </a:t>
            </a:r>
            <a:r>
              <a:rPr lang="ko-KR" altLang="en-US" sz="2400" dirty="0"/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213344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462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2. </a:t>
            </a:r>
            <a:r>
              <a:rPr lang="ko-KR" altLang="en-US" sz="1400" dirty="0"/>
              <a:t>버전 확인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>
                <a:solidFill>
                  <a:srgbClr val="0070C0"/>
                </a:solidFill>
              </a:rPr>
              <a:t>해당 프로그램은 </a:t>
            </a:r>
            <a:r>
              <a:rPr lang="en-US" altLang="ko-KR" sz="1400" b="1" dirty="0">
                <a:solidFill>
                  <a:srgbClr val="0070C0"/>
                </a:solidFill>
              </a:rPr>
              <a:t>Chrome 96xxx </a:t>
            </a:r>
            <a:r>
              <a:rPr lang="ko-KR" altLang="en-US" sz="1400" b="1" dirty="0">
                <a:solidFill>
                  <a:srgbClr val="0070C0"/>
                </a:solidFill>
              </a:rPr>
              <a:t>버전에서만 호환 됨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en-US" altLang="ko-KR" dirty="0"/>
              <a:t>Chrome </a:t>
            </a:r>
            <a:r>
              <a:rPr lang="ko-KR" altLang="en-US" dirty="0"/>
              <a:t>버전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12F0AF-FC35-4F53-8752-1B72467C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4" y="1962049"/>
            <a:ext cx="6353175" cy="23050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DF4F46-B9DD-46D5-AAF1-03AB6E0877CB}"/>
              </a:ext>
            </a:extLst>
          </p:cNvPr>
          <p:cNvGrpSpPr/>
          <p:nvPr/>
        </p:nvGrpSpPr>
        <p:grpSpPr>
          <a:xfrm>
            <a:off x="951975" y="3068888"/>
            <a:ext cx="4882202" cy="510786"/>
            <a:chOff x="7655768" y="1680020"/>
            <a:chExt cx="1408969" cy="114064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6E23914-1764-49B6-8EDC-4E4CB82471DC}"/>
                </a:ext>
              </a:extLst>
            </p:cNvPr>
            <p:cNvSpPr/>
            <p:nvPr/>
          </p:nvSpPr>
          <p:spPr>
            <a:xfrm>
              <a:off x="7655768" y="1680020"/>
              <a:ext cx="672376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E38D99-0419-4AE0-A59C-25F0C75F56A6}"/>
                </a:ext>
              </a:extLst>
            </p:cNvPr>
            <p:cNvSpPr txBox="1"/>
            <p:nvPr/>
          </p:nvSpPr>
          <p:spPr>
            <a:xfrm>
              <a:off x="8355455" y="1690989"/>
              <a:ext cx="709282" cy="1030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버전 확인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(96 xxx 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버전에서만 동작합니다</a:t>
              </a:r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9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F2692B-24CA-42B3-9401-4C3572B3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15" y="1859147"/>
            <a:ext cx="8686800" cy="2505075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9086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STEP1. </a:t>
            </a:r>
            <a:r>
              <a:rPr lang="ko-KR" altLang="en-US" sz="1400" dirty="0"/>
              <a:t>아래 링크로 들어가서 </a:t>
            </a:r>
            <a:r>
              <a:rPr lang="en-US" altLang="ko-KR" sz="1400" dirty="0"/>
              <a:t>Download </a:t>
            </a:r>
            <a:r>
              <a:rPr lang="ko-KR" altLang="en-US" sz="1400" dirty="0"/>
              <a:t>버튼 클릭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0070C0"/>
                </a:solidFill>
              </a:rPr>
              <a:t>※ https://github.com/kimsinhyun/learnus_video_download/blob/main/dist/download_learnus_video.exe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ko-KR" altLang="en-US" dirty="0"/>
              <a:t>실행 방법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9DF4F46-B9DD-46D5-AAF1-03AB6E0877CB}"/>
              </a:ext>
            </a:extLst>
          </p:cNvPr>
          <p:cNvGrpSpPr/>
          <p:nvPr/>
        </p:nvGrpSpPr>
        <p:grpSpPr>
          <a:xfrm>
            <a:off x="7094239" y="3111685"/>
            <a:ext cx="1244577" cy="1062956"/>
            <a:chOff x="8150020" y="1678642"/>
            <a:chExt cx="404883" cy="231729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6E23914-1764-49B6-8EDC-4E4CB82471DC}"/>
                </a:ext>
              </a:extLst>
            </p:cNvPr>
            <p:cNvSpPr/>
            <p:nvPr/>
          </p:nvSpPr>
          <p:spPr>
            <a:xfrm>
              <a:off x="8186926" y="1678642"/>
              <a:ext cx="367977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7E38D99-0419-4AE0-A59C-25F0C75F56A6}"/>
                </a:ext>
              </a:extLst>
            </p:cNvPr>
            <p:cNvSpPr txBox="1"/>
            <p:nvPr/>
          </p:nvSpPr>
          <p:spPr>
            <a:xfrm>
              <a:off x="8150020" y="1849984"/>
              <a:ext cx="233208" cy="60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72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74435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STEP2. </a:t>
            </a:r>
            <a:r>
              <a:rPr lang="ko-KR" altLang="en-US" sz="1400" dirty="0"/>
              <a:t>다운 받은 </a:t>
            </a:r>
            <a:r>
              <a:rPr lang="en-US" altLang="ko-KR" sz="1400" dirty="0"/>
              <a:t>exe</a:t>
            </a:r>
            <a:r>
              <a:rPr lang="ko-KR" altLang="en-US" sz="1400" dirty="0"/>
              <a:t>파일을 원하는 위치에 빈 폴더를 생성 후 옮겨 넣기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en-US" altLang="ko-KR" sz="1400" b="1" dirty="0" err="1">
                <a:solidFill>
                  <a:srgbClr val="0070C0"/>
                </a:solidFill>
              </a:rPr>
              <a:t>ffmpeg</a:t>
            </a:r>
            <a:r>
              <a:rPr lang="en-US" altLang="ko-KR" sz="1400" b="1" dirty="0">
                <a:solidFill>
                  <a:srgbClr val="0070C0"/>
                </a:solidFill>
              </a:rPr>
              <a:t> </a:t>
            </a:r>
            <a:r>
              <a:rPr lang="ko-KR" altLang="en-US" sz="1400" b="1" dirty="0">
                <a:solidFill>
                  <a:srgbClr val="0070C0"/>
                </a:solidFill>
              </a:rPr>
              <a:t>설치 단계에서 </a:t>
            </a:r>
            <a:r>
              <a:rPr lang="ko-KR" altLang="en-US" sz="1400" b="1" dirty="0" err="1">
                <a:solidFill>
                  <a:srgbClr val="0070C0"/>
                </a:solidFill>
              </a:rPr>
              <a:t>말했다시피</a:t>
            </a:r>
            <a:r>
              <a:rPr lang="ko-KR" altLang="en-US" sz="1400" b="1" dirty="0">
                <a:solidFill>
                  <a:srgbClr val="0070C0"/>
                </a:solidFill>
              </a:rPr>
              <a:t> 같은 폴더에 넣는 것을 추천함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  <a:endParaRPr lang="en-US" altLang="ko-KR" sz="1400" dirty="0"/>
          </a:p>
          <a:p>
            <a:r>
              <a:rPr lang="en-US" altLang="ko-KR" sz="1400" dirty="0"/>
              <a:t>STEP3. download_learnus_video.exe </a:t>
            </a:r>
            <a:r>
              <a:rPr lang="ko-KR" altLang="en-US" sz="1400" dirty="0"/>
              <a:t>클릭하여 실행시키면 아래와 같이 </a:t>
            </a:r>
            <a:r>
              <a:rPr lang="en-US" altLang="ko-KR" sz="1400" dirty="0"/>
              <a:t>3</a:t>
            </a:r>
            <a:r>
              <a:rPr lang="ko-KR" altLang="en-US" sz="1400" dirty="0"/>
              <a:t>개의 창이 실행 됨</a:t>
            </a:r>
            <a:r>
              <a:rPr lang="en-US" altLang="ko-KR" sz="1400" dirty="0"/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ko-KR" altLang="en-US" dirty="0"/>
              <a:t>실행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B47175-ABD6-44F3-86D0-A6E9F50D3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7" y="1827892"/>
            <a:ext cx="4649439" cy="47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927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STEP4. 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비밀번호</a:t>
            </a:r>
            <a:r>
              <a:rPr lang="en-US" altLang="ko-KR" sz="1400" dirty="0"/>
              <a:t>, </a:t>
            </a:r>
            <a:r>
              <a:rPr lang="ko-KR" altLang="en-US" sz="1400" dirty="0"/>
              <a:t>다운받고자 하는 </a:t>
            </a:r>
            <a:r>
              <a:rPr lang="en-US" altLang="ko-KR" sz="1400" dirty="0" err="1"/>
              <a:t>learnus</a:t>
            </a:r>
            <a:r>
              <a:rPr lang="ko-KR" altLang="en-US" sz="1400" dirty="0"/>
              <a:t> 영상 링크</a:t>
            </a:r>
            <a:r>
              <a:rPr lang="en-US" altLang="ko-KR" sz="1400" dirty="0"/>
              <a:t>, </a:t>
            </a:r>
            <a:r>
              <a:rPr lang="ko-KR" altLang="en-US" sz="1400" dirty="0"/>
              <a:t>저장할 </a:t>
            </a:r>
            <a:r>
              <a:rPr lang="en-US" altLang="ko-KR" sz="1400" dirty="0"/>
              <a:t>mp4</a:t>
            </a:r>
            <a:r>
              <a:rPr lang="ko-KR" altLang="en-US" sz="1400" dirty="0"/>
              <a:t>파일의 이름 입력 후 </a:t>
            </a:r>
            <a:r>
              <a:rPr lang="en-US" altLang="ko-KR" sz="1400" dirty="0"/>
              <a:t>start download </a:t>
            </a:r>
            <a:r>
              <a:rPr lang="ko-KR" altLang="en-US" sz="1400" dirty="0"/>
              <a:t>클릭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ko-KR" altLang="en-US" dirty="0"/>
              <a:t>실행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5AA94A-F058-4624-B363-5E825DE6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4" y="1806075"/>
            <a:ext cx="3060857" cy="28008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7F2EB4-A43A-4CE0-8B16-441F93870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008" y="1691177"/>
            <a:ext cx="4680746" cy="29157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86880F1F-1C4C-484F-8FF5-ECE3432BA26C}"/>
              </a:ext>
            </a:extLst>
          </p:cNvPr>
          <p:cNvGrpSpPr/>
          <p:nvPr/>
        </p:nvGrpSpPr>
        <p:grpSpPr>
          <a:xfrm>
            <a:off x="3909779" y="1929008"/>
            <a:ext cx="6045886" cy="776284"/>
            <a:chOff x="8186926" y="1678642"/>
            <a:chExt cx="404835" cy="19136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01911C4E-8F18-449C-8BA5-6267DB92F9EE}"/>
                </a:ext>
              </a:extLst>
            </p:cNvPr>
            <p:cNvSpPr/>
            <p:nvPr/>
          </p:nvSpPr>
          <p:spPr>
            <a:xfrm>
              <a:off x="8186926" y="1678642"/>
              <a:ext cx="367977" cy="505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AFE868-DEA0-4FEB-8328-63E2154CA111}"/>
                </a:ext>
              </a:extLst>
            </p:cNvPr>
            <p:cNvSpPr txBox="1"/>
            <p:nvPr/>
          </p:nvSpPr>
          <p:spPr>
            <a:xfrm>
              <a:off x="8520253" y="1801723"/>
              <a:ext cx="71508" cy="68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200" b="1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영상 링크</a:t>
              </a:r>
              <a:endParaRPr lang="en-US" altLang="ko-KR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24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82718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STEP5. “STEP3”</a:t>
            </a:r>
            <a:r>
              <a:rPr lang="ko-KR" altLang="en-US" sz="1400" dirty="0"/>
              <a:t>에서 말했던 빈 크롬창이 자동으로 움직이게 됨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STEP6.</a:t>
            </a:r>
            <a:r>
              <a:rPr lang="ko-KR" altLang="en-US" sz="1400" dirty="0"/>
              <a:t> 이후 생성된 검은색 콘솔창에 아래와 같이 보라색 글씨가 쭉 생성됨</a:t>
            </a:r>
            <a:r>
              <a:rPr lang="en-US" altLang="ko-KR" sz="1400" dirty="0"/>
              <a:t>, </a:t>
            </a:r>
            <a:r>
              <a:rPr lang="ko-KR" altLang="en-US" sz="1400" dirty="0"/>
              <a:t>더 이상 생성되지 않으면</a:t>
            </a:r>
            <a:endParaRPr lang="en-US" altLang="ko-KR" sz="1400" dirty="0"/>
          </a:p>
          <a:p>
            <a:r>
              <a:rPr lang="en-US" altLang="ko-KR" sz="1400" dirty="0"/>
              <a:t> download_learnus_video.exe</a:t>
            </a:r>
            <a:r>
              <a:rPr lang="ko-KR" altLang="en-US" sz="1400" dirty="0"/>
              <a:t>가 있는 폴더에 </a:t>
            </a:r>
            <a:r>
              <a:rPr lang="en-US" altLang="ko-KR" sz="1400" dirty="0"/>
              <a:t>mp4</a:t>
            </a:r>
            <a:r>
              <a:rPr lang="ko-KR" altLang="en-US" sz="1400" dirty="0"/>
              <a:t>영상이 생성되어 있음</a:t>
            </a:r>
            <a:r>
              <a:rPr lang="en-US" altLang="ko-KR" sz="1400" dirty="0"/>
              <a:t>.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ko-KR" altLang="en-US" dirty="0"/>
              <a:t>실행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7C8660-BE75-4DBC-B1A4-51059ED22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4" y="2392936"/>
            <a:ext cx="8448675" cy="1733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39D683-C725-4062-A43E-596D1CB05A17}"/>
              </a:ext>
            </a:extLst>
          </p:cNvPr>
          <p:cNvSpPr txBox="1"/>
          <p:nvPr/>
        </p:nvSpPr>
        <p:spPr>
          <a:xfrm>
            <a:off x="858567" y="4199089"/>
            <a:ext cx="4429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콘솔 창에 이렇게 표시되면 다운로드 중임을 알 수 있습니다</a:t>
            </a:r>
            <a:endParaRPr lang="en-US" altLang="ko-KR" sz="1200" b="1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sz="1200" b="1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더 이상 보라색 글씨가 나오지 않는다면 다운로드 완료</a:t>
            </a:r>
            <a:endParaRPr lang="en-US" altLang="ko-KR" sz="1200" b="1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209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4FF4C48-5321-4992-B90B-E19093263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2814"/>
            <a:ext cx="9029700" cy="4371975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1943717-75B1-43E0-B04C-96BDE2F80E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설치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41A93-CE75-4B21-8E62-0BCF7A35DAB9}"/>
              </a:ext>
            </a:extLst>
          </p:cNvPr>
          <p:cNvSpPr txBox="1"/>
          <p:nvPr/>
        </p:nvSpPr>
        <p:spPr>
          <a:xfrm>
            <a:off x="130377" y="1089228"/>
            <a:ext cx="6460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1. </a:t>
            </a:r>
            <a:r>
              <a:rPr lang="ko-KR" altLang="en-US" sz="1400" dirty="0"/>
              <a:t>아래 사이트로 접속하여</a:t>
            </a:r>
            <a:r>
              <a:rPr lang="en-US" altLang="ko-KR" sz="1400" dirty="0"/>
              <a:t> zip </a:t>
            </a:r>
            <a:r>
              <a:rPr lang="ko-KR" altLang="en-US" sz="1400" dirty="0"/>
              <a:t>파일 다운로드</a:t>
            </a:r>
            <a:endParaRPr lang="en-US" altLang="ko-KR" sz="1400" dirty="0"/>
          </a:p>
          <a:p>
            <a:r>
              <a:rPr lang="en-US" altLang="ko-KR" sz="1200" b="0" i="0" u="sng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https://drive.google.com/file/d/18mZX6KvGA3unz3XyxpFB3zYjmpVIpxBS/view?usp=sharing</a:t>
            </a:r>
            <a:endParaRPr lang="en-US" altLang="ko-KR" sz="1100" b="0" dirty="0">
              <a:solidFill>
                <a:schemeClr val="accent1"/>
              </a:solidFill>
              <a:effectLst/>
            </a:endParaRPr>
          </a:p>
          <a:p>
            <a:br>
              <a:rPr lang="en-US" altLang="ko-KR" sz="1100" dirty="0">
                <a:solidFill>
                  <a:schemeClr val="accent1"/>
                </a:solidFill>
              </a:rPr>
            </a:br>
            <a:endParaRPr lang="en-US" altLang="ko-KR" sz="1100" b="1" dirty="0">
              <a:solidFill>
                <a:schemeClr val="accent1"/>
              </a:solidFill>
            </a:endParaRPr>
          </a:p>
          <a:p>
            <a:endParaRPr lang="ko-KR" altLang="en-US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C43AB10-6209-468E-945E-09AE1BC3168C}"/>
              </a:ext>
            </a:extLst>
          </p:cNvPr>
          <p:cNvGrpSpPr/>
          <p:nvPr/>
        </p:nvGrpSpPr>
        <p:grpSpPr>
          <a:xfrm>
            <a:off x="3015408" y="5327550"/>
            <a:ext cx="1601588" cy="1054239"/>
            <a:chOff x="8202195" y="1644100"/>
            <a:chExt cx="649574" cy="461452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13C6A5B8-A3DC-4A68-BB2E-A10B26F3745E}"/>
                </a:ext>
              </a:extLst>
            </p:cNvPr>
            <p:cNvSpPr/>
            <p:nvPr/>
          </p:nvSpPr>
          <p:spPr>
            <a:xfrm>
              <a:off x="8239027" y="1644100"/>
              <a:ext cx="612742" cy="1941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E7AAA91-FE00-46C9-BCFF-A60222B2D49E}"/>
                </a:ext>
              </a:extLst>
            </p:cNvPr>
            <p:cNvSpPr txBox="1"/>
            <p:nvPr/>
          </p:nvSpPr>
          <p:spPr>
            <a:xfrm>
              <a:off x="8202195" y="1984306"/>
              <a:ext cx="278393" cy="121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①</a:t>
              </a:r>
              <a:r>
                <a:rPr lang="en-US" altLang="ko-KR" sz="1200" b="1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ko-KR" altLang="en-US" sz="1200" b="1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6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7000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2. </a:t>
            </a:r>
            <a:r>
              <a:rPr lang="ko-KR" altLang="en-US" sz="1400" dirty="0"/>
              <a:t>원하는 위치에 압축 해제 후 </a:t>
            </a:r>
            <a:r>
              <a:rPr lang="en-US" altLang="ko-KR" sz="1400" dirty="0"/>
              <a:t>bin </a:t>
            </a:r>
            <a:r>
              <a:rPr lang="ko-KR" altLang="en-US" sz="1400" dirty="0"/>
              <a:t>폴더 위치 클립보드에 복사</a:t>
            </a:r>
            <a:endParaRPr lang="en-US" altLang="ko-KR" sz="1400" dirty="0"/>
          </a:p>
          <a:p>
            <a:r>
              <a:rPr lang="en-US" altLang="ko-KR" sz="1400" b="1" dirty="0">
                <a:solidFill>
                  <a:srgbClr val="0070C0"/>
                </a:solidFill>
              </a:rPr>
              <a:t>※ </a:t>
            </a:r>
            <a:r>
              <a:rPr lang="ko-KR" altLang="en-US" sz="1400" b="1" dirty="0">
                <a:solidFill>
                  <a:srgbClr val="0070C0"/>
                </a:solidFill>
              </a:rPr>
              <a:t>본인은 다운 받은 </a:t>
            </a:r>
            <a:r>
              <a:rPr lang="en-US" altLang="ko-KR" sz="1400" b="1" dirty="0">
                <a:solidFill>
                  <a:srgbClr val="0070C0"/>
                </a:solidFill>
              </a:rPr>
              <a:t>download_learun_video.exe </a:t>
            </a:r>
            <a:r>
              <a:rPr lang="ko-KR" altLang="en-US" sz="1400" b="1" dirty="0">
                <a:solidFill>
                  <a:srgbClr val="0070C0"/>
                </a:solidFill>
              </a:rPr>
              <a:t>파일이 있는 폴더에 압축풀기 했음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F923E6-3AE3-4FAA-B90D-04B1BC0D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4" y="1683469"/>
            <a:ext cx="6248400" cy="101917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42C043-2259-4EDB-AD74-EDFF312BD33B}"/>
              </a:ext>
            </a:extLst>
          </p:cNvPr>
          <p:cNvGrpSpPr/>
          <p:nvPr/>
        </p:nvGrpSpPr>
        <p:grpSpPr>
          <a:xfrm>
            <a:off x="130358" y="1995656"/>
            <a:ext cx="4676754" cy="1580880"/>
            <a:chOff x="8239026" y="1685340"/>
            <a:chExt cx="1305113" cy="595474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97E4D59-A915-4BB0-89A3-D0227C76B201}"/>
                </a:ext>
              </a:extLst>
            </p:cNvPr>
            <p:cNvSpPr/>
            <p:nvPr/>
          </p:nvSpPr>
          <p:spPr>
            <a:xfrm>
              <a:off x="8239026" y="168534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D74351-55A5-4A85-9F91-1229DB55C0F8}"/>
                </a:ext>
              </a:extLst>
            </p:cNvPr>
            <p:cNvSpPr txBox="1"/>
            <p:nvPr/>
          </p:nvSpPr>
          <p:spPr>
            <a:xfrm>
              <a:off x="8332455" y="1967800"/>
              <a:ext cx="1211684" cy="313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①</a:t>
              </a:r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(</a:t>
              </a:r>
              <a:r>
                <a:rPr lang="ko-KR" altLang="en-US" sz="1200" b="1" dirty="0" err="1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아무곳에나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</a:t>
              </a:r>
              <a:r>
                <a:rPr lang="en-US" altLang="ko-KR" sz="1200" b="1" dirty="0" err="1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ffmpeg</a:t>
              </a:r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zip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파일을 압축해제해도 상관 없으나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해당 프로그램만을 위해서 </a:t>
              </a:r>
              <a:r>
                <a:rPr lang="en-US" altLang="ko-KR" sz="1200" b="1" dirty="0" err="1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ffmpeg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를 다운 받으신 분들은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en-US" altLang="ko-KR" sz="1200" b="1" dirty="0">
                  <a:solidFill>
                    <a:srgbClr val="0070C0"/>
                  </a:solidFill>
                </a:rPr>
                <a:t>download_learun_video.exe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와 같은 곳에 </a:t>
              </a:r>
              <a:r>
                <a:rPr lang="ko-KR" altLang="en-US" sz="1200" b="1" dirty="0" err="1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해제하는걸</a:t>
              </a: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 추천</a:t>
              </a:r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)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9A524AC2-0696-40E2-8C21-23878F5EA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4" y="3619430"/>
            <a:ext cx="6143625" cy="1235489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321097-028D-47E6-B6FA-50A58AC3F092}"/>
              </a:ext>
            </a:extLst>
          </p:cNvPr>
          <p:cNvGrpSpPr/>
          <p:nvPr/>
        </p:nvGrpSpPr>
        <p:grpSpPr>
          <a:xfrm>
            <a:off x="130354" y="3588698"/>
            <a:ext cx="2290043" cy="303441"/>
            <a:chOff x="8239026" y="1651799"/>
            <a:chExt cx="639068" cy="114298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40D7B4E-582D-4C7E-BBDC-B7FEA2DF001C}"/>
                </a:ext>
              </a:extLst>
            </p:cNvPr>
            <p:cNvSpPr/>
            <p:nvPr/>
          </p:nvSpPr>
          <p:spPr>
            <a:xfrm>
              <a:off x="8239026" y="168534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330386-7601-4651-807F-491A9157C0C6}"/>
                </a:ext>
              </a:extLst>
            </p:cNvPr>
            <p:cNvSpPr txBox="1"/>
            <p:nvPr/>
          </p:nvSpPr>
          <p:spPr>
            <a:xfrm>
              <a:off x="8678043" y="1651799"/>
              <a:ext cx="200051" cy="10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 startAt="2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54A698FF-BCEC-47C6-AA1C-B32854E98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4" y="4973434"/>
            <a:ext cx="6400800" cy="15906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628A18-6AD0-4E99-949C-29B519FB672F}"/>
              </a:ext>
            </a:extLst>
          </p:cNvPr>
          <p:cNvGrpSpPr/>
          <p:nvPr/>
        </p:nvGrpSpPr>
        <p:grpSpPr>
          <a:xfrm>
            <a:off x="62635" y="4813564"/>
            <a:ext cx="5078078" cy="410871"/>
            <a:chOff x="8239026" y="1611333"/>
            <a:chExt cx="501696" cy="154764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37D80492-0BC0-42B9-BF3A-8DC931711EC4}"/>
                </a:ext>
              </a:extLst>
            </p:cNvPr>
            <p:cNvSpPr/>
            <p:nvPr/>
          </p:nvSpPr>
          <p:spPr>
            <a:xfrm>
              <a:off x="8239026" y="168534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1E5181E-5C31-47E0-BD4F-A119A67005D9}"/>
                </a:ext>
              </a:extLst>
            </p:cNvPr>
            <p:cNvSpPr txBox="1"/>
            <p:nvPr/>
          </p:nvSpPr>
          <p:spPr>
            <a:xfrm>
              <a:off x="8669898" y="1611333"/>
              <a:ext cx="70824" cy="1043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 startAt="3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복사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75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4668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3. window</a:t>
            </a:r>
            <a:r>
              <a:rPr lang="ko-KR" altLang="en-US" sz="1400" dirty="0"/>
              <a:t> 검색창에 </a:t>
            </a:r>
            <a:r>
              <a:rPr lang="en-US" altLang="ko-KR" sz="1400" dirty="0"/>
              <a:t>“</a:t>
            </a:r>
            <a:r>
              <a:rPr lang="ko-KR" altLang="en-US" sz="1400" dirty="0"/>
              <a:t>시스템 환경 변수 편집</a:t>
            </a:r>
            <a:r>
              <a:rPr lang="en-US" altLang="ko-KR" sz="1400" dirty="0"/>
              <a:t>” </a:t>
            </a:r>
            <a:r>
              <a:rPr lang="ko-KR" altLang="en-US" sz="1400" dirty="0"/>
              <a:t>검색</a:t>
            </a:r>
            <a:endParaRPr lang="en-US" altLang="ko-KR" sz="14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686E80-FD82-4E16-9B67-690F1EFC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05" y="1564257"/>
            <a:ext cx="2407835" cy="473867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CEDC81-78B9-496E-8A05-6DA09CEA1A55}"/>
              </a:ext>
            </a:extLst>
          </p:cNvPr>
          <p:cNvGrpSpPr/>
          <p:nvPr/>
        </p:nvGrpSpPr>
        <p:grpSpPr>
          <a:xfrm>
            <a:off x="297763" y="1806075"/>
            <a:ext cx="3119607" cy="786813"/>
            <a:chOff x="8239026" y="1651799"/>
            <a:chExt cx="569999" cy="11429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E2B05F9C-204B-4D14-A2D9-A83449F6C54A}"/>
                </a:ext>
              </a:extLst>
            </p:cNvPr>
            <p:cNvSpPr/>
            <p:nvPr/>
          </p:nvSpPr>
          <p:spPr>
            <a:xfrm>
              <a:off x="8239026" y="168534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28E95C-E9CF-4965-A12D-D8764A3B46DC}"/>
                </a:ext>
              </a:extLst>
            </p:cNvPr>
            <p:cNvSpPr txBox="1"/>
            <p:nvPr/>
          </p:nvSpPr>
          <p:spPr>
            <a:xfrm>
              <a:off x="8678043" y="1651799"/>
              <a:ext cx="130982" cy="40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A759FFD-0B56-4E05-9161-2EDBB30A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869" y="1564257"/>
            <a:ext cx="4581525" cy="49029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212769-4928-4665-A314-F61E45166E42}"/>
              </a:ext>
            </a:extLst>
          </p:cNvPr>
          <p:cNvGrpSpPr/>
          <p:nvPr/>
        </p:nvGrpSpPr>
        <p:grpSpPr>
          <a:xfrm>
            <a:off x="5659780" y="1508395"/>
            <a:ext cx="1103957" cy="696188"/>
            <a:chOff x="8239026" y="1618362"/>
            <a:chExt cx="1065268" cy="14773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EDCA9599-B8C8-4382-8D45-E5CF640DD6EE}"/>
                </a:ext>
              </a:extLst>
            </p:cNvPr>
            <p:cNvSpPr/>
            <p:nvPr/>
          </p:nvSpPr>
          <p:spPr>
            <a:xfrm>
              <a:off x="8239026" y="168534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317AC4-8FBD-4859-8DF3-CA25342840E3}"/>
                </a:ext>
              </a:extLst>
            </p:cNvPr>
            <p:cNvSpPr txBox="1"/>
            <p:nvPr/>
          </p:nvSpPr>
          <p:spPr>
            <a:xfrm>
              <a:off x="8612554" y="1618362"/>
              <a:ext cx="691740" cy="58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 startAt="2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6A2D4B4-E6A8-4BC3-9AB9-1B4C0F533AA4}"/>
              </a:ext>
            </a:extLst>
          </p:cNvPr>
          <p:cNvGrpSpPr/>
          <p:nvPr/>
        </p:nvGrpSpPr>
        <p:grpSpPr>
          <a:xfrm>
            <a:off x="7027201" y="5143031"/>
            <a:ext cx="1933452" cy="696188"/>
            <a:chOff x="8239026" y="1618362"/>
            <a:chExt cx="593625" cy="14773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4743043-FB8B-4C7F-8306-1F69B959C41B}"/>
                </a:ext>
              </a:extLst>
            </p:cNvPr>
            <p:cNvSpPr/>
            <p:nvPr/>
          </p:nvSpPr>
          <p:spPr>
            <a:xfrm>
              <a:off x="8239026" y="168534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0FC7E9-9410-420B-B170-729F4DE4A7F9}"/>
                </a:ext>
              </a:extLst>
            </p:cNvPr>
            <p:cNvSpPr txBox="1"/>
            <p:nvPr/>
          </p:nvSpPr>
          <p:spPr>
            <a:xfrm>
              <a:off x="8612554" y="1618362"/>
              <a:ext cx="220097" cy="58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 startAt="3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88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4648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4. “</a:t>
            </a:r>
            <a:r>
              <a:rPr lang="ko-KR" altLang="en-US" sz="1400" dirty="0"/>
              <a:t>시스템 변수</a:t>
            </a:r>
            <a:r>
              <a:rPr lang="en-US" altLang="ko-KR" sz="1400" dirty="0"/>
              <a:t>“</a:t>
            </a:r>
            <a:r>
              <a:rPr lang="ko-KR" altLang="en-US" sz="1400" dirty="0"/>
              <a:t>란에 </a:t>
            </a:r>
            <a:r>
              <a:rPr lang="en-US" altLang="ko-KR" sz="1400" dirty="0"/>
              <a:t>path </a:t>
            </a:r>
            <a:r>
              <a:rPr lang="ko-KR" altLang="en-US" sz="1400" dirty="0"/>
              <a:t>클릭 후 편집 버튼 클릭</a:t>
            </a:r>
            <a:endParaRPr lang="en-US" altLang="ko-KR" sz="14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설치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6B2866-59A8-4000-AC16-3F1B13F5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419" y="1625397"/>
            <a:ext cx="7068921" cy="4738029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557893A0-C70F-4165-961A-C8F501BDAA69}"/>
              </a:ext>
            </a:extLst>
          </p:cNvPr>
          <p:cNvGrpSpPr/>
          <p:nvPr/>
        </p:nvGrpSpPr>
        <p:grpSpPr>
          <a:xfrm>
            <a:off x="851771" y="4496844"/>
            <a:ext cx="7487040" cy="325677"/>
            <a:chOff x="8239026" y="1651799"/>
            <a:chExt cx="569999" cy="11429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23BEEFA-214D-43E3-B4F0-0EFE859B8A82}"/>
                </a:ext>
              </a:extLst>
            </p:cNvPr>
            <p:cNvSpPr/>
            <p:nvPr/>
          </p:nvSpPr>
          <p:spPr>
            <a:xfrm>
              <a:off x="8239026" y="168534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868513-EF93-4DE8-85BF-7A0CF9A5BE95}"/>
                </a:ext>
              </a:extLst>
            </p:cNvPr>
            <p:cNvSpPr txBox="1"/>
            <p:nvPr/>
          </p:nvSpPr>
          <p:spPr>
            <a:xfrm>
              <a:off x="8678043" y="1651799"/>
              <a:ext cx="130982" cy="402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CB26FBB-5CED-4F7A-886F-73D254DBCEFA}"/>
              </a:ext>
            </a:extLst>
          </p:cNvPr>
          <p:cNvGrpSpPr/>
          <p:nvPr/>
        </p:nvGrpSpPr>
        <p:grpSpPr>
          <a:xfrm>
            <a:off x="3958221" y="5627542"/>
            <a:ext cx="1391724" cy="740352"/>
            <a:chOff x="8239026" y="1685340"/>
            <a:chExt cx="627036" cy="157206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A48EEBB-C466-4F74-8F18-1DF58E3F6357}"/>
                </a:ext>
              </a:extLst>
            </p:cNvPr>
            <p:cNvSpPr/>
            <p:nvPr/>
          </p:nvSpPr>
          <p:spPr>
            <a:xfrm>
              <a:off x="8239026" y="168534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AB74F7-53B7-4215-A42C-7F39FC8CD3DD}"/>
                </a:ext>
              </a:extLst>
            </p:cNvPr>
            <p:cNvSpPr txBox="1"/>
            <p:nvPr/>
          </p:nvSpPr>
          <p:spPr>
            <a:xfrm>
              <a:off x="8543082" y="1783728"/>
              <a:ext cx="322980" cy="58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 startAt="2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04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5. </a:t>
            </a:r>
            <a:r>
              <a:rPr lang="ko-KR" altLang="en-US" sz="1400" dirty="0"/>
              <a:t>환경 변수 추가하기</a:t>
            </a:r>
            <a:endParaRPr lang="en-US" altLang="ko-KR" sz="14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설치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B8E7F0-44AF-42A5-9FD6-F3CA91523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4" y="1397005"/>
            <a:ext cx="6974650" cy="50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1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6. </a:t>
            </a:r>
            <a:r>
              <a:rPr lang="ko-KR" altLang="en-US" sz="1400" dirty="0"/>
              <a:t>확인 클릭</a:t>
            </a:r>
            <a:endParaRPr lang="en-US" altLang="ko-KR" sz="14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2184D7-EE6D-4C76-8CFB-8B69EEB21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4" y="1637923"/>
            <a:ext cx="7068921" cy="473802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F7E04C1-11B3-4A82-BD82-EEEE3A9AA4E7}"/>
              </a:ext>
            </a:extLst>
          </p:cNvPr>
          <p:cNvGrpSpPr/>
          <p:nvPr/>
        </p:nvGrpSpPr>
        <p:grpSpPr>
          <a:xfrm>
            <a:off x="3181605" y="5602486"/>
            <a:ext cx="2168339" cy="765406"/>
            <a:chOff x="7889125" y="1680020"/>
            <a:chExt cx="976937" cy="16252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B5A401-31D0-4205-AC34-DA43EDEF5686}"/>
                </a:ext>
              </a:extLst>
            </p:cNvPr>
            <p:cNvSpPr/>
            <p:nvPr/>
          </p:nvSpPr>
          <p:spPr>
            <a:xfrm>
              <a:off x="7889125" y="168002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D39CE3-8A7E-4ED1-AD82-A2DC3C31D5A3}"/>
                </a:ext>
              </a:extLst>
            </p:cNvPr>
            <p:cNvSpPr txBox="1"/>
            <p:nvPr/>
          </p:nvSpPr>
          <p:spPr>
            <a:xfrm>
              <a:off x="8543082" y="1783728"/>
              <a:ext cx="322980" cy="58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930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5F1F766-0DB1-45E9-AB11-B82A0E17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0" y="1464904"/>
            <a:ext cx="4581525" cy="4902988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2400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7. </a:t>
            </a:r>
            <a:r>
              <a:rPr lang="ko-KR" altLang="en-US" sz="1400" dirty="0"/>
              <a:t>환경 변수 추가하기</a:t>
            </a:r>
            <a:endParaRPr lang="en-US" altLang="ko-KR" sz="140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en-US" altLang="ko-KR" dirty="0" err="1"/>
              <a:t>ffmpeg</a:t>
            </a:r>
            <a:r>
              <a:rPr lang="ko-KR" altLang="en-US" dirty="0"/>
              <a:t> 설치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F7E04C1-11B3-4A82-BD82-EEEE3A9AA4E7}"/>
              </a:ext>
            </a:extLst>
          </p:cNvPr>
          <p:cNvGrpSpPr/>
          <p:nvPr/>
        </p:nvGrpSpPr>
        <p:grpSpPr>
          <a:xfrm>
            <a:off x="2116893" y="5985189"/>
            <a:ext cx="2168339" cy="765406"/>
            <a:chOff x="7889125" y="1680020"/>
            <a:chExt cx="976937" cy="162526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B5A401-31D0-4205-AC34-DA43EDEF5686}"/>
                </a:ext>
              </a:extLst>
            </p:cNvPr>
            <p:cNvSpPr/>
            <p:nvPr/>
          </p:nvSpPr>
          <p:spPr>
            <a:xfrm>
              <a:off x="7889125" y="168002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D39CE3-8A7E-4ED1-AD82-A2DC3C31D5A3}"/>
                </a:ext>
              </a:extLst>
            </p:cNvPr>
            <p:cNvSpPr txBox="1"/>
            <p:nvPr/>
          </p:nvSpPr>
          <p:spPr>
            <a:xfrm>
              <a:off x="8543082" y="1783728"/>
              <a:ext cx="322980" cy="58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30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87F736D-2506-4589-BD2B-0D20DD551D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9D1B3-3426-4D2D-91F2-1C731260E75A}"/>
              </a:ext>
            </a:extLst>
          </p:cNvPr>
          <p:cNvSpPr txBox="1"/>
          <p:nvPr/>
        </p:nvSpPr>
        <p:spPr>
          <a:xfrm>
            <a:off x="130377" y="1089228"/>
            <a:ext cx="459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STEP 1. </a:t>
            </a:r>
            <a:r>
              <a:rPr lang="ko-KR" altLang="en-US" sz="1400" dirty="0"/>
              <a:t>메뉴 바 클릭 </a:t>
            </a:r>
            <a:r>
              <a:rPr lang="en-US" altLang="ko-KR" sz="1400" dirty="0"/>
              <a:t>-&gt; </a:t>
            </a:r>
            <a:r>
              <a:rPr lang="ko-KR" altLang="en-US" sz="1400" dirty="0"/>
              <a:t>도움말 </a:t>
            </a:r>
            <a:r>
              <a:rPr lang="en-US" altLang="ko-KR" sz="1400" dirty="0"/>
              <a:t>-&gt; Chrome </a:t>
            </a:r>
            <a:r>
              <a:rPr lang="ko-KR" altLang="en-US" sz="1400" dirty="0"/>
              <a:t>정보 확인</a:t>
            </a:r>
            <a:r>
              <a:rPr lang="en-US" altLang="ko-KR" sz="1400" dirty="0"/>
              <a:t> 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5C9233C7-2849-4FBB-8B0D-DC27839C1C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1425" y="142831"/>
            <a:ext cx="7697385" cy="537327"/>
          </a:xfrm>
        </p:spPr>
        <p:txBody>
          <a:bodyPr/>
          <a:lstStyle/>
          <a:p>
            <a:r>
              <a:rPr lang="en-US" altLang="ko-KR" dirty="0"/>
              <a:t>Chrome </a:t>
            </a:r>
            <a:r>
              <a:rPr lang="ko-KR" altLang="en-US" dirty="0"/>
              <a:t>버전 확인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F7E04C1-11B3-4A82-BD82-EEEE3A9AA4E7}"/>
              </a:ext>
            </a:extLst>
          </p:cNvPr>
          <p:cNvGrpSpPr/>
          <p:nvPr/>
        </p:nvGrpSpPr>
        <p:grpSpPr>
          <a:xfrm>
            <a:off x="8549485" y="1804640"/>
            <a:ext cx="795173" cy="866407"/>
            <a:chOff x="7566145" y="1680020"/>
            <a:chExt cx="761999" cy="154502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2B5A401-31D0-4205-AC34-DA43EDEF5686}"/>
                </a:ext>
              </a:extLst>
            </p:cNvPr>
            <p:cNvSpPr/>
            <p:nvPr/>
          </p:nvSpPr>
          <p:spPr>
            <a:xfrm>
              <a:off x="7889125" y="168002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D39CE3-8A7E-4ED1-AD82-A2DC3C31D5A3}"/>
                </a:ext>
              </a:extLst>
            </p:cNvPr>
            <p:cNvSpPr txBox="1"/>
            <p:nvPr/>
          </p:nvSpPr>
          <p:spPr>
            <a:xfrm>
              <a:off x="7566145" y="1775704"/>
              <a:ext cx="322980" cy="58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58E5C14-56AF-4AD3-9B1A-9721EC7A1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7" y="1853048"/>
            <a:ext cx="9115425" cy="3619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6ACF2E-D640-4892-AB28-50D0E411C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64" y="2569895"/>
            <a:ext cx="5401429" cy="365811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93C2A4-7C45-4132-A076-F840E5EE3F8C}"/>
              </a:ext>
            </a:extLst>
          </p:cNvPr>
          <p:cNvGrpSpPr/>
          <p:nvPr/>
        </p:nvGrpSpPr>
        <p:grpSpPr>
          <a:xfrm>
            <a:off x="465152" y="5188757"/>
            <a:ext cx="2340686" cy="1444526"/>
            <a:chOff x="7889125" y="1680020"/>
            <a:chExt cx="439019" cy="25759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42A18230-D175-403F-B045-A2A95703E479}"/>
                </a:ext>
              </a:extLst>
            </p:cNvPr>
            <p:cNvSpPr/>
            <p:nvPr/>
          </p:nvSpPr>
          <p:spPr>
            <a:xfrm>
              <a:off x="7889125" y="1680020"/>
              <a:ext cx="439019" cy="807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FCB838-C569-44E7-BC2B-8CE6D4218798}"/>
                </a:ext>
              </a:extLst>
            </p:cNvPr>
            <p:cNvSpPr txBox="1"/>
            <p:nvPr/>
          </p:nvSpPr>
          <p:spPr>
            <a:xfrm>
              <a:off x="7889125" y="1888219"/>
              <a:ext cx="204171" cy="49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indent="-228600">
                <a:buFont typeface="+mj-ea"/>
                <a:buAutoNum type="circleNumDbPlain" startAt="2"/>
              </a:pPr>
              <a:r>
                <a:rPr lang="ko-KR" altLang="en-US" sz="1200" b="1" dirty="0">
                  <a:solidFill>
                    <a:schemeClr val="accent6">
                      <a:lumMod val="50000"/>
                    </a:schemeClr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클릭</a:t>
              </a:r>
              <a:endParaRPr lang="en-US" altLang="ko-KR" sz="1200" b="1" dirty="0">
                <a:solidFill>
                  <a:schemeClr val="accent6">
                    <a:lumMod val="50000"/>
                  </a:schemeClr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402891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제안서_연구개발_아동">
      <a:dk1>
        <a:sysClr val="windowText" lastClr="000000"/>
      </a:dk1>
      <a:lt1>
        <a:sysClr val="window" lastClr="FFFFFF"/>
      </a:lt1>
      <a:dk2>
        <a:srgbClr val="0B5394"/>
      </a:dk2>
      <a:lt2>
        <a:srgbClr val="DBF5F9"/>
      </a:lt2>
      <a:accent1>
        <a:srgbClr val="0071BC"/>
      </a:accent1>
      <a:accent2>
        <a:srgbClr val="8CC63F"/>
      </a:accent2>
      <a:accent3>
        <a:srgbClr val="F15A24"/>
      </a:accent3>
      <a:accent4>
        <a:srgbClr val="ED1E79"/>
      </a:accent4>
      <a:accent5>
        <a:srgbClr val="FBB03B"/>
      </a:accent5>
      <a:accent6>
        <a:srgbClr val="29ABE2"/>
      </a:accent6>
      <a:hlink>
        <a:srgbClr val="E2D7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36AEDFFE-6AE1-4F02-A1BC-0F81DC088E7A}" vid="{5A0115CC-CEAC-406C-BD63-186801CBAE1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11898</TotalTime>
  <Words>417</Words>
  <Application>Microsoft Office PowerPoint</Application>
  <PresentationFormat>A4 용지(210x297mm)</PresentationFormat>
  <Paragraphs>88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HY엽서L</vt:lpstr>
      <vt:lpstr>맑은 고딕</vt:lpstr>
      <vt:lpstr>Arial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정다운</dc:creator>
  <cp:lastModifiedBy>김신현</cp:lastModifiedBy>
  <cp:revision>351</cp:revision>
  <dcterms:created xsi:type="dcterms:W3CDTF">2021-07-26T04:49:37Z</dcterms:created>
  <dcterms:modified xsi:type="dcterms:W3CDTF">2022-01-05T06:51:54Z</dcterms:modified>
</cp:coreProperties>
</file>