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85033-9A42-48AA-10EA-5FB5D27C2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804952-54EC-3DA8-6500-488B1BBBF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91289-272C-3E86-7151-FEE469EB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3A47-EC48-4DCF-81FD-DA28E904A6B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25D20-DEA3-AD38-DD5D-91657EB0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AD352-FCEF-E43B-B0F7-4330E76D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6A7-84B3-41C5-B083-7CA3E33A9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4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08D4B-7BB3-3D2A-D489-020DB71B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E69596-7BDA-3D59-1088-44325E3D8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46678-1821-8CCF-F65A-2A494E3D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3A47-EC48-4DCF-81FD-DA28E904A6B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50AE3-67E0-E825-E1D6-F97454F7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D1BD6-473B-5618-9E5D-4CE816CA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6A7-84B3-41C5-B083-7CA3E33A9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065710-BDEF-FC4D-A297-8739237E7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4D91E5-0B3E-2D83-2AC7-052E17ECF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0466D-7E64-01E0-9B41-09C08143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3A47-EC48-4DCF-81FD-DA28E904A6B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C3CA2-EC59-AC3E-1633-DBFFD56A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83C5B-FE8D-729A-C6C6-59097EEE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6A7-84B3-41C5-B083-7CA3E33A9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18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DDB42-A6D6-0F8F-8FD2-61368966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A96E5-9DC1-05D3-1005-59D54883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C0D3F-381B-2ED5-6209-0713436F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3A47-EC48-4DCF-81FD-DA28E904A6B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15BCE-906E-6BDA-138D-0AFD4387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EABDB-D575-D2F2-D1AF-94740560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6A7-84B3-41C5-B083-7CA3E33A9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65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0BF49-761E-E65C-2A0D-371FDC97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D4712E-1DA4-6974-2840-C355690D5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CAC59-E84C-E49E-6113-4C90653A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3A47-EC48-4DCF-81FD-DA28E904A6B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CCE7C-A000-90F9-8F36-C12513F9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36586-1C72-ACDC-51B2-51A2B595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6A7-84B3-41C5-B083-7CA3E33A9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6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0C6B2-3C0C-6572-ACA1-3263FEA9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04FE2-3E35-37A0-6EE6-77352994D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9C0472-A1BB-DC52-8ADD-B66C91AEB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4238F-AFF8-8D57-B9AF-346515B6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3A47-EC48-4DCF-81FD-DA28E904A6B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60850-E45A-ADCB-F5DF-C6632F32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0298-E769-A7E8-6887-E6F93869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6A7-84B3-41C5-B083-7CA3E33A9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50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6DCF8-2D4B-90DF-212C-F457BA12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D3302-A396-8B52-08A8-FF1ACA39E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1E5B58-8EEB-9721-05A4-25655540A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146567-E1CF-894D-6A21-1DD806C18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31CC3C-DCB4-009E-1CDD-4DEED718A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E2D447-79BE-E366-574C-ABFE3ABC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3A47-EC48-4DCF-81FD-DA28E904A6B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B627EA-3D49-9FD1-BA32-461916C4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312958-6FDD-4C90-4DB9-19832D1F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6A7-84B3-41C5-B083-7CA3E33A9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34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14E6B-62C9-673E-305C-1C7561AC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34FF2F-D246-C269-6E7A-D95530FC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3A47-EC48-4DCF-81FD-DA28E904A6B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8E5C95-0B11-2BB0-1809-619D01ED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5EF17F-5A84-FB01-5670-24A53FA1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6A7-84B3-41C5-B083-7CA3E33A9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6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8E9307-6F27-FACA-B108-D25425EB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3A47-EC48-4DCF-81FD-DA28E904A6B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60899B-718B-F3E9-63C9-58D61D22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1CAEB0-D37F-C77A-46D4-AFBA40B9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6A7-84B3-41C5-B083-7CA3E33A9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6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F2F97-BA39-1F6E-D5F6-68C464EC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8E1661-142D-D600-2F5F-FC58B83D7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5FB65-DDA9-7684-57DA-45DF440F2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E25803-C6B9-B20E-BA21-F6818151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3A47-EC48-4DCF-81FD-DA28E904A6B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474F8-5B58-C2B9-C440-5A7C6F76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18F51C-9A0D-E7E1-66DC-CF566480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6A7-84B3-41C5-B083-7CA3E33A9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44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8DEF8-D87C-5540-53F0-030F870F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B8BFA5-EDA4-FABD-B8B7-91285C232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6077AE-C20D-4CDD-8932-53CCBDED0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128329-03BB-F282-E8A9-64A45050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3A47-EC48-4DCF-81FD-DA28E904A6B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D62D54-7E26-DC34-9848-F2BEC070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DDBF3-8222-03B4-614D-88400340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56A7-84B3-41C5-B083-7CA3E33A9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5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90CF2-E586-92E7-71A6-50400FB7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9C7560-8711-85A0-0B7B-D6B8732A8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E2A4F-DF06-1189-B206-34A640425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E3A47-EC48-4DCF-81FD-DA28E904A6B7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261E1-E028-629C-D99B-9BB3C5C5D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E4577-D366-414D-CF24-0DC30A2CA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56A7-84B3-41C5-B083-7CA3E33A9F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7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pis.map.kakao.com/android/gui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61D5E0-0F37-B367-B425-91CE0F534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971"/>
            <a:ext cx="6137240" cy="3176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FEFA6C-2189-8CC8-FEF9-9E924CF973D1}"/>
              </a:ext>
            </a:extLst>
          </p:cNvPr>
          <p:cNvSpPr txBox="1"/>
          <p:nvPr/>
        </p:nvSpPr>
        <p:spPr>
          <a:xfrm>
            <a:off x="6956983" y="1602558"/>
            <a:ext cx="38367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err="1"/>
              <a:t>Kakaomap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API </a:t>
            </a:r>
            <a:r>
              <a:rPr lang="ko-KR" altLang="en-US" sz="4400" b="1" dirty="0"/>
              <a:t>활용하기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E4D5D-5C9F-F380-8A11-733BC3C9C0BA}"/>
              </a:ext>
            </a:extLst>
          </p:cNvPr>
          <p:cNvSpPr txBox="1"/>
          <p:nvPr/>
        </p:nvSpPr>
        <p:spPr>
          <a:xfrm>
            <a:off x="9266549" y="6052008"/>
            <a:ext cx="26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202231747 </a:t>
            </a:r>
            <a:r>
              <a:rPr lang="ko-KR" altLang="en-US" b="1" dirty="0"/>
              <a:t>김신영</a:t>
            </a:r>
          </a:p>
        </p:txBody>
      </p:sp>
    </p:spTree>
    <p:extLst>
      <p:ext uri="{BB962C8B-B14F-4D97-AF65-F5344CB8AC3E}">
        <p14:creationId xmlns:p14="http://schemas.microsoft.com/office/powerpoint/2010/main" val="244264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9F819-1F1D-0023-353D-654044BF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17" y="167161"/>
            <a:ext cx="9929566" cy="8792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400" b="1" dirty="0"/>
              <a:t>키 해시 등록하기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AB5757-7466-9614-FE5F-02EB65ED6127}"/>
              </a:ext>
            </a:extLst>
          </p:cNvPr>
          <p:cNvCxnSpPr/>
          <p:nvPr/>
        </p:nvCxnSpPr>
        <p:spPr>
          <a:xfrm>
            <a:off x="-273377" y="1178351"/>
            <a:ext cx="13084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E8F1DC-CE4B-5804-9616-A48516D4C7B0}"/>
              </a:ext>
            </a:extLst>
          </p:cNvPr>
          <p:cNvSpPr txBox="1"/>
          <p:nvPr/>
        </p:nvSpPr>
        <p:spPr>
          <a:xfrm>
            <a:off x="565608" y="1508289"/>
            <a:ext cx="7362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ko-KR" altLang="en-US" sz="2400" dirty="0"/>
              <a:t>다시 </a:t>
            </a:r>
            <a:r>
              <a:rPr lang="en-US" altLang="ko-KR" sz="2400" dirty="0" err="1"/>
              <a:t>kakao</a:t>
            </a:r>
            <a:r>
              <a:rPr lang="en-US" altLang="ko-KR" sz="2400" dirty="0"/>
              <a:t> developers </a:t>
            </a:r>
            <a:r>
              <a:rPr lang="ko-KR" altLang="en-US" sz="2400" dirty="0"/>
              <a:t>사이트로 돌아갑니다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400" dirty="0"/>
              <a:t>Android </a:t>
            </a:r>
            <a:r>
              <a:rPr lang="ko-KR" altLang="en-US" sz="2400" dirty="0"/>
              <a:t>플랫폼 등록을 </a:t>
            </a:r>
            <a:r>
              <a:rPr lang="ko-KR" altLang="en-US" sz="2400" dirty="0" err="1"/>
              <a:t>누른뒤</a:t>
            </a:r>
            <a:endParaRPr lang="en-US" altLang="ko-KR" sz="2400" dirty="0"/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/>
              <a:t>본인의 </a:t>
            </a:r>
            <a:r>
              <a:rPr lang="en-US" altLang="ko-KR" sz="2400" dirty="0"/>
              <a:t>Project</a:t>
            </a:r>
            <a:r>
              <a:rPr lang="ko-KR" altLang="en-US" sz="2400" dirty="0"/>
              <a:t>패키지명</a:t>
            </a:r>
            <a:r>
              <a:rPr lang="en-US" altLang="ko-KR" sz="2400" dirty="0"/>
              <a:t>, </a:t>
            </a:r>
            <a:r>
              <a:rPr lang="ko-KR" altLang="en-US" sz="2400" dirty="0"/>
              <a:t>키 해시를 등록합니다</a:t>
            </a:r>
            <a:r>
              <a:rPr lang="en-US" altLang="ko-KR" sz="2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024D98-DC25-E783-8A98-CD57AF3F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33" y="2829892"/>
            <a:ext cx="5906426" cy="39156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62BF96-AD0E-6D76-0C5D-6689808E9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04" y="2022758"/>
            <a:ext cx="4355778" cy="46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1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9F819-1F1D-0023-353D-654044BF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17" y="167161"/>
            <a:ext cx="9929566" cy="8792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b="1" dirty="0"/>
              <a:t>Manifest </a:t>
            </a:r>
            <a:r>
              <a:rPr lang="ko-KR" altLang="en-US" sz="4400" b="1" dirty="0"/>
              <a:t>설정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AB5757-7466-9614-FE5F-02EB65ED6127}"/>
              </a:ext>
            </a:extLst>
          </p:cNvPr>
          <p:cNvCxnSpPr/>
          <p:nvPr/>
        </p:nvCxnSpPr>
        <p:spPr>
          <a:xfrm>
            <a:off x="-273377" y="1178351"/>
            <a:ext cx="13084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E8F1DC-CE4B-5804-9616-A48516D4C7B0}"/>
              </a:ext>
            </a:extLst>
          </p:cNvPr>
          <p:cNvSpPr txBox="1"/>
          <p:nvPr/>
        </p:nvSpPr>
        <p:spPr>
          <a:xfrm>
            <a:off x="565608" y="1508289"/>
            <a:ext cx="73623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AndroidManifest.xml</a:t>
            </a:r>
            <a:r>
              <a:rPr lang="ko-KR" altLang="en-US" sz="2400" dirty="0"/>
              <a:t>에 </a:t>
            </a:r>
            <a:r>
              <a:rPr lang="en-US" altLang="ko-KR" sz="2400" dirty="0"/>
              <a:t>Permission</a:t>
            </a:r>
            <a:r>
              <a:rPr lang="ko-KR" altLang="en-US" sz="2400" dirty="0"/>
              <a:t>과 </a:t>
            </a:r>
            <a:r>
              <a:rPr lang="en-US" altLang="ko-KR" sz="2400" dirty="0"/>
              <a:t>APP KEY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추가해야합니다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 err="1"/>
              <a:t>AppKey</a:t>
            </a:r>
            <a:r>
              <a:rPr lang="en-US" altLang="ko-KR" sz="2400" dirty="0"/>
              <a:t> value</a:t>
            </a:r>
            <a:r>
              <a:rPr lang="ko-KR" altLang="en-US" sz="2400" dirty="0"/>
              <a:t>에는 </a:t>
            </a:r>
            <a:r>
              <a:rPr lang="en-US" altLang="ko-KR" sz="2400" dirty="0" err="1"/>
              <a:t>develoers</a:t>
            </a:r>
            <a:r>
              <a:rPr lang="en-US" altLang="ko-KR" sz="2400" dirty="0"/>
              <a:t> </a:t>
            </a:r>
            <a:r>
              <a:rPr lang="ko-KR" altLang="en-US" sz="2400" dirty="0"/>
              <a:t>홈페이지에 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내 애플리케이션 앱 설정에 앱 키에 가면 나와있으니 네이티브 키 값을 넣어줍니다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12FE98-0C27-00AD-BD05-DF15340E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903" y="3747404"/>
            <a:ext cx="7255522" cy="17955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5AF8A8-1BE9-D0AD-7648-99487A68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43" y="5838895"/>
            <a:ext cx="8268417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4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9F819-1F1D-0023-353D-654044BF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17" y="167161"/>
            <a:ext cx="9929566" cy="8792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b="1" dirty="0" err="1"/>
              <a:t>Build.gradle</a:t>
            </a:r>
            <a:r>
              <a:rPr lang="en-US" altLang="ko-KR" sz="4400" b="1" dirty="0"/>
              <a:t> </a:t>
            </a:r>
            <a:r>
              <a:rPr lang="ko-KR" altLang="en-US" sz="4400" b="1" dirty="0"/>
              <a:t>설정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AB5757-7466-9614-FE5F-02EB65ED6127}"/>
              </a:ext>
            </a:extLst>
          </p:cNvPr>
          <p:cNvCxnSpPr/>
          <p:nvPr/>
        </p:nvCxnSpPr>
        <p:spPr>
          <a:xfrm>
            <a:off x="-273377" y="1178351"/>
            <a:ext cx="13084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E8F1DC-CE4B-5804-9616-A48516D4C7B0}"/>
              </a:ext>
            </a:extLst>
          </p:cNvPr>
          <p:cNvSpPr txBox="1"/>
          <p:nvPr/>
        </p:nvSpPr>
        <p:spPr>
          <a:xfrm>
            <a:off x="320511" y="1696825"/>
            <a:ext cx="73623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 err="1"/>
              <a:t>Build.gradle</a:t>
            </a:r>
            <a:r>
              <a:rPr lang="en-US" altLang="ko-KR" sz="2400" dirty="0"/>
              <a:t>(:app)</a:t>
            </a:r>
            <a:r>
              <a:rPr lang="ko-KR" altLang="en-US" sz="2400" dirty="0"/>
              <a:t>에서 환경 설정을 해줍니다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Split</a:t>
            </a:r>
            <a:r>
              <a:rPr lang="ko-KR" altLang="en-US" sz="2400" dirty="0"/>
              <a:t> 영역을 만들어 </a:t>
            </a:r>
            <a:r>
              <a:rPr lang="ko-KR" altLang="en-US" sz="2400" dirty="0" err="1"/>
              <a:t>다음과같은</a:t>
            </a:r>
            <a:r>
              <a:rPr lang="ko-KR" altLang="en-US" sz="2400" dirty="0"/>
              <a:t> 내용을 추가해줍니다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다음 </a:t>
            </a:r>
            <a:r>
              <a:rPr lang="en-US" altLang="ko-KR" sz="2400" dirty="0"/>
              <a:t>dependencies</a:t>
            </a:r>
            <a:r>
              <a:rPr lang="ko-KR" altLang="en-US" sz="2400" dirty="0"/>
              <a:t>영역에 </a:t>
            </a:r>
            <a:r>
              <a:rPr lang="en-US" altLang="ko-KR" sz="2400" dirty="0" err="1"/>
              <a:t>fileTree,files</a:t>
            </a:r>
            <a:r>
              <a:rPr lang="ko-KR" altLang="en-US" sz="2400" dirty="0"/>
              <a:t>를 </a:t>
            </a:r>
            <a:r>
              <a:rPr lang="en-US" altLang="ko-KR" sz="2400" dirty="0"/>
              <a:t>implementation </a:t>
            </a:r>
            <a:r>
              <a:rPr lang="ko-KR" altLang="en-US" sz="2400" dirty="0"/>
              <a:t>해줍니다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4E17BF-F0A8-8C88-C3EA-41DDB476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61" y="4582779"/>
            <a:ext cx="5822787" cy="18418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CB7463-9D87-B9E4-9145-BFE67CD6A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143" y="4472523"/>
            <a:ext cx="5900630" cy="228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6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9F819-1F1D-0023-353D-654044BF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17" y="167161"/>
            <a:ext cx="9929566" cy="8792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400" b="1" dirty="0"/>
              <a:t>시행착오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AB5757-7466-9614-FE5F-02EB65ED6127}"/>
              </a:ext>
            </a:extLst>
          </p:cNvPr>
          <p:cNvCxnSpPr/>
          <p:nvPr/>
        </p:nvCxnSpPr>
        <p:spPr>
          <a:xfrm>
            <a:off x="-273377" y="1178351"/>
            <a:ext cx="13084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3463439-9782-0F9F-336C-A3EBFFFA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90" y="3514531"/>
            <a:ext cx="4900085" cy="13183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436B1C-6C46-9B9F-2342-CB5BAD4C2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076" y="1520965"/>
            <a:ext cx="3878138" cy="33441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27E92A-4A1B-47C1-B031-F3349401C0C8}"/>
              </a:ext>
            </a:extLst>
          </p:cNvPr>
          <p:cNvSpPr txBox="1"/>
          <p:nvPr/>
        </p:nvSpPr>
        <p:spPr>
          <a:xfrm>
            <a:off x="669302" y="5128182"/>
            <a:ext cx="488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avd</a:t>
            </a:r>
            <a:r>
              <a:rPr lang="en-US" altLang="ko-KR" sz="2800" dirty="0"/>
              <a:t> </a:t>
            </a:r>
            <a:r>
              <a:rPr lang="ko-KR" altLang="en-US" sz="2800" dirty="0"/>
              <a:t>버전을 맞춰도 안됨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BBA2C-0024-C3EE-222C-92CDAFC5A1CB}"/>
              </a:ext>
            </a:extLst>
          </p:cNvPr>
          <p:cNvSpPr txBox="1"/>
          <p:nvPr/>
        </p:nvSpPr>
        <p:spPr>
          <a:xfrm>
            <a:off x="6768445" y="5184742"/>
            <a:ext cx="4685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공식 홈페이지 </a:t>
            </a:r>
            <a:r>
              <a:rPr lang="en-US" altLang="ko-KR" sz="2800" dirty="0"/>
              <a:t>SDK</a:t>
            </a:r>
            <a:r>
              <a:rPr lang="ko-KR" altLang="en-US" sz="2800" dirty="0"/>
              <a:t> 다운로드 받아도 </a:t>
            </a:r>
            <a:r>
              <a:rPr lang="en-US" altLang="ko-KR" sz="2800" dirty="0" err="1"/>
              <a:t>avd</a:t>
            </a:r>
            <a:r>
              <a:rPr lang="ko-KR" altLang="en-US" sz="2800" dirty="0"/>
              <a:t>에서 </a:t>
            </a:r>
            <a:r>
              <a:rPr lang="ko-KR" altLang="en-US" sz="2800" dirty="0" err="1"/>
              <a:t>실행안됨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778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9F819-1F1D-0023-353D-654044BF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17" y="167161"/>
            <a:ext cx="9929566" cy="8792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400" b="1" dirty="0"/>
              <a:t>시행착오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AB5757-7466-9614-FE5F-02EB65ED6127}"/>
              </a:ext>
            </a:extLst>
          </p:cNvPr>
          <p:cNvCxnSpPr/>
          <p:nvPr/>
        </p:nvCxnSpPr>
        <p:spPr>
          <a:xfrm>
            <a:off x="-273377" y="1178351"/>
            <a:ext cx="13084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27E92A-4A1B-47C1-B031-F3349401C0C8}"/>
              </a:ext>
            </a:extLst>
          </p:cNvPr>
          <p:cNvSpPr txBox="1"/>
          <p:nvPr/>
        </p:nvSpPr>
        <p:spPr>
          <a:xfrm>
            <a:off x="612742" y="5015060"/>
            <a:ext cx="488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환경변수 추가해도안됨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BBA2C-0024-C3EE-222C-92CDAFC5A1CB}"/>
              </a:ext>
            </a:extLst>
          </p:cNvPr>
          <p:cNvSpPr txBox="1"/>
          <p:nvPr/>
        </p:nvSpPr>
        <p:spPr>
          <a:xfrm>
            <a:off x="6815579" y="5307291"/>
            <a:ext cx="4685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이래저래 버전 맞춰서 실행해도 </a:t>
            </a:r>
            <a:r>
              <a:rPr lang="en-US" altLang="ko-KR" sz="2800" dirty="0"/>
              <a:t>install </a:t>
            </a:r>
            <a:r>
              <a:rPr lang="ko-KR" altLang="en-US" sz="2800" dirty="0"/>
              <a:t>안됨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B364F2-D380-04B4-5ACC-DD03AB0E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0" y="2557201"/>
            <a:ext cx="5284013" cy="16000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F75F59-B852-861A-B582-8C78B104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557" y="1272619"/>
            <a:ext cx="4965156" cy="379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9F819-1F1D-0023-353D-654044BF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17" y="167161"/>
            <a:ext cx="9929566" cy="8792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400" b="1" dirty="0"/>
              <a:t>결과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AB5757-7466-9614-FE5F-02EB65ED6127}"/>
              </a:ext>
            </a:extLst>
          </p:cNvPr>
          <p:cNvCxnSpPr/>
          <p:nvPr/>
        </p:nvCxnSpPr>
        <p:spPr>
          <a:xfrm>
            <a:off x="-273377" y="1178351"/>
            <a:ext cx="13084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EC7B48-4E21-A636-7FFB-592CE03606A8}"/>
              </a:ext>
            </a:extLst>
          </p:cNvPr>
          <p:cNvSpPr txBox="1"/>
          <p:nvPr/>
        </p:nvSpPr>
        <p:spPr>
          <a:xfrm>
            <a:off x="3022862" y="2644170"/>
            <a:ext cx="61462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알아보니 </a:t>
            </a:r>
            <a:r>
              <a:rPr lang="en-US" altLang="ko-KR" sz="3200" dirty="0" err="1"/>
              <a:t>avd</a:t>
            </a:r>
            <a:r>
              <a:rPr lang="en-US" altLang="ko-KR" sz="3200" dirty="0"/>
              <a:t> </a:t>
            </a:r>
            <a:r>
              <a:rPr lang="ko-KR" altLang="en-US" sz="3200" dirty="0"/>
              <a:t>에서는 </a:t>
            </a:r>
            <a:r>
              <a:rPr lang="en-US" altLang="ko-KR" sz="3200" dirty="0"/>
              <a:t>x86</a:t>
            </a:r>
            <a:r>
              <a:rPr lang="ko-KR" altLang="en-US" sz="3200" dirty="0"/>
              <a:t>을 사용하고 실사용 하는 휴대폰은 </a:t>
            </a:r>
            <a:r>
              <a:rPr lang="en-US" altLang="ko-KR" sz="3200" dirty="0"/>
              <a:t>arm</a:t>
            </a:r>
            <a:r>
              <a:rPr lang="ko-KR" altLang="en-US" sz="3200" dirty="0"/>
              <a:t>을 사용하여 다운로드 받은 </a:t>
            </a:r>
            <a:r>
              <a:rPr lang="en-US" altLang="ko-KR" sz="3200" dirty="0"/>
              <a:t>SDK</a:t>
            </a:r>
            <a:r>
              <a:rPr lang="ko-KR" altLang="en-US" sz="3200" dirty="0"/>
              <a:t>의 버전이 맞지가 않아 사용 할 수 없다고 합니다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353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9F819-1F1D-0023-353D-654044BF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17" y="2989394"/>
            <a:ext cx="9929566" cy="8792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6000" b="1" dirty="0"/>
              <a:t>감사합니다</a:t>
            </a:r>
            <a:r>
              <a:rPr lang="en-US" altLang="ko-KR" sz="6000" b="1" dirty="0"/>
              <a:t>.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1639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9F819-1F1D-0023-353D-654044BF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711" y="176588"/>
            <a:ext cx="4092018" cy="879213"/>
          </a:xfrm>
        </p:spPr>
        <p:txBody>
          <a:bodyPr/>
          <a:lstStyle/>
          <a:p>
            <a:pPr algn="ctr"/>
            <a:r>
              <a:rPr lang="en-US" altLang="ko-KR" b="1" dirty="0"/>
              <a:t>API </a:t>
            </a:r>
            <a:r>
              <a:rPr lang="ko-KR" altLang="en-US" b="1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AA63C-5BD0-B963-5CB5-1CDA8DFB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08" y="2418745"/>
            <a:ext cx="8088984" cy="202051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/>
              <a:t>안드로이드앱</a:t>
            </a:r>
            <a:r>
              <a:rPr lang="ko-KR" altLang="en-US" dirty="0"/>
              <a:t> </a:t>
            </a:r>
            <a:r>
              <a:rPr lang="ko-KR" altLang="en-US" dirty="0" err="1"/>
              <a:t>개발시</a:t>
            </a:r>
            <a:r>
              <a:rPr lang="ko-KR" altLang="en-US" dirty="0"/>
              <a:t> </a:t>
            </a:r>
            <a:r>
              <a:rPr lang="en-US" altLang="ko-KR" dirty="0"/>
              <a:t>Kakao </a:t>
            </a:r>
            <a:r>
              <a:rPr lang="ko-KR" altLang="en-US" dirty="0"/>
              <a:t>지도 </a:t>
            </a:r>
            <a:r>
              <a:rPr lang="en-US" altLang="ko-KR" dirty="0"/>
              <a:t>Android API</a:t>
            </a:r>
            <a:r>
              <a:rPr lang="ko-KR" altLang="en-US" dirty="0"/>
              <a:t>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이용해 </a:t>
            </a:r>
            <a:r>
              <a:rPr lang="en-US" altLang="ko-KR" dirty="0"/>
              <a:t>Kakao </a:t>
            </a:r>
            <a:r>
              <a:rPr lang="ko-KR" altLang="en-US" dirty="0"/>
              <a:t>지도를 사용할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지원 사양 </a:t>
            </a:r>
            <a:r>
              <a:rPr lang="en-US" altLang="ko-KR" dirty="0">
                <a:solidFill>
                  <a:srgbClr val="FF0000"/>
                </a:solidFill>
              </a:rPr>
              <a:t>Android 2.1(API Level 7) 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AB5757-7466-9614-FE5F-02EB65ED6127}"/>
              </a:ext>
            </a:extLst>
          </p:cNvPr>
          <p:cNvCxnSpPr/>
          <p:nvPr/>
        </p:nvCxnSpPr>
        <p:spPr>
          <a:xfrm>
            <a:off x="-273377" y="1178351"/>
            <a:ext cx="13084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2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9F819-1F1D-0023-353D-654044BF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711" y="176588"/>
            <a:ext cx="4092018" cy="879213"/>
          </a:xfrm>
        </p:spPr>
        <p:txBody>
          <a:bodyPr/>
          <a:lstStyle/>
          <a:p>
            <a:pPr algn="ctr"/>
            <a:r>
              <a:rPr lang="ko-KR" altLang="en-US" b="1" dirty="0"/>
              <a:t>준비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AA63C-5BD0-B963-5CB5-1CDA8DFB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20" y="1579760"/>
            <a:ext cx="7233894" cy="5978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https://apis.map.kakao.com/android/guide/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AB5757-7466-9614-FE5F-02EB65ED6127}"/>
              </a:ext>
            </a:extLst>
          </p:cNvPr>
          <p:cNvCxnSpPr/>
          <p:nvPr/>
        </p:nvCxnSpPr>
        <p:spPr>
          <a:xfrm>
            <a:off x="-273377" y="1178351"/>
            <a:ext cx="13084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5AE677-383E-E51C-37DF-0B05A1B25C06}"/>
              </a:ext>
            </a:extLst>
          </p:cNvPr>
          <p:cNvSpPr txBox="1"/>
          <p:nvPr/>
        </p:nvSpPr>
        <p:spPr>
          <a:xfrm>
            <a:off x="584460" y="2253005"/>
            <a:ext cx="6193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위 사이트에서 </a:t>
            </a:r>
            <a:r>
              <a:rPr lang="en-US" altLang="ko-KR" sz="2800" dirty="0"/>
              <a:t>Android Map SDK</a:t>
            </a:r>
            <a:r>
              <a:rPr lang="ko-KR" altLang="en-US" sz="2800" dirty="0"/>
              <a:t>를 다운로드하여야</a:t>
            </a:r>
            <a:r>
              <a:rPr lang="en-US" altLang="ko-KR" sz="2800" dirty="0"/>
              <a:t> </a:t>
            </a:r>
            <a:r>
              <a:rPr lang="ko-KR" altLang="en-US" sz="2800" dirty="0"/>
              <a:t>사용할 수 있습니다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7EE555-D19D-16EF-1541-A396E5A7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73" y="3652114"/>
            <a:ext cx="7992455" cy="277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7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9F819-1F1D-0023-353D-654044BF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17" y="167161"/>
            <a:ext cx="9929566" cy="8792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400" b="1" dirty="0"/>
              <a:t>키 발급 및 키 해시 등록하기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AB5757-7466-9614-FE5F-02EB65ED6127}"/>
              </a:ext>
            </a:extLst>
          </p:cNvPr>
          <p:cNvCxnSpPr/>
          <p:nvPr/>
        </p:nvCxnSpPr>
        <p:spPr>
          <a:xfrm>
            <a:off x="-273377" y="1178351"/>
            <a:ext cx="13084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E8F1DC-CE4B-5804-9616-A48516D4C7B0}"/>
              </a:ext>
            </a:extLst>
          </p:cNvPr>
          <p:cNvSpPr txBox="1"/>
          <p:nvPr/>
        </p:nvSpPr>
        <p:spPr>
          <a:xfrm>
            <a:off x="565608" y="1508289"/>
            <a:ext cx="736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카카오 개발자사이트 </a:t>
            </a:r>
            <a:r>
              <a:rPr lang="en-US" altLang="ko-KR" sz="2400" dirty="0">
                <a:hlinkClick r:id="rId2"/>
              </a:rPr>
              <a:t>https://developers.kakao.com/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1E5397-F891-BEA4-4D32-E630B9425AAC}"/>
              </a:ext>
            </a:extLst>
          </p:cNvPr>
          <p:cNvSpPr txBox="1"/>
          <p:nvPr/>
        </p:nvSpPr>
        <p:spPr>
          <a:xfrm>
            <a:off x="546755" y="2111605"/>
            <a:ext cx="7032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위 사이트에 접속하여 로그인합니다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57A3BD-4F93-342B-E63E-CA08F319C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09" y="3111547"/>
            <a:ext cx="9893383" cy="309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5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9F819-1F1D-0023-353D-654044BF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17" y="167161"/>
            <a:ext cx="9929566" cy="8792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400" b="1" dirty="0"/>
              <a:t>키 발급 및 키 해시 등록하기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AB5757-7466-9614-FE5F-02EB65ED6127}"/>
              </a:ext>
            </a:extLst>
          </p:cNvPr>
          <p:cNvCxnSpPr/>
          <p:nvPr/>
        </p:nvCxnSpPr>
        <p:spPr>
          <a:xfrm>
            <a:off x="-273377" y="1178351"/>
            <a:ext cx="13084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E8F1DC-CE4B-5804-9616-A48516D4C7B0}"/>
              </a:ext>
            </a:extLst>
          </p:cNvPr>
          <p:cNvSpPr txBox="1"/>
          <p:nvPr/>
        </p:nvSpPr>
        <p:spPr>
          <a:xfrm>
            <a:off x="565607" y="1451728"/>
            <a:ext cx="7362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ko-KR" altLang="en-US" sz="2400" dirty="0"/>
              <a:t>내 애플리케이션 탭을 클릭합니다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/>
              <a:t>전체 애플리케이션 중 애플리케이션 추가를 클릭합니다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/>
              <a:t>사업자 명과 애플리케이션 이름을 입력합니다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EF6CAF-00D4-8BE2-DD66-B9028BC0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01" y="4178414"/>
            <a:ext cx="5985471" cy="10477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D5753D-C5BD-BD35-74A5-9564CDE8D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065" y="3186810"/>
            <a:ext cx="3966075" cy="354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2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9F819-1F1D-0023-353D-654044BF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17" y="167161"/>
            <a:ext cx="9929566" cy="8792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400" b="1" dirty="0"/>
              <a:t>키 발급 및 키 해시 등록하기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AB5757-7466-9614-FE5F-02EB65ED6127}"/>
              </a:ext>
            </a:extLst>
          </p:cNvPr>
          <p:cNvCxnSpPr/>
          <p:nvPr/>
        </p:nvCxnSpPr>
        <p:spPr>
          <a:xfrm>
            <a:off x="-273377" y="1178351"/>
            <a:ext cx="13084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E8F1DC-CE4B-5804-9616-A48516D4C7B0}"/>
              </a:ext>
            </a:extLst>
          </p:cNvPr>
          <p:cNvSpPr txBox="1"/>
          <p:nvPr/>
        </p:nvSpPr>
        <p:spPr>
          <a:xfrm>
            <a:off x="565608" y="1508289"/>
            <a:ext cx="7362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ko-KR" sz="2400" dirty="0" err="1"/>
              <a:t>kakao</a:t>
            </a:r>
            <a:r>
              <a:rPr lang="en-US" altLang="ko-KR" sz="2400" dirty="0"/>
              <a:t> developers </a:t>
            </a:r>
            <a:r>
              <a:rPr lang="ko-KR" altLang="en-US" sz="2400" dirty="0"/>
              <a:t>사이트에 패키지명을 등록해야 합니다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/>
              <a:t>아까 생성한 애플리케이션을 </a:t>
            </a:r>
            <a:r>
              <a:rPr lang="ko-KR" altLang="en-US" sz="2400" dirty="0" err="1"/>
              <a:t>클릭후</a:t>
            </a:r>
            <a:r>
              <a:rPr lang="ko-KR" altLang="en-US" sz="2400" dirty="0"/>
              <a:t> 플랫폼에 </a:t>
            </a:r>
            <a:r>
              <a:rPr lang="en-US" altLang="ko-KR" sz="2400" dirty="0"/>
              <a:t>Android </a:t>
            </a:r>
            <a:r>
              <a:rPr lang="ko-KR" altLang="en-US" sz="2400" dirty="0"/>
              <a:t>플랫폼을 등록합니다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024D98-DC25-E783-8A98-CD57AF3F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51" y="3233001"/>
            <a:ext cx="5320922" cy="3527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AFB7ED-61B6-81B2-067C-389A14E68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808" y="2107600"/>
            <a:ext cx="4305136" cy="46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5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9F819-1F1D-0023-353D-654044BF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17" y="167161"/>
            <a:ext cx="9929566" cy="8792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/>
              <a:t>New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Project </a:t>
            </a:r>
            <a:r>
              <a:rPr lang="ko-KR" altLang="en-US" sz="4400" b="1" dirty="0"/>
              <a:t>생성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AB5757-7466-9614-FE5F-02EB65ED6127}"/>
              </a:ext>
            </a:extLst>
          </p:cNvPr>
          <p:cNvCxnSpPr/>
          <p:nvPr/>
        </p:nvCxnSpPr>
        <p:spPr>
          <a:xfrm>
            <a:off x="-273377" y="1178351"/>
            <a:ext cx="13084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E8F1DC-CE4B-5804-9616-A48516D4C7B0}"/>
              </a:ext>
            </a:extLst>
          </p:cNvPr>
          <p:cNvSpPr txBox="1"/>
          <p:nvPr/>
        </p:nvSpPr>
        <p:spPr>
          <a:xfrm>
            <a:off x="565608" y="1508289"/>
            <a:ext cx="736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Android </a:t>
            </a:r>
            <a:r>
              <a:rPr lang="ko-KR" altLang="en-US" sz="2400" dirty="0"/>
              <a:t>플랫폼에 등록하기 위해 새 </a:t>
            </a:r>
            <a:r>
              <a:rPr lang="en-US" altLang="ko-KR" sz="2400" dirty="0"/>
              <a:t>Project</a:t>
            </a:r>
            <a:r>
              <a:rPr lang="ko-KR" altLang="en-US" sz="2400" dirty="0"/>
              <a:t>를 생성합니다</a:t>
            </a:r>
            <a:r>
              <a:rPr lang="en-US" altLang="ko-KR" sz="2400" dirty="0"/>
              <a:t>.(</a:t>
            </a:r>
            <a:r>
              <a:rPr lang="ko-KR" altLang="en-US" sz="2400" dirty="0"/>
              <a:t>패키지명 등록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928FBC-1E08-2CA2-3EBA-C995E1B60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737" y="2446812"/>
            <a:ext cx="6282235" cy="41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2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9F819-1F1D-0023-353D-654044BF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17" y="167161"/>
            <a:ext cx="9929566" cy="8792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b="1" dirty="0"/>
              <a:t>SDK </a:t>
            </a:r>
            <a:r>
              <a:rPr lang="ko-KR" altLang="en-US" sz="4400" b="1" dirty="0"/>
              <a:t>파일 추가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AB5757-7466-9614-FE5F-02EB65ED6127}"/>
              </a:ext>
            </a:extLst>
          </p:cNvPr>
          <p:cNvCxnSpPr/>
          <p:nvPr/>
        </p:nvCxnSpPr>
        <p:spPr>
          <a:xfrm>
            <a:off x="-273377" y="1178351"/>
            <a:ext cx="13084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E8F1DC-CE4B-5804-9616-A48516D4C7B0}"/>
              </a:ext>
            </a:extLst>
          </p:cNvPr>
          <p:cNvSpPr txBox="1"/>
          <p:nvPr/>
        </p:nvSpPr>
        <p:spPr>
          <a:xfrm>
            <a:off x="565608" y="1508289"/>
            <a:ext cx="73623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새로 만든 </a:t>
            </a:r>
            <a:r>
              <a:rPr lang="en-US" altLang="ko-KR" sz="2400" dirty="0"/>
              <a:t>Project </a:t>
            </a:r>
            <a:r>
              <a:rPr lang="ko-KR" altLang="en-US" sz="2400" dirty="0"/>
              <a:t>파일에 </a:t>
            </a:r>
            <a:r>
              <a:rPr lang="ko-KR" altLang="en-US" sz="2400" dirty="0" err="1"/>
              <a:t>다운로드받은</a:t>
            </a:r>
            <a:r>
              <a:rPr lang="ko-KR" altLang="en-US" sz="2400" dirty="0"/>
              <a:t> </a:t>
            </a:r>
            <a:r>
              <a:rPr lang="en-US" altLang="ko-KR" sz="2400" dirty="0"/>
              <a:t>SDK</a:t>
            </a:r>
            <a:r>
              <a:rPr lang="ko-KR" altLang="en-US" sz="2400" dirty="0"/>
              <a:t>파일을 추가합니다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Libs </a:t>
            </a:r>
            <a:r>
              <a:rPr lang="ko-KR" altLang="en-US" sz="2400" dirty="0"/>
              <a:t>폴더에 </a:t>
            </a:r>
            <a:r>
              <a:rPr lang="en-US" altLang="ko-KR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libDaumMapAndroid.jar</a:t>
            </a:r>
            <a:r>
              <a:rPr lang="ko-KR" altLang="en-US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파일</a:t>
            </a:r>
            <a:endParaRPr lang="en-US" altLang="ko-KR" sz="24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Main </a:t>
            </a:r>
            <a:r>
              <a:rPr lang="ko-KR" altLang="en-US" sz="2400" dirty="0"/>
              <a:t>밑에 </a:t>
            </a:r>
            <a:r>
              <a:rPr lang="en-US" altLang="ko-KR" sz="2400" dirty="0" err="1"/>
              <a:t>jniLibs</a:t>
            </a:r>
            <a:r>
              <a:rPr lang="ko-KR" altLang="en-US" sz="2400" dirty="0"/>
              <a:t>폴더 만들고 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.so</a:t>
            </a:r>
            <a:r>
              <a:rPr lang="ko-KR" altLang="en-US" sz="2400" dirty="0"/>
              <a:t>파일들은 각 디렉토리 별로 추가해 줍니다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9AFA48-4951-0B52-2283-F87A7BC6C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697" y="3314238"/>
            <a:ext cx="4447466" cy="33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8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9F819-1F1D-0023-353D-654044BF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17" y="167161"/>
            <a:ext cx="9929566" cy="8792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400" b="1" dirty="0"/>
              <a:t>키 해시 등록하기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6AB5757-7466-9614-FE5F-02EB65ED6127}"/>
              </a:ext>
            </a:extLst>
          </p:cNvPr>
          <p:cNvCxnSpPr/>
          <p:nvPr/>
        </p:nvCxnSpPr>
        <p:spPr>
          <a:xfrm>
            <a:off x="-273377" y="1178351"/>
            <a:ext cx="13084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E8F1DC-CE4B-5804-9616-A48516D4C7B0}"/>
              </a:ext>
            </a:extLst>
          </p:cNvPr>
          <p:cNvSpPr txBox="1"/>
          <p:nvPr/>
        </p:nvSpPr>
        <p:spPr>
          <a:xfrm>
            <a:off x="207389" y="1310326"/>
            <a:ext cx="73623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ko-KR" altLang="en-US" sz="2400" dirty="0"/>
              <a:t>이제 키 해시를 등록할 차례입니다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400" dirty="0"/>
              <a:t>본인 컴퓨터에 </a:t>
            </a:r>
            <a:r>
              <a:rPr lang="en-US" altLang="ko-KR" sz="2400" dirty="0" err="1"/>
              <a:t>jdk</a:t>
            </a:r>
            <a:r>
              <a:rPr lang="en-US" altLang="ko-KR" sz="2400" dirty="0"/>
              <a:t> </a:t>
            </a:r>
            <a:r>
              <a:rPr lang="ko-KR" altLang="en-US" sz="2400" dirty="0"/>
              <a:t>폴더에 가줍니다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400" dirty="0" err="1"/>
              <a:t>Jdk</a:t>
            </a:r>
            <a:r>
              <a:rPr lang="en-US" altLang="ko-KR" sz="2400" dirty="0"/>
              <a:t> </a:t>
            </a:r>
            <a:r>
              <a:rPr lang="ko-KR" altLang="en-US" sz="2400" dirty="0"/>
              <a:t>폴더내에 </a:t>
            </a:r>
            <a:r>
              <a:rPr lang="en-US" altLang="ko-KR" sz="2400" dirty="0"/>
              <a:t>bin </a:t>
            </a:r>
            <a:r>
              <a:rPr lang="ko-KR" altLang="en-US" sz="2400" dirty="0"/>
              <a:t>폴더에 </a:t>
            </a:r>
            <a:r>
              <a:rPr lang="en-US" altLang="ko-KR" sz="2400" dirty="0" err="1"/>
              <a:t>keytool</a:t>
            </a:r>
            <a:r>
              <a:rPr lang="ko-KR" altLang="en-US" sz="2400" dirty="0"/>
              <a:t> 파일이 있는지 확인후</a:t>
            </a:r>
            <a:endParaRPr lang="en-US" altLang="ko-KR" sz="2400" dirty="0"/>
          </a:p>
          <a:p>
            <a:pPr marL="457200" indent="-457200">
              <a:buFont typeface="+mj-lt"/>
              <a:buAutoNum type="arabicParenR"/>
            </a:pPr>
            <a:r>
              <a:rPr lang="en-US" altLang="ko-KR" sz="2400" dirty="0" err="1"/>
              <a:t>Cmd</a:t>
            </a:r>
            <a:r>
              <a:rPr lang="en-US" altLang="ko-KR" sz="2400" dirty="0"/>
              <a:t> </a:t>
            </a:r>
            <a:r>
              <a:rPr lang="ko-KR" altLang="en-US" sz="2400" dirty="0"/>
              <a:t>창을 열어 </a:t>
            </a:r>
            <a:r>
              <a:rPr lang="en-US" altLang="ko-KR" sz="2400" dirty="0"/>
              <a:t>bin </a:t>
            </a:r>
            <a:r>
              <a:rPr lang="ko-KR" altLang="en-US" sz="2400" dirty="0"/>
              <a:t>폴더위치로 </a:t>
            </a:r>
            <a:r>
              <a:rPr lang="ko-KR" altLang="en-US" sz="2400" dirty="0" err="1"/>
              <a:t>이동후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457200" indent="-457200">
              <a:buFont typeface="+mj-lt"/>
              <a:buAutoNum type="arabicParenR"/>
            </a:pPr>
            <a:r>
              <a:rPr lang="en-US" altLang="ko-KR" sz="2400" b="0" i="0" dirty="0" err="1">
                <a:effectLst/>
                <a:latin typeface="+mj-lt"/>
              </a:rPr>
              <a:t>keytool</a:t>
            </a:r>
            <a:r>
              <a:rPr lang="en-US" altLang="ko-KR" sz="2400" b="0" i="0" dirty="0">
                <a:effectLst/>
                <a:latin typeface="+mj-lt"/>
              </a:rPr>
              <a:t> -</a:t>
            </a:r>
            <a:r>
              <a:rPr lang="en-US" altLang="ko-KR" sz="2400" b="0" i="0" dirty="0" err="1">
                <a:effectLst/>
                <a:latin typeface="+mj-lt"/>
              </a:rPr>
              <a:t>exportcert</a:t>
            </a:r>
            <a:r>
              <a:rPr lang="en-US" altLang="ko-KR" sz="2400" b="0" i="0" dirty="0">
                <a:effectLst/>
                <a:latin typeface="+mj-lt"/>
              </a:rPr>
              <a:t> -alias </a:t>
            </a:r>
            <a:r>
              <a:rPr lang="en-US" altLang="ko-KR" sz="2400" b="0" i="0" dirty="0" err="1">
                <a:effectLst/>
                <a:latin typeface="+mj-lt"/>
              </a:rPr>
              <a:t>androiddebugkey</a:t>
            </a:r>
            <a:r>
              <a:rPr lang="en-US" altLang="ko-KR" sz="2400" b="0" i="0" dirty="0">
                <a:effectLst/>
                <a:latin typeface="+mj-lt"/>
              </a:rPr>
              <a:t> -keystore C:\Users\</a:t>
            </a:r>
            <a:r>
              <a:rPr lang="ko-KR" altLang="en-US" sz="2400" b="0" i="0" dirty="0" err="1">
                <a:effectLst/>
                <a:latin typeface="+mj-lt"/>
              </a:rPr>
              <a:t>유저명</a:t>
            </a:r>
            <a:r>
              <a:rPr lang="en-US" altLang="ko-KR" sz="2400" b="0" i="0" dirty="0">
                <a:effectLst/>
                <a:latin typeface="+mj-lt"/>
              </a:rPr>
              <a:t>\.android\</a:t>
            </a:r>
            <a:r>
              <a:rPr lang="en-US" altLang="ko-KR" sz="2400" b="0" i="0" dirty="0" err="1">
                <a:effectLst/>
                <a:latin typeface="+mj-lt"/>
              </a:rPr>
              <a:t>debug.keystore</a:t>
            </a:r>
            <a:r>
              <a:rPr lang="en-US" altLang="ko-KR" sz="2400" b="0" i="0" dirty="0">
                <a:effectLst/>
                <a:latin typeface="+mj-lt"/>
              </a:rPr>
              <a:t> -</a:t>
            </a:r>
            <a:r>
              <a:rPr lang="en-US" altLang="ko-KR" sz="2400" b="0" i="0" dirty="0" err="1">
                <a:effectLst/>
                <a:latin typeface="+mj-lt"/>
              </a:rPr>
              <a:t>storepass</a:t>
            </a:r>
            <a:r>
              <a:rPr lang="en-US" altLang="ko-KR" sz="2400" b="0" i="0" dirty="0">
                <a:effectLst/>
                <a:latin typeface="+mj-lt"/>
              </a:rPr>
              <a:t> android -</a:t>
            </a:r>
            <a:r>
              <a:rPr lang="en-US" altLang="ko-KR" sz="2400" b="0" i="0" dirty="0" err="1">
                <a:effectLst/>
                <a:latin typeface="+mj-lt"/>
              </a:rPr>
              <a:t>keypass</a:t>
            </a:r>
            <a:r>
              <a:rPr lang="en-US" altLang="ko-KR" sz="2400" b="0" i="0" dirty="0">
                <a:effectLst/>
                <a:latin typeface="+mj-lt"/>
              </a:rPr>
              <a:t> android | </a:t>
            </a:r>
            <a:r>
              <a:rPr lang="en-US" altLang="ko-KR" sz="2400" b="0" i="0" dirty="0" err="1">
                <a:effectLst/>
                <a:latin typeface="+mj-lt"/>
              </a:rPr>
              <a:t>openssl</a:t>
            </a:r>
            <a:r>
              <a:rPr lang="en-US" altLang="ko-KR" sz="2400" b="0" i="0" dirty="0">
                <a:effectLst/>
                <a:latin typeface="+mj-lt"/>
              </a:rPr>
              <a:t> sha1 -binary | </a:t>
            </a:r>
            <a:r>
              <a:rPr lang="en-US" altLang="ko-KR" sz="2400" b="0" i="0" dirty="0" err="1">
                <a:effectLst/>
                <a:latin typeface="+mj-lt"/>
              </a:rPr>
              <a:t>openssl</a:t>
            </a:r>
            <a:r>
              <a:rPr lang="en-US" altLang="ko-KR" sz="2400" b="0" i="0" dirty="0">
                <a:effectLst/>
                <a:latin typeface="+mj-lt"/>
              </a:rPr>
              <a:t> base64 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400" b="0" i="0" dirty="0">
                <a:effectLst/>
                <a:latin typeface="Courier New" panose="02070309020205020404" pitchFamily="49" charset="0"/>
              </a:rPr>
              <a:t>을 입력하면 본인의 키 해시를 </a:t>
            </a:r>
            <a:r>
              <a:rPr lang="ko-KR" altLang="en-US" sz="2400" b="0" i="0" dirty="0" err="1">
                <a:effectLst/>
                <a:latin typeface="Courier New" panose="02070309020205020404" pitchFamily="49" charset="0"/>
              </a:rPr>
              <a:t>찾을수</a:t>
            </a:r>
            <a:r>
              <a:rPr lang="ko-KR" altLang="en-US" sz="2400" b="0" i="0" dirty="0">
                <a:effectLst/>
                <a:latin typeface="Courier New" panose="02070309020205020404" pitchFamily="49" charset="0"/>
              </a:rPr>
              <a:t> 있습니다</a:t>
            </a:r>
            <a:r>
              <a:rPr lang="en-US" altLang="ko-KR" sz="2400" dirty="0">
                <a:latin typeface="Courier New" panose="02070309020205020404" pitchFamily="49" charset="0"/>
              </a:rPr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EA67CF-4639-985C-FABC-F1419599C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02" y="5776939"/>
            <a:ext cx="11110923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8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382</Words>
  <Application>Microsoft Office PowerPoint</Application>
  <PresentationFormat>와이드스크린</PresentationFormat>
  <Paragraphs>54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Consolas</vt:lpstr>
      <vt:lpstr>Courier New</vt:lpstr>
      <vt:lpstr>Office 테마</vt:lpstr>
      <vt:lpstr>PowerPoint 프레젠테이션</vt:lpstr>
      <vt:lpstr>API 소개</vt:lpstr>
      <vt:lpstr>준비 사항</vt:lpstr>
      <vt:lpstr>키 발급 및 키 해시 등록하기</vt:lpstr>
      <vt:lpstr>키 발급 및 키 해시 등록하기</vt:lpstr>
      <vt:lpstr>키 발급 및 키 해시 등록하기</vt:lpstr>
      <vt:lpstr>New Project 생성</vt:lpstr>
      <vt:lpstr>SDK 파일 추가</vt:lpstr>
      <vt:lpstr>키 해시 등록하기</vt:lpstr>
      <vt:lpstr>키 해시 등록하기</vt:lpstr>
      <vt:lpstr>Manifest 설정</vt:lpstr>
      <vt:lpstr>Build.gradle 설정</vt:lpstr>
      <vt:lpstr>시행착오</vt:lpstr>
      <vt:lpstr>시행착오</vt:lpstr>
      <vt:lpstr>결과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sin young</dc:creator>
  <cp:lastModifiedBy>sin young</cp:lastModifiedBy>
  <cp:revision>41</cp:revision>
  <dcterms:created xsi:type="dcterms:W3CDTF">2023-05-21T06:53:14Z</dcterms:created>
  <dcterms:modified xsi:type="dcterms:W3CDTF">2023-05-21T11:19:05Z</dcterms:modified>
</cp:coreProperties>
</file>