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33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0.png"/><Relationship Id="rId3" Type="http://schemas.openxmlformats.org/officeDocument/2006/relationships/image" Target="../media/image81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2.png"/><Relationship Id="rId3" Type="http://schemas.openxmlformats.org/officeDocument/2006/relationships/image" Target="../media/image83.png"/><Relationship Id="rId4" Type="http://schemas.openxmlformats.org/officeDocument/2006/relationships/image" Target="../media/image84.png"/><Relationship Id="rId5" Type="http://schemas.openxmlformats.org/officeDocument/2006/relationships/image" Target="../media/image85.png"/><Relationship Id="rId6" Type="http://schemas.openxmlformats.org/officeDocument/2006/relationships/image" Target="../media/image86.png"/><Relationship Id="rId7" Type="http://schemas.openxmlformats.org/officeDocument/2006/relationships/image" Target="../media/image87.png"/><Relationship Id="rId8" Type="http://schemas.openxmlformats.org/officeDocument/2006/relationships/image" Target="../media/image88.png"/><Relationship Id="rId9" Type="http://schemas.openxmlformats.org/officeDocument/2006/relationships/image" Target="../media/image89.png"/><Relationship Id="rId10" Type="http://schemas.openxmlformats.org/officeDocument/2006/relationships/image" Target="../media/image90.png"/><Relationship Id="rId11" Type="http://schemas.openxmlformats.org/officeDocument/2006/relationships/image" Target="../media/image91.png"/><Relationship Id="rId12" Type="http://schemas.openxmlformats.org/officeDocument/2006/relationships/image" Target="../media/image92.png"/><Relationship Id="rId13" Type="http://schemas.openxmlformats.org/officeDocument/2006/relationships/image" Target="../media/image93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4.png"/><Relationship Id="rId3" Type="http://schemas.openxmlformats.org/officeDocument/2006/relationships/image" Target="../media/image95.png"/><Relationship Id="rId4" Type="http://schemas.openxmlformats.org/officeDocument/2006/relationships/image" Target="../media/image96.png"/><Relationship Id="rId5" Type="http://schemas.openxmlformats.org/officeDocument/2006/relationships/image" Target="../media/image97.png"/><Relationship Id="rId6" Type="http://schemas.openxmlformats.org/officeDocument/2006/relationships/image" Target="../media/image98.png"/><Relationship Id="rId7" Type="http://schemas.openxmlformats.org/officeDocument/2006/relationships/image" Target="../media/image99.png"/><Relationship Id="rId8" Type="http://schemas.openxmlformats.org/officeDocument/2006/relationships/image" Target="../media/image100.png"/><Relationship Id="rId9" Type="http://schemas.openxmlformats.org/officeDocument/2006/relationships/image" Target="../media/image101.png"/><Relationship Id="rId10" Type="http://schemas.openxmlformats.org/officeDocument/2006/relationships/image" Target="../media/image102.png"/><Relationship Id="rId11" Type="http://schemas.openxmlformats.org/officeDocument/2006/relationships/image" Target="../media/image103.png"/><Relationship Id="rId12" Type="http://schemas.openxmlformats.org/officeDocument/2006/relationships/image" Target="../media/image104.png"/><Relationship Id="rId13" Type="http://schemas.openxmlformats.org/officeDocument/2006/relationships/image" Target="../media/image105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6.png"/><Relationship Id="rId3" Type="http://schemas.openxmlformats.org/officeDocument/2006/relationships/image" Target="../media/image107.png"/><Relationship Id="rId4" Type="http://schemas.openxmlformats.org/officeDocument/2006/relationships/image" Target="../media/image108.png"/><Relationship Id="rId5" Type="http://schemas.openxmlformats.org/officeDocument/2006/relationships/image" Target="../media/image109.png"/><Relationship Id="rId6" Type="http://schemas.openxmlformats.org/officeDocument/2006/relationships/image" Target="../media/image110.png"/><Relationship Id="rId7" Type="http://schemas.openxmlformats.org/officeDocument/2006/relationships/image" Target="../media/image111.png"/><Relationship Id="rId8" Type="http://schemas.openxmlformats.org/officeDocument/2006/relationships/image" Target="../media/image112.png"/><Relationship Id="rId9" Type="http://schemas.openxmlformats.org/officeDocument/2006/relationships/image" Target="../media/image113.png"/><Relationship Id="rId10" Type="http://schemas.openxmlformats.org/officeDocument/2006/relationships/image" Target="../media/image114.png"/><Relationship Id="rId11" Type="http://schemas.openxmlformats.org/officeDocument/2006/relationships/image" Target="../media/image115.png"/><Relationship Id="rId12" Type="http://schemas.openxmlformats.org/officeDocument/2006/relationships/image" Target="../media/image116.png"/><Relationship Id="rId13" Type="http://schemas.openxmlformats.org/officeDocument/2006/relationships/image" Target="../media/image117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8.png"/><Relationship Id="rId3" Type="http://schemas.openxmlformats.org/officeDocument/2006/relationships/image" Target="../media/image119.png"/><Relationship Id="rId4" Type="http://schemas.openxmlformats.org/officeDocument/2006/relationships/image" Target="../media/image120.png"/><Relationship Id="rId5" Type="http://schemas.openxmlformats.org/officeDocument/2006/relationships/image" Target="../media/image121.png"/><Relationship Id="rId6" Type="http://schemas.openxmlformats.org/officeDocument/2006/relationships/image" Target="../media/image122.png"/><Relationship Id="rId7" Type="http://schemas.openxmlformats.org/officeDocument/2006/relationships/image" Target="../media/image123.png"/><Relationship Id="rId8" Type="http://schemas.openxmlformats.org/officeDocument/2006/relationships/image" Target="../media/image124.png"/><Relationship Id="rId9" Type="http://schemas.openxmlformats.org/officeDocument/2006/relationships/image" Target="../media/image125.png"/><Relationship Id="rId10" Type="http://schemas.openxmlformats.org/officeDocument/2006/relationships/image" Target="../media/image126.png"/><Relationship Id="rId11" Type="http://schemas.openxmlformats.org/officeDocument/2006/relationships/image" Target="../media/image127.png"/><Relationship Id="rId12" Type="http://schemas.openxmlformats.org/officeDocument/2006/relationships/image" Target="../media/image128.png"/><Relationship Id="rId13" Type="http://schemas.openxmlformats.org/officeDocument/2006/relationships/image" Target="../media/image129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0.png"/><Relationship Id="rId3" Type="http://schemas.openxmlformats.org/officeDocument/2006/relationships/image" Target="../media/image131.png"/><Relationship Id="rId4" Type="http://schemas.openxmlformats.org/officeDocument/2006/relationships/image" Target="../media/image132.png"/><Relationship Id="rId5" Type="http://schemas.openxmlformats.org/officeDocument/2006/relationships/image" Target="../media/image133.png"/><Relationship Id="rId6" Type="http://schemas.openxmlformats.org/officeDocument/2006/relationships/image" Target="../media/image134.png"/><Relationship Id="rId7" Type="http://schemas.openxmlformats.org/officeDocument/2006/relationships/image" Target="../media/image135.png"/><Relationship Id="rId8" Type="http://schemas.openxmlformats.org/officeDocument/2006/relationships/image" Target="../media/image136.png"/><Relationship Id="rId9" Type="http://schemas.openxmlformats.org/officeDocument/2006/relationships/image" Target="../media/image137.png"/><Relationship Id="rId10" Type="http://schemas.openxmlformats.org/officeDocument/2006/relationships/image" Target="../media/image138.png"/><Relationship Id="rId11" Type="http://schemas.openxmlformats.org/officeDocument/2006/relationships/image" Target="../media/image139.png"/><Relationship Id="rId12" Type="http://schemas.openxmlformats.org/officeDocument/2006/relationships/image" Target="../media/image140.png"/><Relationship Id="rId13" Type="http://schemas.openxmlformats.org/officeDocument/2006/relationships/image" Target="../media/image141.png"/><Relationship Id="rId14" Type="http://schemas.openxmlformats.org/officeDocument/2006/relationships/image" Target="../media/image142.png"/><Relationship Id="rId15" Type="http://schemas.openxmlformats.org/officeDocument/2006/relationships/image" Target="../media/image143.png"/><Relationship Id="rId16" Type="http://schemas.openxmlformats.org/officeDocument/2006/relationships/image" Target="../media/image144.png"/><Relationship Id="rId17" Type="http://schemas.openxmlformats.org/officeDocument/2006/relationships/image" Target="../media/image145.png"/><Relationship Id="rId18" Type="http://schemas.openxmlformats.org/officeDocument/2006/relationships/image" Target="../media/image146.png"/><Relationship Id="rId19" Type="http://schemas.openxmlformats.org/officeDocument/2006/relationships/image" Target="../media/image147.png"/><Relationship Id="rId20" Type="http://schemas.openxmlformats.org/officeDocument/2006/relationships/image" Target="../media/image148.png"/><Relationship Id="rId21" Type="http://schemas.openxmlformats.org/officeDocument/2006/relationships/image" Target="../media/image149.pn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0.png"/><Relationship Id="rId3" Type="http://schemas.openxmlformats.org/officeDocument/2006/relationships/image" Target="../media/image151.pn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2.png"/><Relationship Id="rId3" Type="http://schemas.openxmlformats.org/officeDocument/2006/relationships/image" Target="../media/image153.png"/><Relationship Id="rId4" Type="http://schemas.openxmlformats.org/officeDocument/2006/relationships/image" Target="../media/image154.png"/><Relationship Id="rId5" Type="http://schemas.openxmlformats.org/officeDocument/2006/relationships/image" Target="../media/image155.png"/><Relationship Id="rId6" Type="http://schemas.openxmlformats.org/officeDocument/2006/relationships/image" Target="../media/image156.png"/><Relationship Id="rId7" Type="http://schemas.openxmlformats.org/officeDocument/2006/relationships/image" Target="../media/image157.png"/><Relationship Id="rId8" Type="http://schemas.openxmlformats.org/officeDocument/2006/relationships/image" Target="../media/image158.png"/><Relationship Id="rId9" Type="http://schemas.openxmlformats.org/officeDocument/2006/relationships/image" Target="../media/image159.png"/><Relationship Id="rId10" Type="http://schemas.openxmlformats.org/officeDocument/2006/relationships/image" Target="../media/image160.png"/><Relationship Id="rId11" Type="http://schemas.openxmlformats.org/officeDocument/2006/relationships/image" Target="../media/image161.png"/><Relationship Id="rId12" Type="http://schemas.openxmlformats.org/officeDocument/2006/relationships/image" Target="../media/image162.png"/><Relationship Id="rId13" Type="http://schemas.openxmlformats.org/officeDocument/2006/relationships/image" Target="../media/image163.pn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4.png"/><Relationship Id="rId3" Type="http://schemas.openxmlformats.org/officeDocument/2006/relationships/image" Target="../media/image165.png"/><Relationship Id="rId4" Type="http://schemas.openxmlformats.org/officeDocument/2006/relationships/image" Target="../media/image166.png"/><Relationship Id="rId5" Type="http://schemas.openxmlformats.org/officeDocument/2006/relationships/image" Target="../media/image167.png"/><Relationship Id="rId6" Type="http://schemas.openxmlformats.org/officeDocument/2006/relationships/image" Target="../media/image168.png"/><Relationship Id="rId7" Type="http://schemas.openxmlformats.org/officeDocument/2006/relationships/image" Target="../media/image169.png"/><Relationship Id="rId8" Type="http://schemas.openxmlformats.org/officeDocument/2006/relationships/image" Target="../media/image170.png"/><Relationship Id="rId9" Type="http://schemas.openxmlformats.org/officeDocument/2006/relationships/image" Target="../media/image171.png"/><Relationship Id="rId10" Type="http://schemas.openxmlformats.org/officeDocument/2006/relationships/image" Target="../media/image172.png"/><Relationship Id="rId11" Type="http://schemas.openxmlformats.org/officeDocument/2006/relationships/image" Target="../media/image173.png"/><Relationship Id="rId12" Type="http://schemas.openxmlformats.org/officeDocument/2006/relationships/image" Target="../media/image174.png"/><Relationship Id="rId13" Type="http://schemas.openxmlformats.org/officeDocument/2006/relationships/image" Target="../media/image175.png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6.png"/><Relationship Id="rId3" Type="http://schemas.openxmlformats.org/officeDocument/2006/relationships/image" Target="../media/image177.png"/><Relationship Id="rId4" Type="http://schemas.openxmlformats.org/officeDocument/2006/relationships/image" Target="../media/image178.png"/><Relationship Id="rId5" Type="http://schemas.openxmlformats.org/officeDocument/2006/relationships/image" Target="../media/image179.png"/><Relationship Id="rId6" Type="http://schemas.openxmlformats.org/officeDocument/2006/relationships/image" Target="../media/image180.png"/><Relationship Id="rId7" Type="http://schemas.openxmlformats.org/officeDocument/2006/relationships/image" Target="../media/image181.png"/><Relationship Id="rId8" Type="http://schemas.openxmlformats.org/officeDocument/2006/relationships/image" Target="../media/image182.png"/><Relationship Id="rId9" Type="http://schemas.openxmlformats.org/officeDocument/2006/relationships/image" Target="../media/image183.png"/><Relationship Id="rId10" Type="http://schemas.openxmlformats.org/officeDocument/2006/relationships/image" Target="../media/image184.png"/><Relationship Id="rId11" Type="http://schemas.openxmlformats.org/officeDocument/2006/relationships/image" Target="../media/image185.png"/><Relationship Id="rId12" Type="http://schemas.openxmlformats.org/officeDocument/2006/relationships/image" Target="../media/image186.png"/><Relationship Id="rId13" Type="http://schemas.openxmlformats.org/officeDocument/2006/relationships/image" Target="../media/image187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88.png"/><Relationship Id="rId3" Type="http://schemas.openxmlformats.org/officeDocument/2006/relationships/image" Target="../media/image189.png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90.png"/><Relationship Id="rId3" Type="http://schemas.openxmlformats.org/officeDocument/2006/relationships/image" Target="../media/image191.png"/><Relationship Id="rId4" Type="http://schemas.openxmlformats.org/officeDocument/2006/relationships/image" Target="../media/image192.png"/><Relationship Id="rId5" Type="http://schemas.openxmlformats.org/officeDocument/2006/relationships/image" Target="../media/image193.png"/><Relationship Id="rId6" Type="http://schemas.openxmlformats.org/officeDocument/2006/relationships/image" Target="../media/image194.png"/><Relationship Id="rId7" Type="http://schemas.openxmlformats.org/officeDocument/2006/relationships/image" Target="../media/image195.png"/><Relationship Id="rId8" Type="http://schemas.openxmlformats.org/officeDocument/2006/relationships/image" Target="../media/image196.png"/><Relationship Id="rId9" Type="http://schemas.openxmlformats.org/officeDocument/2006/relationships/image" Target="../media/image197.png"/><Relationship Id="rId10" Type="http://schemas.openxmlformats.org/officeDocument/2006/relationships/image" Target="../media/image198.png"/><Relationship Id="rId11" Type="http://schemas.openxmlformats.org/officeDocument/2006/relationships/image" Target="../media/image199.png"/><Relationship Id="rId12" Type="http://schemas.openxmlformats.org/officeDocument/2006/relationships/image" Target="../media/image200.png"/><Relationship Id="rId13" Type="http://schemas.openxmlformats.org/officeDocument/2006/relationships/image" Target="../media/image201.png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02.png"/><Relationship Id="rId3" Type="http://schemas.openxmlformats.org/officeDocument/2006/relationships/image" Target="../media/image203.png"/><Relationship Id="rId4" Type="http://schemas.openxmlformats.org/officeDocument/2006/relationships/image" Target="../media/image204.png"/><Relationship Id="rId5" Type="http://schemas.openxmlformats.org/officeDocument/2006/relationships/image" Target="../media/image205.png"/><Relationship Id="rId6" Type="http://schemas.openxmlformats.org/officeDocument/2006/relationships/image" Target="../media/image206.png"/><Relationship Id="rId7" Type="http://schemas.openxmlformats.org/officeDocument/2006/relationships/image" Target="../media/image207.png"/><Relationship Id="rId8" Type="http://schemas.openxmlformats.org/officeDocument/2006/relationships/image" Target="../media/image208.png"/><Relationship Id="rId9" Type="http://schemas.openxmlformats.org/officeDocument/2006/relationships/image" Target="../media/image209.png"/><Relationship Id="rId10" Type="http://schemas.openxmlformats.org/officeDocument/2006/relationships/image" Target="../media/image210.png"/><Relationship Id="rId11" Type="http://schemas.openxmlformats.org/officeDocument/2006/relationships/image" Target="../media/image211.png"/><Relationship Id="rId12" Type="http://schemas.openxmlformats.org/officeDocument/2006/relationships/image" Target="../media/image212.png"/><Relationship Id="rId13" Type="http://schemas.openxmlformats.org/officeDocument/2006/relationships/image" Target="../media/image213.png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14.png"/><Relationship Id="rId3" Type="http://schemas.openxmlformats.org/officeDocument/2006/relationships/image" Target="../media/image215.png"/></Relationships>
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16.png"/><Relationship Id="rId3" Type="http://schemas.openxmlformats.org/officeDocument/2006/relationships/image" Target="../media/image217.png"/><Relationship Id="rId4" Type="http://schemas.openxmlformats.org/officeDocument/2006/relationships/image" Target="../media/image218.png"/><Relationship Id="rId5" Type="http://schemas.openxmlformats.org/officeDocument/2006/relationships/image" Target="../media/image219.png"/><Relationship Id="rId6" Type="http://schemas.openxmlformats.org/officeDocument/2006/relationships/image" Target="../media/image220.png"/><Relationship Id="rId7" Type="http://schemas.openxmlformats.org/officeDocument/2006/relationships/image" Target="../media/image221.png"/><Relationship Id="rId8" Type="http://schemas.openxmlformats.org/officeDocument/2006/relationships/image" Target="../media/image222.png"/><Relationship Id="rId9" Type="http://schemas.openxmlformats.org/officeDocument/2006/relationships/image" Target="../media/image223.png"/><Relationship Id="rId10" Type="http://schemas.openxmlformats.org/officeDocument/2006/relationships/image" Target="../media/image224.png"/><Relationship Id="rId11" Type="http://schemas.openxmlformats.org/officeDocument/2006/relationships/image" Target="../media/image225.png"/><Relationship Id="rId12" Type="http://schemas.openxmlformats.org/officeDocument/2006/relationships/image" Target="../media/image226.png"/><Relationship Id="rId13" Type="http://schemas.openxmlformats.org/officeDocument/2006/relationships/image" Target="../media/image227.png"/></Relationships>
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28.png"/><Relationship Id="rId3" Type="http://schemas.openxmlformats.org/officeDocument/2006/relationships/image" Target="../media/image229.png"/><Relationship Id="rId4" Type="http://schemas.openxmlformats.org/officeDocument/2006/relationships/image" Target="../media/image230.png"/><Relationship Id="rId5" Type="http://schemas.openxmlformats.org/officeDocument/2006/relationships/image" Target="../media/image231.png"/><Relationship Id="rId6" Type="http://schemas.openxmlformats.org/officeDocument/2006/relationships/image" Target="../media/image232.png"/><Relationship Id="rId7" Type="http://schemas.openxmlformats.org/officeDocument/2006/relationships/image" Target="../media/image233.png"/><Relationship Id="rId8" Type="http://schemas.openxmlformats.org/officeDocument/2006/relationships/image" Target="../media/image234.png"/><Relationship Id="rId9" Type="http://schemas.openxmlformats.org/officeDocument/2006/relationships/image" Target="../media/image235.png"/><Relationship Id="rId10" Type="http://schemas.openxmlformats.org/officeDocument/2006/relationships/image" Target="../media/image236.png"/><Relationship Id="rId11" Type="http://schemas.openxmlformats.org/officeDocument/2006/relationships/image" Target="../media/image237.png"/><Relationship Id="rId12" Type="http://schemas.openxmlformats.org/officeDocument/2006/relationships/image" Target="../media/image238.png"/><Relationship Id="rId13" Type="http://schemas.openxmlformats.org/officeDocument/2006/relationships/image" Target="../media/image239.png"/></Relationships>
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40.png"/><Relationship Id="rId3" Type="http://schemas.openxmlformats.org/officeDocument/2006/relationships/image" Target="../media/image241.png"/><Relationship Id="rId4" Type="http://schemas.openxmlformats.org/officeDocument/2006/relationships/image" Target="../media/image242.png"/><Relationship Id="rId5" Type="http://schemas.openxmlformats.org/officeDocument/2006/relationships/image" Target="../media/image243.png"/><Relationship Id="rId6" Type="http://schemas.openxmlformats.org/officeDocument/2006/relationships/image" Target="../media/image244.png"/><Relationship Id="rId7" Type="http://schemas.openxmlformats.org/officeDocument/2006/relationships/image" Target="../media/image245.png"/><Relationship Id="rId8" Type="http://schemas.openxmlformats.org/officeDocument/2006/relationships/image" Target="../media/image246.png"/><Relationship Id="rId9" Type="http://schemas.openxmlformats.org/officeDocument/2006/relationships/image" Target="../media/image247.png"/><Relationship Id="rId10" Type="http://schemas.openxmlformats.org/officeDocument/2006/relationships/image" Target="../media/image248.png"/><Relationship Id="rId11" Type="http://schemas.openxmlformats.org/officeDocument/2006/relationships/image" Target="../media/image249.png"/><Relationship Id="rId12" Type="http://schemas.openxmlformats.org/officeDocument/2006/relationships/image" Target="../media/image250.png"/><Relationship Id="rId13" Type="http://schemas.openxmlformats.org/officeDocument/2006/relationships/image" Target="../media/image251.png"/></Relationships>
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52.png"/><Relationship Id="rId3" Type="http://schemas.openxmlformats.org/officeDocument/2006/relationships/image" Target="../media/image253.png"/><Relationship Id="rId4" Type="http://schemas.openxmlformats.org/officeDocument/2006/relationships/image" Target="../media/image254.png"/><Relationship Id="rId5" Type="http://schemas.openxmlformats.org/officeDocument/2006/relationships/image" Target="../media/image255.png"/></Relationships>

</file>

<file path=ppt/slides/_rels/slide2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56.png"/><Relationship Id="rId3" Type="http://schemas.openxmlformats.org/officeDocument/2006/relationships/image" Target="../media/image257.png"/><Relationship Id="rId4" Type="http://schemas.openxmlformats.org/officeDocument/2006/relationships/image" Target="../media/image258.png"/><Relationship Id="rId5" Type="http://schemas.openxmlformats.org/officeDocument/2006/relationships/image" Target="../media/image259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8" Type="http://schemas.openxmlformats.org/officeDocument/2006/relationships/image" Target="../media/image12.png"/><Relationship Id="rId9" Type="http://schemas.openxmlformats.org/officeDocument/2006/relationships/image" Target="../media/image13.png"/><Relationship Id="rId10" Type="http://schemas.openxmlformats.org/officeDocument/2006/relationships/image" Target="../media/image14.png"/><Relationship Id="rId11" Type="http://schemas.openxmlformats.org/officeDocument/2006/relationships/image" Target="../media/image15.png"/><Relationship Id="rId12" Type="http://schemas.openxmlformats.org/officeDocument/2006/relationships/image" Target="../media/image16.png"/><Relationship Id="rId13" Type="http://schemas.openxmlformats.org/officeDocument/2006/relationships/image" Target="../media/image17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6" Type="http://schemas.openxmlformats.org/officeDocument/2006/relationships/image" Target="../media/image22.png"/><Relationship Id="rId7" Type="http://schemas.openxmlformats.org/officeDocument/2006/relationships/image" Target="../media/image23.png"/><Relationship Id="rId8" Type="http://schemas.openxmlformats.org/officeDocument/2006/relationships/image" Target="../media/image24.png"/><Relationship Id="rId9" Type="http://schemas.openxmlformats.org/officeDocument/2006/relationships/image" Target="../media/image25.png"/><Relationship Id="rId10" Type="http://schemas.openxmlformats.org/officeDocument/2006/relationships/image" Target="../media/image26.png"/><Relationship Id="rId11" Type="http://schemas.openxmlformats.org/officeDocument/2006/relationships/image" Target="../media/image27.png"/><Relationship Id="rId12" Type="http://schemas.openxmlformats.org/officeDocument/2006/relationships/image" Target="../media/image28.png"/><Relationship Id="rId13" Type="http://schemas.openxmlformats.org/officeDocument/2006/relationships/image" Target="../media/image29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0.png"/><Relationship Id="rId3" Type="http://schemas.openxmlformats.org/officeDocument/2006/relationships/image" Target="../media/image31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2.png"/><Relationship Id="rId3" Type="http://schemas.openxmlformats.org/officeDocument/2006/relationships/image" Target="../media/image33.png"/><Relationship Id="rId4" Type="http://schemas.openxmlformats.org/officeDocument/2006/relationships/image" Target="../media/image34.png"/><Relationship Id="rId5" Type="http://schemas.openxmlformats.org/officeDocument/2006/relationships/image" Target="../media/image35.png"/><Relationship Id="rId6" Type="http://schemas.openxmlformats.org/officeDocument/2006/relationships/image" Target="../media/image36.png"/><Relationship Id="rId7" Type="http://schemas.openxmlformats.org/officeDocument/2006/relationships/image" Target="../media/image37.png"/><Relationship Id="rId8" Type="http://schemas.openxmlformats.org/officeDocument/2006/relationships/image" Target="../media/image38.png"/><Relationship Id="rId9" Type="http://schemas.openxmlformats.org/officeDocument/2006/relationships/image" Target="../media/image39.png"/><Relationship Id="rId10" Type="http://schemas.openxmlformats.org/officeDocument/2006/relationships/image" Target="../media/image40.png"/><Relationship Id="rId11" Type="http://schemas.openxmlformats.org/officeDocument/2006/relationships/image" Target="../media/image41.png"/><Relationship Id="rId12" Type="http://schemas.openxmlformats.org/officeDocument/2006/relationships/image" Target="../media/image42.png"/><Relationship Id="rId13" Type="http://schemas.openxmlformats.org/officeDocument/2006/relationships/image" Target="../media/image43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4.png"/><Relationship Id="rId3" Type="http://schemas.openxmlformats.org/officeDocument/2006/relationships/image" Target="../media/image45.png"/><Relationship Id="rId4" Type="http://schemas.openxmlformats.org/officeDocument/2006/relationships/image" Target="../media/image46.png"/><Relationship Id="rId5" Type="http://schemas.openxmlformats.org/officeDocument/2006/relationships/image" Target="../media/image47.png"/><Relationship Id="rId6" Type="http://schemas.openxmlformats.org/officeDocument/2006/relationships/image" Target="../media/image48.png"/><Relationship Id="rId7" Type="http://schemas.openxmlformats.org/officeDocument/2006/relationships/image" Target="../media/image49.png"/><Relationship Id="rId8" Type="http://schemas.openxmlformats.org/officeDocument/2006/relationships/image" Target="../media/image50.png"/><Relationship Id="rId9" Type="http://schemas.openxmlformats.org/officeDocument/2006/relationships/image" Target="../media/image51.png"/><Relationship Id="rId10" Type="http://schemas.openxmlformats.org/officeDocument/2006/relationships/image" Target="../media/image52.png"/><Relationship Id="rId11" Type="http://schemas.openxmlformats.org/officeDocument/2006/relationships/image" Target="../media/image53.png"/><Relationship Id="rId12" Type="http://schemas.openxmlformats.org/officeDocument/2006/relationships/image" Target="../media/image54.png"/><Relationship Id="rId13" Type="http://schemas.openxmlformats.org/officeDocument/2006/relationships/image" Target="../media/image55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6.png"/><Relationship Id="rId3" Type="http://schemas.openxmlformats.org/officeDocument/2006/relationships/image" Target="../media/image57.png"/><Relationship Id="rId4" Type="http://schemas.openxmlformats.org/officeDocument/2006/relationships/image" Target="../media/image58.png"/><Relationship Id="rId5" Type="http://schemas.openxmlformats.org/officeDocument/2006/relationships/image" Target="../media/image59.png"/><Relationship Id="rId6" Type="http://schemas.openxmlformats.org/officeDocument/2006/relationships/image" Target="../media/image60.png"/><Relationship Id="rId7" Type="http://schemas.openxmlformats.org/officeDocument/2006/relationships/image" Target="../media/image61.png"/><Relationship Id="rId8" Type="http://schemas.openxmlformats.org/officeDocument/2006/relationships/image" Target="../media/image62.png"/><Relationship Id="rId9" Type="http://schemas.openxmlformats.org/officeDocument/2006/relationships/image" Target="../media/image63.png"/><Relationship Id="rId10" Type="http://schemas.openxmlformats.org/officeDocument/2006/relationships/image" Target="../media/image64.png"/><Relationship Id="rId11" Type="http://schemas.openxmlformats.org/officeDocument/2006/relationships/image" Target="../media/image65.png"/><Relationship Id="rId12" Type="http://schemas.openxmlformats.org/officeDocument/2006/relationships/image" Target="../media/image66.png"/><Relationship Id="rId13" Type="http://schemas.openxmlformats.org/officeDocument/2006/relationships/image" Target="../media/image67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8.png"/><Relationship Id="rId3" Type="http://schemas.openxmlformats.org/officeDocument/2006/relationships/image" Target="../media/image69.png"/><Relationship Id="rId4" Type="http://schemas.openxmlformats.org/officeDocument/2006/relationships/image" Target="../media/image70.png"/><Relationship Id="rId5" Type="http://schemas.openxmlformats.org/officeDocument/2006/relationships/image" Target="../media/image71.png"/><Relationship Id="rId6" Type="http://schemas.openxmlformats.org/officeDocument/2006/relationships/image" Target="../media/image72.png"/><Relationship Id="rId7" Type="http://schemas.openxmlformats.org/officeDocument/2006/relationships/image" Target="../media/image73.png"/><Relationship Id="rId8" Type="http://schemas.openxmlformats.org/officeDocument/2006/relationships/image" Target="../media/image74.png"/><Relationship Id="rId9" Type="http://schemas.openxmlformats.org/officeDocument/2006/relationships/image" Target="../media/image75.png"/><Relationship Id="rId10" Type="http://schemas.openxmlformats.org/officeDocument/2006/relationships/image" Target="../media/image76.png"/><Relationship Id="rId11" Type="http://schemas.openxmlformats.org/officeDocument/2006/relationships/image" Target="../media/image77.png"/><Relationship Id="rId12" Type="http://schemas.openxmlformats.org/officeDocument/2006/relationships/image" Target="../media/image78.png"/><Relationship Id="rId13" Type="http://schemas.openxmlformats.org/officeDocument/2006/relationships/image" Target="../media/image79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ECEC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3198570" y="0"/>
            <a:ext cx="5087144" cy="3829840"/>
            <a:chOff x="13198570" y="0"/>
            <a:chExt cx="5087144" cy="382984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21600000">
              <a:off x="13198570" y="0"/>
              <a:ext cx="5087144" cy="3829840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47904" y="1202813"/>
            <a:ext cx="16530464" cy="5260521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557898" y="6393008"/>
            <a:ext cx="7027882" cy="163204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ECEC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3198570" y="0"/>
            <a:ext cx="5087144" cy="3829840"/>
            <a:chOff x="13198570" y="0"/>
            <a:chExt cx="5087144" cy="382984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21600000">
              <a:off x="13198570" y="0"/>
              <a:ext cx="5087144" cy="3829840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2686278" y="2730798"/>
            <a:ext cx="20574026" cy="550542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2B4C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474406" y="640286"/>
            <a:ext cx="3260711" cy="981927"/>
            <a:chOff x="7474406" y="640286"/>
            <a:chExt cx="3260711" cy="98192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74406" y="640286"/>
              <a:ext cx="3260711" cy="98192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1664522" y="7796486"/>
            <a:ext cx="5295264" cy="71429"/>
            <a:chOff x="11664522" y="7796486"/>
            <a:chExt cx="5295264" cy="7142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664522" y="7796486"/>
              <a:ext cx="5295264" cy="7142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664522" y="8646932"/>
            <a:ext cx="5295264" cy="71429"/>
            <a:chOff x="11664522" y="8646932"/>
            <a:chExt cx="5295264" cy="71429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664522" y="8646932"/>
              <a:ext cx="5295264" cy="71429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447589" y="446654"/>
            <a:ext cx="3225607" cy="1578665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472002" y="1806268"/>
            <a:ext cx="6418192" cy="1079230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-200749" y="-252749"/>
            <a:ext cx="3929419" cy="2426743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849097" y="7947088"/>
            <a:ext cx="7261069" cy="672992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328546" y="7796486"/>
            <a:ext cx="5295264" cy="71429"/>
            <a:chOff x="1328546" y="7796486"/>
            <a:chExt cx="5295264" cy="71429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328546" y="7796486"/>
              <a:ext cx="5295264" cy="7142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328546" y="8646932"/>
            <a:ext cx="5295264" cy="71429"/>
            <a:chOff x="1328546" y="8646932"/>
            <a:chExt cx="5295264" cy="71429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328546" y="8646932"/>
              <a:ext cx="5295264" cy="7142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2732206" y="1622213"/>
            <a:ext cx="2487944" cy="5553294"/>
            <a:chOff x="2732206" y="1622213"/>
            <a:chExt cx="2487944" cy="5553294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732206" y="1622213"/>
              <a:ext cx="2487944" cy="5553294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1831362" y="1511548"/>
            <a:ext cx="4961584" cy="5828313"/>
            <a:chOff x="11831362" y="1511548"/>
            <a:chExt cx="4961584" cy="5828313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1831362" y="1511548"/>
              <a:ext cx="4961584" cy="5828313"/>
            </a:xfrm>
            <a:prstGeom prst="rect">
              <a:avLst/>
            </a:prstGeom>
          </p:spPr>
        </p:pic>
      </p:grpSp>
      <p:pic>
        <p:nvPicPr>
          <p:cNvPr id="27" name="Object 2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5573" y="7947088"/>
            <a:ext cx="6724278" cy="672992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2B4C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474406" y="640286"/>
            <a:ext cx="3260711" cy="981927"/>
            <a:chOff x="7474406" y="640286"/>
            <a:chExt cx="3260711" cy="98192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74406" y="640286"/>
              <a:ext cx="3260711" cy="98192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1597819" y="7832200"/>
            <a:ext cx="5295264" cy="71429"/>
            <a:chOff x="11597819" y="7832200"/>
            <a:chExt cx="5295264" cy="7142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597819" y="7832200"/>
              <a:ext cx="5295264" cy="7142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597819" y="8682647"/>
            <a:ext cx="5295264" cy="71429"/>
            <a:chOff x="11597819" y="8682647"/>
            <a:chExt cx="5295264" cy="71429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597819" y="8682647"/>
              <a:ext cx="5295264" cy="71429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447586" y="446654"/>
            <a:ext cx="3225607" cy="1578665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472002" y="1823726"/>
            <a:ext cx="6418192" cy="1079230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-200749" y="-252749"/>
            <a:ext cx="3929419" cy="2426743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895916" y="7924526"/>
            <a:ext cx="7146278" cy="736716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858716" y="7832200"/>
            <a:ext cx="5295264" cy="71429"/>
            <a:chOff x="1858716" y="7832200"/>
            <a:chExt cx="5295264" cy="71429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858716" y="7832200"/>
              <a:ext cx="5295264" cy="7142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858716" y="8682647"/>
            <a:ext cx="5295264" cy="71429"/>
            <a:chOff x="1858716" y="8682647"/>
            <a:chExt cx="5295264" cy="71429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858716" y="8682647"/>
              <a:ext cx="5295264" cy="7142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769761" y="1622213"/>
            <a:ext cx="5473173" cy="5682946"/>
            <a:chOff x="1769761" y="1622213"/>
            <a:chExt cx="5473173" cy="5682946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769761" y="1622213"/>
              <a:ext cx="5473173" cy="5682946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1464185" y="1640385"/>
            <a:ext cx="5562533" cy="5646602"/>
            <a:chOff x="11464185" y="1640385"/>
            <a:chExt cx="5562533" cy="5646602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1464185" y="1640385"/>
              <a:ext cx="5562533" cy="5646602"/>
            </a:xfrm>
            <a:prstGeom prst="rect">
              <a:avLst/>
            </a:prstGeom>
          </p:spPr>
        </p:pic>
      </p:grpSp>
      <p:pic>
        <p:nvPicPr>
          <p:cNvPr id="27" name="Object 2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37535" y="7982802"/>
            <a:ext cx="7141754" cy="672992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2B4C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566637" y="640286"/>
            <a:ext cx="4943058" cy="981927"/>
            <a:chOff x="6566637" y="640286"/>
            <a:chExt cx="4943058" cy="98192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66637" y="640286"/>
              <a:ext cx="4943058" cy="98192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1664522" y="7796486"/>
            <a:ext cx="5295264" cy="71429"/>
            <a:chOff x="11664522" y="7796486"/>
            <a:chExt cx="5295264" cy="7142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664522" y="7796486"/>
              <a:ext cx="5295264" cy="7142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664522" y="8646932"/>
            <a:ext cx="5295264" cy="71429"/>
            <a:chOff x="11664522" y="8646932"/>
            <a:chExt cx="5295264" cy="71429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664522" y="8646932"/>
              <a:ext cx="5295264" cy="71429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571393" y="521749"/>
            <a:ext cx="6493274" cy="1498998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528573" y="1784907"/>
            <a:ext cx="5285935" cy="672992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-200749" y="-252749"/>
            <a:ext cx="3929419" cy="2426743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849097" y="7947088"/>
            <a:ext cx="7261069" cy="672992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328546" y="7796486"/>
            <a:ext cx="5295264" cy="71429"/>
            <a:chOff x="1328546" y="7796486"/>
            <a:chExt cx="5295264" cy="71429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328546" y="7796486"/>
              <a:ext cx="5295264" cy="7142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328546" y="8646932"/>
            <a:ext cx="5295264" cy="71429"/>
            <a:chOff x="1328546" y="8646932"/>
            <a:chExt cx="5295264" cy="71429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328546" y="8646932"/>
              <a:ext cx="5295264" cy="7142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2639028" y="1622213"/>
            <a:ext cx="2674300" cy="5779583"/>
            <a:chOff x="2639028" y="1622213"/>
            <a:chExt cx="2674300" cy="5779583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639028" y="1622213"/>
              <a:ext cx="2674300" cy="5779583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1793054" y="1426101"/>
            <a:ext cx="5038199" cy="5918313"/>
            <a:chOff x="11793054" y="1426101"/>
            <a:chExt cx="5038199" cy="5918313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1793054" y="1426101"/>
              <a:ext cx="5038199" cy="5918313"/>
            </a:xfrm>
            <a:prstGeom prst="rect">
              <a:avLst/>
            </a:prstGeom>
          </p:spPr>
        </p:pic>
      </p:grpSp>
      <p:pic>
        <p:nvPicPr>
          <p:cNvPr id="27" name="Object 2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594897" y="7947088"/>
            <a:ext cx="6106630" cy="672992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2B4C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566637" y="640286"/>
            <a:ext cx="4943058" cy="981927"/>
            <a:chOff x="6566637" y="640286"/>
            <a:chExt cx="4943058" cy="98192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66637" y="640286"/>
              <a:ext cx="4943058" cy="98192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1664522" y="7796486"/>
            <a:ext cx="5295264" cy="71429"/>
            <a:chOff x="11664522" y="7796486"/>
            <a:chExt cx="5295264" cy="7142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664522" y="7796486"/>
              <a:ext cx="5295264" cy="7142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664522" y="8646932"/>
            <a:ext cx="5295264" cy="71429"/>
            <a:chOff x="11664522" y="8646932"/>
            <a:chExt cx="5295264" cy="71429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664522" y="8646932"/>
              <a:ext cx="5295264" cy="71429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571393" y="521749"/>
            <a:ext cx="6493274" cy="1498998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528573" y="1784907"/>
            <a:ext cx="5285935" cy="672992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-200749" y="-252749"/>
            <a:ext cx="3929419" cy="2426743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962583" y="7888811"/>
            <a:ext cx="7146278" cy="736716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328546" y="7796486"/>
            <a:ext cx="5295264" cy="71429"/>
            <a:chOff x="1328546" y="7796486"/>
            <a:chExt cx="5295264" cy="71429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328546" y="7796486"/>
              <a:ext cx="5295264" cy="7142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328546" y="8646932"/>
            <a:ext cx="5295264" cy="71429"/>
            <a:chOff x="1328546" y="8646932"/>
            <a:chExt cx="5295264" cy="71429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328546" y="8646932"/>
              <a:ext cx="5295264" cy="7142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54738" y="2262670"/>
            <a:ext cx="5111899" cy="5307825"/>
            <a:chOff x="1454738" y="2262670"/>
            <a:chExt cx="5111899" cy="5307825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454738" y="2262670"/>
              <a:ext cx="5111899" cy="5307825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2697146" y="1191121"/>
            <a:ext cx="3282471" cy="6171429"/>
            <a:chOff x="12697146" y="1191121"/>
            <a:chExt cx="3282471" cy="6171429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2697146" y="1191121"/>
              <a:ext cx="3282471" cy="6171429"/>
            </a:xfrm>
            <a:prstGeom prst="rect">
              <a:avLst/>
            </a:prstGeom>
          </p:spPr>
        </p:pic>
      </p:grpSp>
      <p:pic>
        <p:nvPicPr>
          <p:cNvPr id="27" name="Object 2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-392636" y="7947088"/>
            <a:ext cx="7141754" cy="672992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2B4C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200749" y="-252749"/>
            <a:ext cx="3929419" cy="242674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397493" y="8921653"/>
            <a:ext cx="4043438" cy="54543"/>
            <a:chOff x="397493" y="8921653"/>
            <a:chExt cx="4043438" cy="545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7493" y="8921653"/>
              <a:ext cx="4043438" cy="545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97493" y="9571050"/>
            <a:ext cx="4043438" cy="54543"/>
            <a:chOff x="397493" y="9571050"/>
            <a:chExt cx="4043438" cy="545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7493" y="9571050"/>
              <a:ext cx="4043438" cy="545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87305" y="2963705"/>
            <a:ext cx="3063815" cy="5418838"/>
            <a:chOff x="887305" y="2963705"/>
            <a:chExt cx="3063815" cy="541883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87305" y="2963705"/>
              <a:ext cx="3063815" cy="5418838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-1121075" y="9015880"/>
            <a:ext cx="5623890" cy="526861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5426703" y="2942343"/>
            <a:ext cx="3143695" cy="5418838"/>
            <a:chOff x="5426703" y="2942343"/>
            <a:chExt cx="3143695" cy="5418838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426703" y="2942343"/>
              <a:ext cx="3143695" cy="541883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956799" y="8921653"/>
            <a:ext cx="4043438" cy="54543"/>
            <a:chOff x="4956799" y="8921653"/>
            <a:chExt cx="4043438" cy="54543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956799" y="8921653"/>
              <a:ext cx="4043438" cy="54543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4956799" y="9571050"/>
            <a:ext cx="4043438" cy="54543"/>
            <a:chOff x="4956799" y="9571050"/>
            <a:chExt cx="4043438" cy="54543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956799" y="9571050"/>
              <a:ext cx="4043438" cy="54543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428708" y="9015880"/>
            <a:ext cx="5671509" cy="526861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9506112" y="8921653"/>
            <a:ext cx="4043438" cy="54543"/>
            <a:chOff x="9506112" y="8921653"/>
            <a:chExt cx="4043438" cy="54543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506112" y="8921653"/>
              <a:ext cx="4043438" cy="54543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9506112" y="9571050"/>
            <a:ext cx="4043438" cy="54543"/>
            <a:chOff x="9506112" y="9571050"/>
            <a:chExt cx="4043438" cy="54543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9506112" y="9571050"/>
              <a:ext cx="4043438" cy="54543"/>
            </a:xfrm>
            <a:prstGeom prst="rect">
              <a:avLst/>
            </a:prstGeom>
          </p:spPr>
        </p:pic>
      </p:grpSp>
      <p:pic>
        <p:nvPicPr>
          <p:cNvPr id="29" name="Object 28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7819899" y="9015880"/>
            <a:ext cx="5800899" cy="526861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14036846" y="8921653"/>
            <a:ext cx="4043438" cy="54543"/>
            <a:chOff x="14036846" y="8921653"/>
            <a:chExt cx="4043438" cy="54543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4036846" y="8921653"/>
              <a:ext cx="4043438" cy="54543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4036846" y="9571050"/>
            <a:ext cx="4043438" cy="54543"/>
            <a:chOff x="14036846" y="9571050"/>
            <a:chExt cx="4043438" cy="54543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4036846" y="9571050"/>
              <a:ext cx="4043438" cy="54543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9987123" y="2963705"/>
            <a:ext cx="3081416" cy="5332058"/>
            <a:chOff x="9987123" y="2963705"/>
            <a:chExt cx="3081416" cy="5332058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9987123" y="2963705"/>
              <a:ext cx="3081416" cy="5332058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14516703" y="3011264"/>
            <a:ext cx="3083725" cy="5323720"/>
            <a:chOff x="14516703" y="3011264"/>
            <a:chExt cx="3083725" cy="5323720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4516703" y="3011264"/>
              <a:ext cx="3083725" cy="5323720"/>
            </a:xfrm>
            <a:prstGeom prst="rect">
              <a:avLst/>
            </a:prstGeom>
          </p:spPr>
        </p:pic>
      </p:grpSp>
      <p:pic>
        <p:nvPicPr>
          <p:cNvPr id="42" name="Object 41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2341137" y="9015880"/>
            <a:ext cx="5829471" cy="526861"/>
          </a:xfrm>
          <a:prstGeom prst="rect">
            <a:avLst/>
          </a:prstGeom>
        </p:spPr>
      </p:pic>
      <p:grpSp>
        <p:nvGrpSpPr>
          <p:cNvPr id="1013" name="그룹 1013"/>
          <p:cNvGrpSpPr/>
          <p:nvPr/>
        </p:nvGrpSpPr>
        <p:grpSpPr>
          <a:xfrm>
            <a:off x="6566637" y="640286"/>
            <a:ext cx="4943058" cy="981927"/>
            <a:chOff x="6566637" y="640286"/>
            <a:chExt cx="4943058" cy="981927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6566637" y="640286"/>
              <a:ext cx="4943058" cy="981927"/>
            </a:xfrm>
            <a:prstGeom prst="rect">
              <a:avLst/>
            </a:prstGeom>
          </p:spPr>
        </p:pic>
      </p:grpSp>
      <p:pic>
        <p:nvPicPr>
          <p:cNvPr id="46" name="Object 45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5571393" y="521749"/>
            <a:ext cx="6493274" cy="1498998"/>
          </a:xfrm>
          <a:prstGeom prst="rect">
            <a:avLst/>
          </a:prstGeom>
        </p:spPr>
      </p:pic>
      <p:pic>
        <p:nvPicPr>
          <p:cNvPr id="47" name="Object 46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6528573" y="1784907"/>
            <a:ext cx="5285935" cy="672992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ECEC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3198570" y="0"/>
            <a:ext cx="5087144" cy="3829840"/>
            <a:chOff x="13198570" y="0"/>
            <a:chExt cx="5087144" cy="382984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21600000">
              <a:off x="13198570" y="0"/>
              <a:ext cx="5087144" cy="3829840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2652545" y="2730798"/>
            <a:ext cx="20483264" cy="5505426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2B4C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474406" y="640286"/>
            <a:ext cx="3260711" cy="981927"/>
            <a:chOff x="7474406" y="640286"/>
            <a:chExt cx="3260711" cy="98192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74406" y="640286"/>
              <a:ext cx="3260711" cy="98192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1664522" y="7796486"/>
            <a:ext cx="5295264" cy="71429"/>
            <a:chOff x="11664522" y="7796486"/>
            <a:chExt cx="5295264" cy="7142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664522" y="7796486"/>
              <a:ext cx="5295264" cy="7142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664522" y="8646932"/>
            <a:ext cx="5295264" cy="71429"/>
            <a:chOff x="11664522" y="8646932"/>
            <a:chExt cx="5295264" cy="71429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664522" y="8646932"/>
              <a:ext cx="5295264" cy="71429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428539" y="446654"/>
            <a:ext cx="3301798" cy="1578665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314440" y="1784907"/>
            <a:ext cx="5536916" cy="1079230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-194072" y="-252749"/>
            <a:ext cx="3922562" cy="2426743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849097" y="7947088"/>
            <a:ext cx="7261069" cy="672992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328546" y="7796486"/>
            <a:ext cx="5295264" cy="71429"/>
            <a:chOff x="1328546" y="7796486"/>
            <a:chExt cx="5295264" cy="71429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328546" y="7796486"/>
              <a:ext cx="5295264" cy="7142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328546" y="8646932"/>
            <a:ext cx="5295264" cy="71429"/>
            <a:chOff x="1328546" y="8646932"/>
            <a:chExt cx="5295264" cy="71429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328546" y="8646932"/>
              <a:ext cx="5295264" cy="7142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2712790" y="2011486"/>
            <a:ext cx="2526776" cy="5434092"/>
            <a:chOff x="2712790" y="2011486"/>
            <a:chExt cx="2526776" cy="5434092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712790" y="2011486"/>
              <a:ext cx="2526776" cy="5434092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1226439" y="3225729"/>
            <a:ext cx="6171429" cy="3834256"/>
            <a:chOff x="11226439" y="3225729"/>
            <a:chExt cx="6171429" cy="3834256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1226439" y="3225729"/>
              <a:ext cx="6171429" cy="3834256"/>
            </a:xfrm>
            <a:prstGeom prst="rect">
              <a:avLst/>
            </a:prstGeom>
          </p:spPr>
        </p:pic>
      </p:grpSp>
      <p:pic>
        <p:nvPicPr>
          <p:cNvPr id="27" name="Object 2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-313017" y="7947088"/>
            <a:ext cx="7033345" cy="672992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2B4C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1664522" y="7796486"/>
            <a:ext cx="5295264" cy="71429"/>
            <a:chOff x="11664522" y="7796486"/>
            <a:chExt cx="5295264" cy="7142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664522" y="7796486"/>
              <a:ext cx="5295264" cy="7142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1664522" y="8646932"/>
            <a:ext cx="5295264" cy="71429"/>
            <a:chOff x="11664522" y="8646932"/>
            <a:chExt cx="5295264" cy="7142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664522" y="8646932"/>
              <a:ext cx="5295264" cy="71429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194072" y="-252749"/>
            <a:ext cx="3922562" cy="2426743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962583" y="7888811"/>
            <a:ext cx="7146278" cy="736716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328546" y="7796486"/>
            <a:ext cx="5295264" cy="71429"/>
            <a:chOff x="1328546" y="7796486"/>
            <a:chExt cx="5295264" cy="71429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28546" y="7796486"/>
              <a:ext cx="5295264" cy="7142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328546" y="8646932"/>
            <a:ext cx="5295264" cy="71429"/>
            <a:chOff x="1328546" y="8646932"/>
            <a:chExt cx="5295264" cy="71429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28546" y="8646932"/>
              <a:ext cx="5295264" cy="7142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2433853" y="1521331"/>
            <a:ext cx="3084649" cy="5784546"/>
            <a:chOff x="2433853" y="1521331"/>
            <a:chExt cx="3084649" cy="5784546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433853" y="1521331"/>
              <a:ext cx="3084649" cy="5784546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2115875" y="2057143"/>
            <a:ext cx="4392558" cy="5248734"/>
            <a:chOff x="12115875" y="2057143"/>
            <a:chExt cx="4392558" cy="5248734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2115875" y="2057143"/>
              <a:ext cx="4392558" cy="5248734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-392636" y="7947088"/>
            <a:ext cx="7141754" cy="672992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7474406" y="640286"/>
            <a:ext cx="3260711" cy="981927"/>
            <a:chOff x="7474406" y="640286"/>
            <a:chExt cx="3260711" cy="981927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474406" y="640286"/>
              <a:ext cx="3260711" cy="981927"/>
            </a:xfrm>
            <a:prstGeom prst="rect">
              <a:avLst/>
            </a:prstGeom>
          </p:spPr>
        </p:pic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7428539" y="446654"/>
            <a:ext cx="3301798" cy="1578665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6314440" y="1784907"/>
            <a:ext cx="5536916" cy="107923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2B4C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194072" y="-252749"/>
            <a:ext cx="3922562" cy="242674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586293" y="8867110"/>
            <a:ext cx="4043438" cy="54543"/>
            <a:chOff x="1586293" y="8867110"/>
            <a:chExt cx="4043438" cy="545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86293" y="8867110"/>
              <a:ext cx="4043438" cy="545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586293" y="9516507"/>
            <a:ext cx="4043438" cy="54543"/>
            <a:chOff x="1586293" y="9516507"/>
            <a:chExt cx="4043438" cy="545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86293" y="9516507"/>
              <a:ext cx="4043438" cy="54543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1308" y="8982099"/>
            <a:ext cx="5619718" cy="513909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2221092" y="8812568"/>
            <a:ext cx="4043438" cy="54543"/>
            <a:chOff x="12221092" y="8812568"/>
            <a:chExt cx="4043438" cy="5454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221092" y="8812568"/>
              <a:ext cx="4043438" cy="5454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2221092" y="9461965"/>
            <a:ext cx="4043438" cy="54543"/>
            <a:chOff x="12221092" y="9461965"/>
            <a:chExt cx="4043438" cy="54543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221092" y="9461965"/>
              <a:ext cx="4043438" cy="54543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1251747" y="8927556"/>
            <a:ext cx="5083947" cy="513909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822925" y="2262670"/>
            <a:ext cx="3570176" cy="6171429"/>
            <a:chOff x="1822925" y="2262670"/>
            <a:chExt cx="3570176" cy="6171429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822925" y="2262670"/>
              <a:ext cx="3570176" cy="617142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2475181" y="2262670"/>
            <a:ext cx="3535260" cy="6171429"/>
            <a:chOff x="12475181" y="2262670"/>
            <a:chExt cx="3535260" cy="6171429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2475181" y="2262670"/>
              <a:ext cx="3535260" cy="6171429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7474406" y="640286"/>
            <a:ext cx="3260711" cy="981927"/>
            <a:chOff x="7474406" y="640286"/>
            <a:chExt cx="3260711" cy="981927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474406" y="640286"/>
              <a:ext cx="3260711" cy="981927"/>
            </a:xfrm>
            <a:prstGeom prst="rect">
              <a:avLst/>
            </a:prstGeom>
          </p:spPr>
        </p:pic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7428539" y="446654"/>
            <a:ext cx="3301798" cy="1578665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6314440" y="1784907"/>
            <a:ext cx="5536916" cy="107923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ECEC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3198570" y="0"/>
            <a:ext cx="5087144" cy="3829840"/>
            <a:chOff x="13198570" y="0"/>
            <a:chExt cx="5087144" cy="382984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21600000">
              <a:off x="13198570" y="0"/>
              <a:ext cx="5087144" cy="3829840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2678735" y="2730798"/>
            <a:ext cx="20481283" cy="5505426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ECEC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3198570" y="0"/>
            <a:ext cx="5087144" cy="3829840"/>
            <a:chOff x="13198570" y="0"/>
            <a:chExt cx="5087144" cy="382984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21600000">
              <a:off x="13198570" y="0"/>
              <a:ext cx="5087144" cy="3829840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2652545" y="2730798"/>
            <a:ext cx="20483264" cy="5505426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2B4C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002670" y="618924"/>
            <a:ext cx="6280374" cy="981927"/>
            <a:chOff x="6002670" y="618924"/>
            <a:chExt cx="6280374" cy="98192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002670" y="618924"/>
              <a:ext cx="6280374" cy="98192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1664522" y="7796486"/>
            <a:ext cx="5295264" cy="71429"/>
            <a:chOff x="11664522" y="7796486"/>
            <a:chExt cx="5295264" cy="7142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664522" y="7796486"/>
              <a:ext cx="5295264" cy="7142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664522" y="8646932"/>
            <a:ext cx="5295264" cy="71429"/>
            <a:chOff x="11664522" y="8646932"/>
            <a:chExt cx="5295264" cy="71429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664522" y="8646932"/>
              <a:ext cx="5295264" cy="71429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182706" y="502653"/>
            <a:ext cx="6158941" cy="1498998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256830" y="1784907"/>
            <a:ext cx="6623840" cy="672992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-194072" y="-252749"/>
            <a:ext cx="3922562" cy="2426743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849097" y="7947088"/>
            <a:ext cx="7261069" cy="672992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328546" y="7796486"/>
            <a:ext cx="5295264" cy="71429"/>
            <a:chOff x="1328546" y="7796486"/>
            <a:chExt cx="5295264" cy="71429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328546" y="7796486"/>
              <a:ext cx="5295264" cy="7142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328546" y="8646932"/>
            <a:ext cx="5295264" cy="71429"/>
            <a:chOff x="1328546" y="8646932"/>
            <a:chExt cx="5295264" cy="71429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328546" y="8646932"/>
              <a:ext cx="5295264" cy="7142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2303337" y="1883315"/>
            <a:ext cx="3398145" cy="5246509"/>
            <a:chOff x="2303337" y="1883315"/>
            <a:chExt cx="3398145" cy="5246509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303337" y="1883315"/>
              <a:ext cx="3398145" cy="5246509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1706023" y="2262670"/>
            <a:ext cx="5212262" cy="4870144"/>
            <a:chOff x="11706023" y="2262670"/>
            <a:chExt cx="5212262" cy="4870144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1706023" y="2262670"/>
              <a:ext cx="5212262" cy="4870144"/>
            </a:xfrm>
            <a:prstGeom prst="rect">
              <a:avLst/>
            </a:prstGeom>
          </p:spPr>
        </p:pic>
      </p:grpSp>
      <p:pic>
        <p:nvPicPr>
          <p:cNvPr id="27" name="Object 2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86126" y="7947088"/>
            <a:ext cx="6624935" cy="672992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solidFill>
          <a:srgbClr val="2B4C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1664522" y="7796486"/>
            <a:ext cx="5295264" cy="71429"/>
            <a:chOff x="11664522" y="7796486"/>
            <a:chExt cx="5295264" cy="7142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664522" y="7796486"/>
              <a:ext cx="5295264" cy="7142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1664522" y="8646932"/>
            <a:ext cx="5295264" cy="71429"/>
            <a:chOff x="11664522" y="8646932"/>
            <a:chExt cx="5295264" cy="7142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664522" y="8646932"/>
              <a:ext cx="5295264" cy="71429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962583" y="7888811"/>
            <a:ext cx="7146278" cy="736716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328546" y="7796486"/>
            <a:ext cx="5295264" cy="71429"/>
            <a:chOff x="1328546" y="7796486"/>
            <a:chExt cx="5295264" cy="71429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28546" y="7796486"/>
              <a:ext cx="5295264" cy="7142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328546" y="8646932"/>
            <a:ext cx="5295264" cy="71429"/>
            <a:chOff x="1328546" y="8646932"/>
            <a:chExt cx="5295264" cy="71429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28546" y="8646932"/>
              <a:ext cx="5295264" cy="71429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-392636" y="7947088"/>
            <a:ext cx="7141754" cy="672992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6002670" y="618924"/>
            <a:ext cx="6280374" cy="981927"/>
            <a:chOff x="6002670" y="618924"/>
            <a:chExt cx="6280374" cy="981927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002670" y="618924"/>
              <a:ext cx="6280374" cy="981927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109505" y="2224264"/>
            <a:ext cx="5733346" cy="4957216"/>
            <a:chOff x="1109505" y="2224264"/>
            <a:chExt cx="5733346" cy="4957216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109505" y="2224264"/>
              <a:ext cx="5733346" cy="4957216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1955710" y="1970661"/>
            <a:ext cx="4712888" cy="5464422"/>
            <a:chOff x="11955710" y="1970661"/>
            <a:chExt cx="4712888" cy="5464422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1955710" y="1970661"/>
              <a:ext cx="4712888" cy="5464422"/>
            </a:xfrm>
            <a:prstGeom prst="rect">
              <a:avLst/>
            </a:prstGeom>
          </p:spPr>
        </p:pic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6182706" y="502653"/>
            <a:ext cx="6158941" cy="1498998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5256830" y="1784907"/>
            <a:ext cx="6623840" cy="672992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-194072" y="-252749"/>
            <a:ext cx="3922562" cy="2426743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solidFill>
          <a:srgbClr val="ECEC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3198570" y="0"/>
            <a:ext cx="5087144" cy="3829840"/>
            <a:chOff x="13198570" y="0"/>
            <a:chExt cx="5087144" cy="382984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21600000">
              <a:off x="13198570" y="0"/>
              <a:ext cx="5087144" cy="3829840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2148716" y="2730798"/>
            <a:ext cx="20008492" cy="5505426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bg>
      <p:bgPr>
        <a:solidFill>
          <a:srgbClr val="2B4C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979488" y="661648"/>
            <a:ext cx="4326738" cy="981927"/>
            <a:chOff x="6979488" y="661648"/>
            <a:chExt cx="4326738" cy="98192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979488" y="661648"/>
              <a:ext cx="4326738" cy="98192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1664522" y="7796486"/>
            <a:ext cx="5295264" cy="71429"/>
            <a:chOff x="11664522" y="7796486"/>
            <a:chExt cx="5295264" cy="7142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664522" y="7796486"/>
              <a:ext cx="5295264" cy="7142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664522" y="8646932"/>
            <a:ext cx="5295264" cy="71429"/>
            <a:chOff x="11664522" y="8646932"/>
            <a:chExt cx="5295264" cy="71429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664522" y="8646932"/>
              <a:ext cx="5295264" cy="71429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964416" y="543111"/>
            <a:ext cx="4575474" cy="1498998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244897" y="1784907"/>
            <a:ext cx="5644564" cy="672992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-121977" y="-252749"/>
            <a:ext cx="4165200" cy="2426743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849097" y="7947088"/>
            <a:ext cx="7261069" cy="672992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328546" y="7796486"/>
            <a:ext cx="5295264" cy="71429"/>
            <a:chOff x="1328546" y="7796486"/>
            <a:chExt cx="5295264" cy="71429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328546" y="7796486"/>
              <a:ext cx="5295264" cy="7142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328546" y="8646932"/>
            <a:ext cx="5295264" cy="71429"/>
            <a:chOff x="1328546" y="8646932"/>
            <a:chExt cx="5295264" cy="71429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328546" y="8646932"/>
              <a:ext cx="5295264" cy="7142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2389043" y="1643575"/>
            <a:ext cx="3174269" cy="5578541"/>
            <a:chOff x="2389043" y="1643575"/>
            <a:chExt cx="3174269" cy="5578541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389043" y="1643575"/>
              <a:ext cx="3174269" cy="5578541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1226439" y="3031652"/>
            <a:ext cx="6171429" cy="4008791"/>
            <a:chOff x="11226439" y="3031652"/>
            <a:chExt cx="6171429" cy="4008791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1226439" y="3031652"/>
              <a:ext cx="6171429" cy="4008791"/>
            </a:xfrm>
            <a:prstGeom prst="rect">
              <a:avLst/>
            </a:prstGeom>
          </p:spPr>
        </p:pic>
      </p:grpSp>
      <p:pic>
        <p:nvPicPr>
          <p:cNvPr id="27" name="Object 2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-273246" y="7947088"/>
            <a:ext cx="7003021" cy="672992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">
    <p:bg>
      <p:bgPr>
        <a:solidFill>
          <a:srgbClr val="2B4C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1664522" y="7796486"/>
            <a:ext cx="5295264" cy="71429"/>
            <a:chOff x="11664522" y="7796486"/>
            <a:chExt cx="5295264" cy="7142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664522" y="7796486"/>
              <a:ext cx="5295264" cy="7142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1664522" y="8646932"/>
            <a:ext cx="5295264" cy="71429"/>
            <a:chOff x="11664522" y="8646932"/>
            <a:chExt cx="5295264" cy="7142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664522" y="8646932"/>
              <a:ext cx="5295264" cy="71429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962583" y="7888811"/>
            <a:ext cx="7146278" cy="736716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328546" y="7796486"/>
            <a:ext cx="5295264" cy="71429"/>
            <a:chOff x="1328546" y="7796486"/>
            <a:chExt cx="5295264" cy="71429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28546" y="7796486"/>
              <a:ext cx="5295264" cy="7142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328546" y="8646932"/>
            <a:ext cx="5295264" cy="71429"/>
            <a:chOff x="1328546" y="8646932"/>
            <a:chExt cx="5295264" cy="71429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28546" y="8646932"/>
              <a:ext cx="5295264" cy="71429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-392636" y="7947088"/>
            <a:ext cx="7141754" cy="672992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379722" y="1970661"/>
            <a:ext cx="5192911" cy="5192911"/>
            <a:chOff x="1379722" y="1970661"/>
            <a:chExt cx="5192911" cy="5192911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79722" y="1970661"/>
              <a:ext cx="5192911" cy="5192911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6979488" y="661648"/>
            <a:ext cx="4326738" cy="981927"/>
            <a:chOff x="6979488" y="661648"/>
            <a:chExt cx="4326738" cy="981927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979488" y="661648"/>
              <a:ext cx="4326738" cy="981927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2265556" y="1681931"/>
            <a:ext cx="4093195" cy="5770371"/>
            <a:chOff x="12265556" y="1681931"/>
            <a:chExt cx="4093195" cy="5770371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2265556" y="1681931"/>
              <a:ext cx="4093195" cy="5770371"/>
            </a:xfrm>
            <a:prstGeom prst="rect">
              <a:avLst/>
            </a:prstGeom>
          </p:spPr>
        </p:pic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6964416" y="543111"/>
            <a:ext cx="4575474" cy="1498998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6244897" y="1784907"/>
            <a:ext cx="5644564" cy="672992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-121977" y="-252749"/>
            <a:ext cx="4165200" cy="2426743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6">
    <p:bg>
      <p:bgPr>
        <a:solidFill>
          <a:srgbClr val="2B4C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586293" y="8867110"/>
            <a:ext cx="4043438" cy="54543"/>
            <a:chOff x="1586293" y="8867110"/>
            <a:chExt cx="4043438" cy="5454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86293" y="8867110"/>
              <a:ext cx="4043438" cy="545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586293" y="9516507"/>
            <a:ext cx="4043438" cy="54543"/>
            <a:chOff x="1586293" y="9516507"/>
            <a:chExt cx="4043438" cy="5454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86293" y="9516507"/>
              <a:ext cx="4043438" cy="54543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4728" y="8982099"/>
            <a:ext cx="5516585" cy="513909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2221092" y="8812568"/>
            <a:ext cx="4043438" cy="54543"/>
            <a:chOff x="12221092" y="8812568"/>
            <a:chExt cx="4043438" cy="54543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221092" y="8812568"/>
              <a:ext cx="4043438" cy="5454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2221092" y="9461965"/>
            <a:ext cx="4043438" cy="54543"/>
            <a:chOff x="12221092" y="9461965"/>
            <a:chExt cx="4043438" cy="54543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221092" y="9461965"/>
              <a:ext cx="4043438" cy="54543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0916356" y="8927556"/>
            <a:ext cx="5409966" cy="513909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6979488" y="661648"/>
            <a:ext cx="4326738" cy="981927"/>
            <a:chOff x="6979488" y="661648"/>
            <a:chExt cx="4326738" cy="981927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979488" y="661648"/>
              <a:ext cx="4326738" cy="981927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874017" y="2262670"/>
            <a:ext cx="3508061" cy="6171429"/>
            <a:chOff x="1874017" y="2262670"/>
            <a:chExt cx="3508061" cy="6171429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874017" y="2262670"/>
              <a:ext cx="3508061" cy="6171429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2473958" y="2262670"/>
            <a:ext cx="3537706" cy="6171429"/>
            <a:chOff x="12473958" y="2262670"/>
            <a:chExt cx="3537706" cy="6171429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2473958" y="2262670"/>
              <a:ext cx="3537706" cy="6171429"/>
            </a:xfrm>
            <a:prstGeom prst="rect">
              <a:avLst/>
            </a:prstGeom>
          </p:spPr>
        </p:pic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6964416" y="543111"/>
            <a:ext cx="4575474" cy="1498998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6244897" y="1784907"/>
            <a:ext cx="5644564" cy="672992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-121977" y="-252749"/>
            <a:ext cx="4165200" cy="2426743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7">
    <p:bg>
      <p:bgPr>
        <a:solidFill>
          <a:srgbClr val="ECEC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3198570" y="0"/>
            <a:ext cx="5087144" cy="3829840"/>
            <a:chOff x="13198570" y="0"/>
            <a:chExt cx="5087144" cy="382984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21600000">
              <a:off x="13198570" y="0"/>
              <a:ext cx="5087144" cy="3829840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834414" y="629112"/>
            <a:ext cx="9120639" cy="2610896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47866" y="2573366"/>
            <a:ext cx="2351100" cy="1411938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541003" y="3618891"/>
            <a:ext cx="11047731" cy="1972731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8">
    <p:bg>
      <p:bgPr>
        <a:solidFill>
          <a:srgbClr val="ECEC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3196080" y="5676534"/>
            <a:ext cx="3774755" cy="3774755"/>
            <a:chOff x="13196080" y="5676534"/>
            <a:chExt cx="3774755" cy="377475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196080" y="5676534"/>
              <a:ext cx="3774755" cy="377475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198570" y="0"/>
            <a:ext cx="5087144" cy="3829840"/>
            <a:chOff x="13198570" y="0"/>
            <a:chExt cx="5087144" cy="382984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21600000">
              <a:off x="13198570" y="0"/>
              <a:ext cx="5087144" cy="382984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0676311" y="2948808"/>
            <a:ext cx="4350003" cy="4350003"/>
            <a:chOff x="10676311" y="2948808"/>
            <a:chExt cx="4350003" cy="435000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676311" y="2948808"/>
              <a:ext cx="4350003" cy="4350003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456070" y="3136850"/>
            <a:ext cx="11660674" cy="436872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2B4C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474406" y="640286"/>
            <a:ext cx="3260711" cy="981927"/>
            <a:chOff x="7474406" y="640286"/>
            <a:chExt cx="3260711" cy="98192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74406" y="640286"/>
              <a:ext cx="3260711" cy="98192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1664522" y="7796486"/>
            <a:ext cx="5295264" cy="71429"/>
            <a:chOff x="11664522" y="7796486"/>
            <a:chExt cx="5295264" cy="7142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664522" y="7796486"/>
              <a:ext cx="5295264" cy="7142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664522" y="8646932"/>
            <a:ext cx="5295264" cy="71429"/>
            <a:chOff x="11664522" y="8646932"/>
            <a:chExt cx="5295264" cy="71429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664522" y="8646932"/>
              <a:ext cx="5295264" cy="7142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1226439" y="3332158"/>
            <a:ext cx="6171429" cy="3621398"/>
            <a:chOff x="11226439" y="3332158"/>
            <a:chExt cx="6171429" cy="362139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226439" y="3332158"/>
              <a:ext cx="6171429" cy="3621398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447589" y="446654"/>
            <a:ext cx="3225607" cy="1578665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538097" y="1784908"/>
            <a:ext cx="5249030" cy="672992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-200568" y="-252749"/>
            <a:ext cx="3900791" cy="2426744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9849097" y="7947088"/>
            <a:ext cx="7261069" cy="672992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328546" y="7796486"/>
            <a:ext cx="5295264" cy="71429"/>
            <a:chOff x="1328546" y="7796486"/>
            <a:chExt cx="5295264" cy="71429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328546" y="7796486"/>
              <a:ext cx="5295264" cy="7142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328546" y="8646932"/>
            <a:ext cx="5295264" cy="71429"/>
            <a:chOff x="1328546" y="8646932"/>
            <a:chExt cx="5295264" cy="71429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328546" y="8646932"/>
              <a:ext cx="5295264" cy="71429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2994244" y="2621879"/>
            <a:ext cx="2016323" cy="4331677"/>
            <a:chOff x="2994244" y="2621879"/>
            <a:chExt cx="2016323" cy="4331677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994244" y="2621879"/>
              <a:ext cx="2016323" cy="4331677"/>
            </a:xfrm>
            <a:prstGeom prst="rect">
              <a:avLst/>
            </a:prstGeom>
          </p:spPr>
        </p:pic>
      </p:grpSp>
      <p:pic>
        <p:nvPicPr>
          <p:cNvPr id="27" name="Object 2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3364" y="7947088"/>
            <a:ext cx="6706716" cy="67299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2B4C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474406" y="640286"/>
            <a:ext cx="3260711" cy="981927"/>
            <a:chOff x="7474406" y="640286"/>
            <a:chExt cx="3260711" cy="98192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74406" y="640286"/>
              <a:ext cx="3260711" cy="98192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1597819" y="7832200"/>
            <a:ext cx="5295264" cy="71429"/>
            <a:chOff x="11597819" y="7832200"/>
            <a:chExt cx="5295264" cy="7142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597819" y="7832200"/>
              <a:ext cx="5295264" cy="7142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597819" y="8682647"/>
            <a:ext cx="5295264" cy="71429"/>
            <a:chOff x="11597819" y="8682647"/>
            <a:chExt cx="5295264" cy="71429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597819" y="8682647"/>
              <a:ext cx="5295264" cy="71429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447589" y="446654"/>
            <a:ext cx="3225607" cy="1578665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538097" y="1784908"/>
            <a:ext cx="5249030" cy="672992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-200568" y="-252749"/>
            <a:ext cx="3900791" cy="2426744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895916" y="7924526"/>
            <a:ext cx="7146278" cy="736716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858716" y="7832200"/>
            <a:ext cx="5295264" cy="71429"/>
            <a:chOff x="1858716" y="7832200"/>
            <a:chExt cx="5295264" cy="71429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858716" y="7832200"/>
              <a:ext cx="5295264" cy="7142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858716" y="8682647"/>
            <a:ext cx="5295264" cy="71429"/>
            <a:chOff x="1858716" y="8682647"/>
            <a:chExt cx="5295264" cy="71429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858716" y="8682647"/>
              <a:ext cx="5295264" cy="7142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602196" y="3815754"/>
            <a:ext cx="7808303" cy="2654206"/>
            <a:chOff x="602196" y="3815754"/>
            <a:chExt cx="7808303" cy="2654206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02196" y="3815754"/>
              <a:ext cx="7808303" cy="2654206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2221773" y="1416386"/>
            <a:ext cx="4180761" cy="5773817"/>
            <a:chOff x="12221773" y="1416386"/>
            <a:chExt cx="4180761" cy="5773817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2221773" y="1416386"/>
              <a:ext cx="4180761" cy="5773817"/>
            </a:xfrm>
            <a:prstGeom prst="rect">
              <a:avLst/>
            </a:prstGeom>
          </p:spPr>
        </p:pic>
      </p:grpSp>
      <p:pic>
        <p:nvPicPr>
          <p:cNvPr id="27" name="Object 2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37535" y="7982802"/>
            <a:ext cx="7141754" cy="67299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ECEC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3198570" y="0"/>
            <a:ext cx="5087144" cy="3829840"/>
            <a:chOff x="13198570" y="0"/>
            <a:chExt cx="5087144" cy="382984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21600000">
              <a:off x="13198570" y="0"/>
              <a:ext cx="5087144" cy="3829840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2660887" y="2730798"/>
            <a:ext cx="20491540" cy="550542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2B4C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512502" y="640286"/>
            <a:ext cx="3260711" cy="981927"/>
            <a:chOff x="7512502" y="640286"/>
            <a:chExt cx="3260711" cy="98192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512502" y="640286"/>
              <a:ext cx="3260711" cy="98192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1664522" y="7796486"/>
            <a:ext cx="5295264" cy="71429"/>
            <a:chOff x="11664522" y="7796486"/>
            <a:chExt cx="5295264" cy="7142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664522" y="7796486"/>
              <a:ext cx="5295264" cy="7142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664522" y="8646932"/>
            <a:ext cx="5295264" cy="71429"/>
            <a:chOff x="11664522" y="8646932"/>
            <a:chExt cx="5295264" cy="71429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664522" y="8646932"/>
              <a:ext cx="5295264" cy="71429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485684" y="446654"/>
            <a:ext cx="3225607" cy="1578665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226573" y="1891717"/>
            <a:ext cx="6654345" cy="672992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-198072" y="-252749"/>
            <a:ext cx="3927076" cy="2426743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849097" y="7947088"/>
            <a:ext cx="7261069" cy="672992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328546" y="7796486"/>
            <a:ext cx="5295264" cy="71429"/>
            <a:chOff x="1328546" y="7796486"/>
            <a:chExt cx="5295264" cy="71429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328546" y="7796486"/>
              <a:ext cx="5295264" cy="7142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328546" y="8646932"/>
            <a:ext cx="5295264" cy="71429"/>
            <a:chOff x="1328546" y="8646932"/>
            <a:chExt cx="5295264" cy="71429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328546" y="8646932"/>
              <a:ext cx="5295264" cy="7142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783076" y="1750384"/>
            <a:ext cx="4386203" cy="5671814"/>
            <a:chOff x="1783076" y="1750384"/>
            <a:chExt cx="4386203" cy="5671814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783076" y="1750384"/>
              <a:ext cx="4386203" cy="5671814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1226439" y="3413299"/>
            <a:ext cx="6171429" cy="4008899"/>
            <a:chOff x="11226439" y="3413299"/>
            <a:chExt cx="6171429" cy="4008899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1226439" y="3413299"/>
              <a:ext cx="6171429" cy="4008899"/>
            </a:xfrm>
            <a:prstGeom prst="rect">
              <a:avLst/>
            </a:prstGeom>
          </p:spPr>
        </p:pic>
      </p:grpSp>
      <p:pic>
        <p:nvPicPr>
          <p:cNvPr id="27" name="Object 2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6830" y="7947088"/>
            <a:ext cx="6703754" cy="67299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2B4C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474406" y="640286"/>
            <a:ext cx="3260711" cy="981927"/>
            <a:chOff x="7474406" y="640286"/>
            <a:chExt cx="3260711" cy="98192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74406" y="640286"/>
              <a:ext cx="3260711" cy="98192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1597819" y="7832200"/>
            <a:ext cx="5295264" cy="71429"/>
            <a:chOff x="11597819" y="7832200"/>
            <a:chExt cx="5295264" cy="7142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597819" y="7832200"/>
              <a:ext cx="5295264" cy="7142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597819" y="8682647"/>
            <a:ext cx="5295264" cy="71429"/>
            <a:chOff x="11597819" y="8682647"/>
            <a:chExt cx="5295264" cy="71429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597819" y="8682647"/>
              <a:ext cx="5295264" cy="71429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447589" y="446654"/>
            <a:ext cx="3225607" cy="1578665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538097" y="1784908"/>
            <a:ext cx="5249030" cy="672992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-198072" y="-252749"/>
            <a:ext cx="3927076" cy="2426743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895916" y="7924526"/>
            <a:ext cx="7146278" cy="736716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858716" y="7832200"/>
            <a:ext cx="5295264" cy="71429"/>
            <a:chOff x="1858716" y="7832200"/>
            <a:chExt cx="5295264" cy="71429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858716" y="7832200"/>
              <a:ext cx="5295264" cy="7142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858716" y="8682647"/>
            <a:ext cx="5295264" cy="71429"/>
            <a:chOff x="1858716" y="8682647"/>
            <a:chExt cx="5295264" cy="71429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858716" y="8682647"/>
              <a:ext cx="5295264" cy="7142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925565" y="3481554"/>
            <a:ext cx="7161564" cy="3322607"/>
            <a:chOff x="925565" y="3481554"/>
            <a:chExt cx="7161564" cy="3322607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25565" y="3481554"/>
              <a:ext cx="7161564" cy="3322607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1905061" y="2262671"/>
            <a:ext cx="4680781" cy="5148859"/>
            <a:chOff x="11905061" y="2262671"/>
            <a:chExt cx="4680781" cy="5148859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1905061" y="2262671"/>
              <a:ext cx="4680781" cy="5148859"/>
            </a:xfrm>
            <a:prstGeom prst="rect">
              <a:avLst/>
            </a:prstGeom>
          </p:spPr>
        </p:pic>
      </p:grpSp>
      <p:pic>
        <p:nvPicPr>
          <p:cNvPr id="27" name="Object 2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37535" y="7982802"/>
            <a:ext cx="7141754" cy="67299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2B4C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512502" y="816038"/>
            <a:ext cx="3260711" cy="981927"/>
            <a:chOff x="7512502" y="816038"/>
            <a:chExt cx="3260711" cy="98192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512502" y="816038"/>
              <a:ext cx="3260711" cy="98192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1664522" y="7796486"/>
            <a:ext cx="5295264" cy="71429"/>
            <a:chOff x="11664522" y="7796486"/>
            <a:chExt cx="5295264" cy="7142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664522" y="7796486"/>
              <a:ext cx="5295264" cy="7142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664522" y="8646932"/>
            <a:ext cx="5295264" cy="71429"/>
            <a:chOff x="11664522" y="8646932"/>
            <a:chExt cx="5295264" cy="71429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664522" y="8646932"/>
              <a:ext cx="5295264" cy="71429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586615" y="697501"/>
            <a:ext cx="3219693" cy="1498998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898507" y="1920287"/>
            <a:ext cx="7000573" cy="672992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-198072" y="-252749"/>
            <a:ext cx="3927076" cy="2426743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849097" y="7947088"/>
            <a:ext cx="7261069" cy="672992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328546" y="7796486"/>
            <a:ext cx="5295264" cy="71429"/>
            <a:chOff x="1328546" y="7796486"/>
            <a:chExt cx="5295264" cy="71429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328546" y="7796486"/>
              <a:ext cx="5295264" cy="7142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328546" y="8646932"/>
            <a:ext cx="5295264" cy="71429"/>
            <a:chOff x="1328546" y="8646932"/>
            <a:chExt cx="5295264" cy="71429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328546" y="8646932"/>
              <a:ext cx="5295264" cy="7142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890463" y="3338435"/>
            <a:ext cx="6171429" cy="3608845"/>
            <a:chOff x="890463" y="3338435"/>
            <a:chExt cx="6171429" cy="3608845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90463" y="3338435"/>
              <a:ext cx="6171429" cy="3608845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1226439" y="3138407"/>
            <a:ext cx="6171429" cy="4008899"/>
            <a:chOff x="11226439" y="3138407"/>
            <a:chExt cx="6171429" cy="4008899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1226439" y="3138407"/>
              <a:ext cx="6171429" cy="4008899"/>
            </a:xfrm>
            <a:prstGeom prst="rect">
              <a:avLst/>
            </a:prstGeom>
          </p:spPr>
        </p:pic>
      </p:grpSp>
      <p:pic>
        <p:nvPicPr>
          <p:cNvPr id="27" name="Object 2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-613360" y="7947088"/>
            <a:ext cx="7362716" cy="67299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2B4C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474406" y="640286"/>
            <a:ext cx="3260711" cy="981927"/>
            <a:chOff x="7474406" y="640286"/>
            <a:chExt cx="3260711" cy="98192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74406" y="640286"/>
              <a:ext cx="3260711" cy="98192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1597819" y="7832200"/>
            <a:ext cx="5295264" cy="71429"/>
            <a:chOff x="11597819" y="7832200"/>
            <a:chExt cx="5295264" cy="7142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597819" y="7832200"/>
              <a:ext cx="5295264" cy="7142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597819" y="8682647"/>
            <a:ext cx="5295264" cy="71429"/>
            <a:chOff x="11597819" y="8682647"/>
            <a:chExt cx="5295264" cy="71429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597819" y="8682647"/>
              <a:ext cx="5295264" cy="71429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548520" y="521749"/>
            <a:ext cx="3219693" cy="1498998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898507" y="1823729"/>
            <a:ext cx="7000573" cy="672992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-198072" y="-252749"/>
            <a:ext cx="3927076" cy="2426743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895916" y="7924526"/>
            <a:ext cx="7146278" cy="736716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858716" y="7832200"/>
            <a:ext cx="5295264" cy="71429"/>
            <a:chOff x="1858716" y="7832200"/>
            <a:chExt cx="5295264" cy="71429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858716" y="7832200"/>
              <a:ext cx="5295264" cy="7142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858716" y="8682647"/>
            <a:ext cx="5295264" cy="71429"/>
            <a:chOff x="1858716" y="8682647"/>
            <a:chExt cx="5295264" cy="71429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858716" y="8682647"/>
              <a:ext cx="5295264" cy="7142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20633" y="3127979"/>
            <a:ext cx="6171429" cy="3418242"/>
            <a:chOff x="1420633" y="3127979"/>
            <a:chExt cx="6171429" cy="3418242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420633" y="3127979"/>
              <a:ext cx="6171429" cy="3418242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1186000" y="3127979"/>
            <a:ext cx="6171429" cy="3296312"/>
            <a:chOff x="11186000" y="3127979"/>
            <a:chExt cx="6171429" cy="3296312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1186000" y="3127979"/>
              <a:ext cx="6171429" cy="3296312"/>
            </a:xfrm>
            <a:prstGeom prst="rect">
              <a:avLst/>
            </a:prstGeom>
          </p:spPr>
        </p:pic>
      </p:grpSp>
      <p:pic>
        <p:nvPicPr>
          <p:cNvPr id="27" name="Object 2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37535" y="7982802"/>
            <a:ext cx="7141754" cy="67299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2023-12-06T21:15:48Z</dcterms:created>
  <dcterms:modified xsi:type="dcterms:W3CDTF">2023-12-06T21:15:48Z</dcterms:modified>
</cp:coreProperties>
</file>