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imsinyoung2.github.io/Cordova/" TargetMode="External"/><Relationship Id="rId5" Type="http://schemas.openxmlformats.org/officeDocument/2006/relationships/hyperlink" Target="https://github.com/kimsinyoung2/Cordov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10" Type="http://schemas.openxmlformats.org/officeDocument/2006/relationships/image" Target="../media/image13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10" Type="http://schemas.openxmlformats.org/officeDocument/2006/relationships/image" Target="../media/image1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3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14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13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4.png"/><Relationship Id="rId7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17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13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8.png"/><Relationship Id="rId10" Type="http://schemas.openxmlformats.org/officeDocument/2006/relationships/image" Target="../media/image65.png"/><Relationship Id="rId4" Type="http://schemas.openxmlformats.org/officeDocument/2006/relationships/image" Target="../media/image17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3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1.png"/><Relationship Id="rId7" Type="http://schemas.openxmlformats.org/officeDocument/2006/relationships/image" Target="../media/image8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46.png"/><Relationship Id="rId4" Type="http://schemas.openxmlformats.org/officeDocument/2006/relationships/image" Target="../media/image80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85.png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904" y="1202813"/>
            <a:ext cx="16530464" cy="52605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5715" y="6393020"/>
            <a:ext cx="9132510" cy="1196863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1CC876CB-2DCE-1C86-5BFF-7766739934BF}"/>
              </a:ext>
            </a:extLst>
          </p:cNvPr>
          <p:cNvSpPr txBox="1"/>
          <p:nvPr/>
        </p:nvSpPr>
        <p:spPr>
          <a:xfrm>
            <a:off x="8458200" y="7466092"/>
            <a:ext cx="55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2B4C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2000" dirty="0">
                <a:solidFill>
                  <a:srgbClr val="2B4C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</a:t>
            </a: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377EADD0-4A13-6530-A0D4-8756615FA58C}"/>
              </a:ext>
            </a:extLst>
          </p:cNvPr>
          <p:cNvSpPr txBox="1"/>
          <p:nvPr/>
        </p:nvSpPr>
        <p:spPr>
          <a:xfrm>
            <a:off x="8458200" y="806764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B4CDC"/>
                </a:solidFill>
              </a:rPr>
              <a:t>호스팅 주소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86278" y="2730798"/>
            <a:ext cx="20574026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002" y="1806268"/>
            <a:ext cx="6418192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77126" y="1521331"/>
            <a:ext cx="2598103" cy="5799179"/>
            <a:chOff x="2677126" y="1521331"/>
            <a:chExt cx="2598103" cy="57991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7126" y="1521331"/>
              <a:ext cx="2598103" cy="57991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31362" y="1511548"/>
            <a:ext cx="4961584" cy="5828313"/>
            <a:chOff x="11831362" y="1511548"/>
            <a:chExt cx="4961584" cy="58283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31362" y="1511548"/>
              <a:ext cx="4961584" cy="58283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6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002" y="1823726"/>
            <a:ext cx="6418192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9761" y="1622213"/>
            <a:ext cx="5473173" cy="5682946"/>
            <a:chOff x="1769761" y="1622213"/>
            <a:chExt cx="5473173" cy="56829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9761" y="1622213"/>
              <a:ext cx="5473173" cy="5682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64185" y="1640385"/>
            <a:ext cx="5562533" cy="5646602"/>
            <a:chOff x="11464185" y="1640385"/>
            <a:chExt cx="5562533" cy="56466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64185" y="1640385"/>
              <a:ext cx="5562533" cy="564660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39028" y="1622213"/>
            <a:ext cx="2674300" cy="5779583"/>
            <a:chOff x="2639028" y="1622213"/>
            <a:chExt cx="2674300" cy="5779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9028" y="1622213"/>
              <a:ext cx="2674300" cy="57795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93054" y="1426101"/>
            <a:ext cx="5038199" cy="5918313"/>
            <a:chOff x="11793054" y="1426101"/>
            <a:chExt cx="5038199" cy="59183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93054" y="1426101"/>
              <a:ext cx="5038199" cy="59183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4738" y="2262670"/>
            <a:ext cx="5111899" cy="5307825"/>
            <a:chOff x="1454738" y="2262670"/>
            <a:chExt cx="5111899" cy="53078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4738" y="2262670"/>
              <a:ext cx="5111899" cy="53078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88380" y="752306"/>
            <a:ext cx="3447546" cy="6481790"/>
            <a:chOff x="12588380" y="752306"/>
            <a:chExt cx="3447546" cy="64817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88380" y="752306"/>
              <a:ext cx="3447546" cy="64817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52545" y="2730798"/>
            <a:ext cx="20483264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12790" y="2011486"/>
            <a:ext cx="2526776" cy="5434092"/>
            <a:chOff x="2712790" y="2011486"/>
            <a:chExt cx="2526776" cy="54340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2790" y="2011486"/>
              <a:ext cx="2526776" cy="54340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225729"/>
            <a:ext cx="6171429" cy="3834256"/>
            <a:chOff x="11226439" y="3225729"/>
            <a:chExt cx="6171429" cy="38342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225729"/>
              <a:ext cx="6171429" cy="383425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33853" y="1521331"/>
            <a:ext cx="3084649" cy="5784546"/>
            <a:chOff x="2433853" y="1521331"/>
            <a:chExt cx="3084649" cy="57845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3853" y="1521331"/>
              <a:ext cx="3084649" cy="5784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15875" y="2057143"/>
            <a:ext cx="4392558" cy="5248734"/>
            <a:chOff x="12115875" y="2057143"/>
            <a:chExt cx="4392558" cy="52487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5875" y="2057143"/>
              <a:ext cx="4392558" cy="524873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52545" y="2730798"/>
            <a:ext cx="20483264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2670" y="618924"/>
            <a:ext cx="6280374" cy="981927"/>
            <a:chOff x="6002670" y="618924"/>
            <a:chExt cx="6280374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2670" y="618924"/>
              <a:ext cx="6280374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2706" y="502653"/>
            <a:ext cx="6158941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6830" y="1784907"/>
            <a:ext cx="662384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3337" y="1883315"/>
            <a:ext cx="3398145" cy="5246509"/>
            <a:chOff x="2303337" y="1883315"/>
            <a:chExt cx="3398145" cy="52465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3337" y="1883315"/>
              <a:ext cx="3398145" cy="52465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06023" y="2262670"/>
            <a:ext cx="5212262" cy="4870144"/>
            <a:chOff x="11706023" y="2262670"/>
            <a:chExt cx="5212262" cy="48701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06023" y="2262670"/>
              <a:ext cx="5212262" cy="48701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78735" y="2730798"/>
            <a:ext cx="20481283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02670" y="618924"/>
            <a:ext cx="6280374" cy="981927"/>
            <a:chOff x="6002670" y="618924"/>
            <a:chExt cx="6280374" cy="9819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2670" y="618924"/>
              <a:ext cx="6280374" cy="981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505" y="2224264"/>
            <a:ext cx="5733346" cy="4957216"/>
            <a:chOff x="1109505" y="2224264"/>
            <a:chExt cx="5733346" cy="4957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505" y="2224264"/>
              <a:ext cx="5733346" cy="49572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55710" y="1970661"/>
            <a:ext cx="4712888" cy="5464422"/>
            <a:chOff x="11955710" y="1970661"/>
            <a:chExt cx="4712888" cy="54644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710" y="1970661"/>
              <a:ext cx="4712888" cy="54644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2706" y="502653"/>
            <a:ext cx="6158941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6830" y="1784907"/>
            <a:ext cx="6623840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48716" y="2730798"/>
            <a:ext cx="20008492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9043" y="1643575"/>
            <a:ext cx="3174269" cy="5578541"/>
            <a:chOff x="2389043" y="1643575"/>
            <a:chExt cx="3174269" cy="55785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9043" y="1643575"/>
              <a:ext cx="3174269" cy="55785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031652"/>
            <a:ext cx="6171429" cy="4008791"/>
            <a:chOff x="11226439" y="3031652"/>
            <a:chExt cx="6171429" cy="40087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031652"/>
              <a:ext cx="6171429" cy="40087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79722" y="1970661"/>
            <a:ext cx="5192911" cy="5192911"/>
            <a:chOff x="1379722" y="1970661"/>
            <a:chExt cx="5192911" cy="51929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722" y="1970661"/>
              <a:ext cx="5192911" cy="51929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65556" y="1681931"/>
            <a:ext cx="4093195" cy="5770371"/>
            <a:chOff x="12265556" y="1681931"/>
            <a:chExt cx="4093195" cy="57703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5556" y="1681931"/>
              <a:ext cx="4093195" cy="57703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50478" y="2726751"/>
            <a:ext cx="18353244" cy="55167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7493" y="8921653"/>
            <a:ext cx="4043438" cy="54543"/>
            <a:chOff x="397493" y="8921653"/>
            <a:chExt cx="4043438" cy="545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93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493" y="9571050"/>
            <a:ext cx="4043438" cy="54543"/>
            <a:chOff x="397493" y="9571050"/>
            <a:chExt cx="4043438" cy="5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93" y="957105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7305" y="2963705"/>
            <a:ext cx="3063815" cy="5418838"/>
            <a:chOff x="887305" y="2963705"/>
            <a:chExt cx="3063815" cy="54188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7305" y="2963705"/>
              <a:ext cx="3063815" cy="54188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21075" y="9015880"/>
            <a:ext cx="5623890" cy="5268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6703" y="2942343"/>
            <a:ext cx="3143695" cy="5418838"/>
            <a:chOff x="5426703" y="2942343"/>
            <a:chExt cx="3143695" cy="54188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703" y="2942343"/>
              <a:ext cx="3143695" cy="5418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56799" y="8921653"/>
            <a:ext cx="4043438" cy="54543"/>
            <a:chOff x="4956799" y="8921653"/>
            <a:chExt cx="4043438" cy="545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6799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56799" y="9571050"/>
            <a:ext cx="4043438" cy="54543"/>
            <a:chOff x="4956799" y="9571050"/>
            <a:chExt cx="4043438" cy="545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6799" y="9571050"/>
              <a:ext cx="4043438" cy="545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8708" y="9015880"/>
            <a:ext cx="5671509" cy="5268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06112" y="8921653"/>
            <a:ext cx="4043438" cy="54543"/>
            <a:chOff x="9506112" y="8921653"/>
            <a:chExt cx="4043438" cy="545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6112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06112" y="9571050"/>
            <a:ext cx="4043438" cy="54543"/>
            <a:chOff x="9506112" y="9571050"/>
            <a:chExt cx="4043438" cy="545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6112" y="9571050"/>
              <a:ext cx="4043438" cy="545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9899" y="9015880"/>
            <a:ext cx="5800899" cy="5268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036846" y="8921653"/>
            <a:ext cx="4043438" cy="54543"/>
            <a:chOff x="14036846" y="8921653"/>
            <a:chExt cx="4043438" cy="545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6846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36846" y="9571050"/>
            <a:ext cx="4043438" cy="54543"/>
            <a:chOff x="14036846" y="9571050"/>
            <a:chExt cx="4043438" cy="545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6846" y="9571050"/>
              <a:ext cx="4043438" cy="545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87123" y="2963705"/>
            <a:ext cx="3081416" cy="5332058"/>
            <a:chOff x="9987123" y="2963705"/>
            <a:chExt cx="3081416" cy="53320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7123" y="2963705"/>
              <a:ext cx="3081416" cy="53320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16703" y="3011264"/>
            <a:ext cx="3083725" cy="5323720"/>
            <a:chOff x="14516703" y="3011264"/>
            <a:chExt cx="3083725" cy="532372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16703" y="3011264"/>
              <a:ext cx="3083725" cy="532372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41137" y="9015880"/>
            <a:ext cx="5829471" cy="5268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293" y="8867110"/>
            <a:ext cx="4043438" cy="54543"/>
            <a:chOff x="1586293" y="8867110"/>
            <a:chExt cx="4043438" cy="545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293" y="886711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6293" y="9516507"/>
            <a:ext cx="4043438" cy="54543"/>
            <a:chOff x="1586293" y="9516507"/>
            <a:chExt cx="4043438" cy="5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293" y="9516507"/>
              <a:ext cx="4043438" cy="545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08" y="8982099"/>
            <a:ext cx="5619718" cy="513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21092" y="8812568"/>
            <a:ext cx="4043438" cy="54543"/>
            <a:chOff x="12221092" y="8812568"/>
            <a:chExt cx="4043438" cy="545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1092" y="8812568"/>
              <a:ext cx="4043438" cy="54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1092" y="9461965"/>
            <a:ext cx="4043438" cy="54543"/>
            <a:chOff x="12221092" y="9461965"/>
            <a:chExt cx="4043438" cy="545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1092" y="9461965"/>
              <a:ext cx="4043438" cy="545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51747" y="8927556"/>
            <a:ext cx="5083947" cy="5139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22925" y="2262670"/>
            <a:ext cx="3570176" cy="6171429"/>
            <a:chOff x="1822925" y="2262670"/>
            <a:chExt cx="3570176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2925" y="2262670"/>
              <a:ext cx="3570176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5181" y="2262670"/>
            <a:ext cx="3535260" cy="6171429"/>
            <a:chOff x="12475181" y="2262670"/>
            <a:chExt cx="3535260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81" y="2262670"/>
              <a:ext cx="3535260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293" y="8867110"/>
            <a:ext cx="4043438" cy="54543"/>
            <a:chOff x="1586293" y="8867110"/>
            <a:chExt cx="4043438" cy="545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293" y="886711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6293" y="9516507"/>
            <a:ext cx="4043438" cy="54543"/>
            <a:chOff x="1586293" y="9516507"/>
            <a:chExt cx="4043438" cy="545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293" y="9516507"/>
              <a:ext cx="4043438" cy="545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728" y="8982099"/>
            <a:ext cx="5516585" cy="513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21092" y="8812568"/>
            <a:ext cx="4043438" cy="54543"/>
            <a:chOff x="12221092" y="8812568"/>
            <a:chExt cx="4043438" cy="5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1092" y="8812568"/>
              <a:ext cx="4043438" cy="54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1092" y="9461965"/>
            <a:ext cx="4043438" cy="54543"/>
            <a:chOff x="12221092" y="9461965"/>
            <a:chExt cx="4043438" cy="545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1092" y="9461965"/>
              <a:ext cx="4043438" cy="545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6356" y="8927556"/>
            <a:ext cx="5409966" cy="5139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74017" y="2262670"/>
            <a:ext cx="3508061" cy="6171429"/>
            <a:chOff x="1874017" y="2262670"/>
            <a:chExt cx="3508061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4017" y="2262670"/>
              <a:ext cx="3508061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73958" y="2262670"/>
            <a:ext cx="3537706" cy="6171429"/>
            <a:chOff x="12473958" y="2262670"/>
            <a:chExt cx="3537706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3958" y="2262670"/>
              <a:ext cx="3537706" cy="61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4414" y="629112"/>
            <a:ext cx="9120639" cy="26108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866" y="2573366"/>
            <a:ext cx="2351100" cy="14119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6080" y="5676534"/>
            <a:ext cx="3774755" cy="3774755"/>
            <a:chOff x="1319608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608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6311" y="2948808"/>
            <a:ext cx="4350003" cy="4350003"/>
            <a:chOff x="10676311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6311" y="2948808"/>
              <a:ext cx="4350003" cy="43500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6070" y="3136850"/>
            <a:ext cx="11660674" cy="4368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26439" y="3332158"/>
            <a:ext cx="6171429" cy="3621398"/>
            <a:chOff x="11226439" y="3332158"/>
            <a:chExt cx="6171429" cy="3621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6439" y="3332158"/>
              <a:ext cx="6171429" cy="3621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0568" y="-252749"/>
            <a:ext cx="3900791" cy="24267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13877" y="1883315"/>
            <a:ext cx="2524602" cy="5423616"/>
            <a:chOff x="2713877" y="1883315"/>
            <a:chExt cx="2524602" cy="54236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3877" y="1883315"/>
              <a:ext cx="2524602" cy="542361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568" y="-252749"/>
            <a:ext cx="3900791" cy="24267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1899" y="3709075"/>
            <a:ext cx="8435972" cy="2867564"/>
            <a:chOff x="321899" y="3709075"/>
            <a:chExt cx="8435972" cy="28675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899" y="3709075"/>
              <a:ext cx="8435972" cy="28675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21773" y="1416386"/>
            <a:ext cx="4180761" cy="5773817"/>
            <a:chOff x="12221773" y="1416386"/>
            <a:chExt cx="4180761" cy="57738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1773" y="1416386"/>
              <a:ext cx="4180761" cy="577381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60887" y="2730798"/>
            <a:ext cx="20491540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2502" y="640286"/>
            <a:ext cx="3260711" cy="981927"/>
            <a:chOff x="7512502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502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5684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6573" y="1891717"/>
            <a:ext cx="665434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83076" y="1750384"/>
            <a:ext cx="4386203" cy="5671814"/>
            <a:chOff x="1783076" y="1750384"/>
            <a:chExt cx="4386203" cy="56718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076" y="1750384"/>
              <a:ext cx="4386203" cy="56718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413299"/>
            <a:ext cx="6171429" cy="4008899"/>
            <a:chOff x="11226439" y="3413299"/>
            <a:chExt cx="6171429" cy="4008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413299"/>
              <a:ext cx="6171429" cy="400889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5565" y="3481554"/>
            <a:ext cx="7161564" cy="3322607"/>
            <a:chOff x="925565" y="3481554"/>
            <a:chExt cx="7161564" cy="33226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5565" y="3481554"/>
              <a:ext cx="7161564" cy="33226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05061" y="2262671"/>
            <a:ext cx="4680781" cy="5148859"/>
            <a:chOff x="11905061" y="2262671"/>
            <a:chExt cx="4680781" cy="51488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05061" y="2262671"/>
              <a:ext cx="4680781" cy="514885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2502" y="816038"/>
            <a:ext cx="3260711" cy="981927"/>
            <a:chOff x="7512502" y="816038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502" y="816038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6615" y="697501"/>
            <a:ext cx="3219693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8507" y="1920287"/>
            <a:ext cx="7000573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0463" y="3338435"/>
            <a:ext cx="6171429" cy="3608845"/>
            <a:chOff x="890463" y="3338435"/>
            <a:chExt cx="6171429" cy="36088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463" y="3338435"/>
              <a:ext cx="6171429" cy="36088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138407"/>
            <a:ext cx="6171429" cy="4008899"/>
            <a:chOff x="11226439" y="3138407"/>
            <a:chExt cx="6171429" cy="4008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138407"/>
              <a:ext cx="6171429" cy="400889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8520" y="521749"/>
            <a:ext cx="3219693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8507" y="1823729"/>
            <a:ext cx="7000573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4662" y="3127979"/>
            <a:ext cx="6723370" cy="3723952"/>
            <a:chOff x="1144662" y="3127979"/>
            <a:chExt cx="6723370" cy="3723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4662" y="3127979"/>
              <a:ext cx="6723370" cy="3723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48499" y="2862467"/>
            <a:ext cx="7393905" cy="3949267"/>
            <a:chOff x="10548499" y="2862467"/>
            <a:chExt cx="7393905" cy="39492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48499" y="2862467"/>
              <a:ext cx="7393905" cy="394926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사용자 지정</PresentationFormat>
  <Paragraphs>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young sin</cp:lastModifiedBy>
  <cp:revision>4</cp:revision>
  <dcterms:created xsi:type="dcterms:W3CDTF">2023-12-07T10:43:34Z</dcterms:created>
  <dcterms:modified xsi:type="dcterms:W3CDTF">2023-12-14T00:27:23Z</dcterms:modified>
</cp:coreProperties>
</file>