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1430000" cy="6242050"/>
  <p:notesSz cx="11430000" cy="62420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1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864169"/>
            <a:ext cx="9715500" cy="1262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367532"/>
            <a:ext cx="8001000" cy="1503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62" y="4762"/>
            <a:ext cx="11420475" cy="5991225"/>
          </a:xfrm>
          <a:custGeom>
            <a:avLst/>
            <a:gdLst/>
            <a:ahLst/>
            <a:cxnLst/>
            <a:rect l="l" t="t" r="r" b="b"/>
            <a:pathLst>
              <a:path w="11420475" h="5991225">
                <a:moveTo>
                  <a:pt x="0" y="0"/>
                </a:moveTo>
                <a:lnTo>
                  <a:pt x="11420474" y="0"/>
                </a:lnTo>
                <a:lnTo>
                  <a:pt x="11420474" y="5991224"/>
                </a:lnTo>
                <a:lnTo>
                  <a:pt x="0" y="59912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E4DF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91065" y="1828063"/>
            <a:ext cx="1551940" cy="406400"/>
          </a:xfrm>
          <a:custGeom>
            <a:avLst/>
            <a:gdLst/>
            <a:ahLst/>
            <a:cxnLst/>
            <a:rect l="l" t="t" r="r" b="b"/>
            <a:pathLst>
              <a:path w="1551939" h="406400">
                <a:moveTo>
                  <a:pt x="246443" y="128397"/>
                </a:moveTo>
                <a:lnTo>
                  <a:pt x="237807" y="88252"/>
                </a:lnTo>
                <a:lnTo>
                  <a:pt x="229311" y="76911"/>
                </a:lnTo>
                <a:lnTo>
                  <a:pt x="214033" y="56540"/>
                </a:lnTo>
                <a:lnTo>
                  <a:pt x="193903" y="44818"/>
                </a:lnTo>
                <a:lnTo>
                  <a:pt x="193903" y="128397"/>
                </a:lnTo>
                <a:lnTo>
                  <a:pt x="189674" y="149872"/>
                </a:lnTo>
                <a:lnTo>
                  <a:pt x="177609" y="166116"/>
                </a:lnTo>
                <a:lnTo>
                  <a:pt x="158673" y="176403"/>
                </a:lnTo>
                <a:lnTo>
                  <a:pt x="133845" y="179984"/>
                </a:lnTo>
                <a:lnTo>
                  <a:pt x="108991" y="176403"/>
                </a:lnTo>
                <a:lnTo>
                  <a:pt x="90017" y="166116"/>
                </a:lnTo>
                <a:lnTo>
                  <a:pt x="77927" y="149872"/>
                </a:lnTo>
                <a:lnTo>
                  <a:pt x="73672" y="128397"/>
                </a:lnTo>
                <a:lnTo>
                  <a:pt x="77927" y="106934"/>
                </a:lnTo>
                <a:lnTo>
                  <a:pt x="90017" y="90728"/>
                </a:lnTo>
                <a:lnTo>
                  <a:pt x="108991" y="80479"/>
                </a:lnTo>
                <a:lnTo>
                  <a:pt x="133845" y="76911"/>
                </a:lnTo>
                <a:lnTo>
                  <a:pt x="158673" y="80479"/>
                </a:lnTo>
                <a:lnTo>
                  <a:pt x="177609" y="90728"/>
                </a:lnTo>
                <a:lnTo>
                  <a:pt x="189674" y="106934"/>
                </a:lnTo>
                <a:lnTo>
                  <a:pt x="193903" y="128397"/>
                </a:lnTo>
                <a:lnTo>
                  <a:pt x="193903" y="44818"/>
                </a:lnTo>
                <a:lnTo>
                  <a:pt x="178320" y="35725"/>
                </a:lnTo>
                <a:lnTo>
                  <a:pt x="133845" y="28244"/>
                </a:lnTo>
                <a:lnTo>
                  <a:pt x="89293" y="35725"/>
                </a:lnTo>
                <a:lnTo>
                  <a:pt x="53428" y="56540"/>
                </a:lnTo>
                <a:lnTo>
                  <a:pt x="29527" y="88252"/>
                </a:lnTo>
                <a:lnTo>
                  <a:pt x="20828" y="128397"/>
                </a:lnTo>
                <a:lnTo>
                  <a:pt x="29527" y="168567"/>
                </a:lnTo>
                <a:lnTo>
                  <a:pt x="53428" y="200304"/>
                </a:lnTo>
                <a:lnTo>
                  <a:pt x="89293" y="221145"/>
                </a:lnTo>
                <a:lnTo>
                  <a:pt x="133845" y="228650"/>
                </a:lnTo>
                <a:lnTo>
                  <a:pt x="178320" y="221145"/>
                </a:lnTo>
                <a:lnTo>
                  <a:pt x="214033" y="200304"/>
                </a:lnTo>
                <a:lnTo>
                  <a:pt x="229247" y="179984"/>
                </a:lnTo>
                <a:lnTo>
                  <a:pt x="237807" y="168567"/>
                </a:lnTo>
                <a:lnTo>
                  <a:pt x="246443" y="128397"/>
                </a:lnTo>
                <a:close/>
              </a:path>
              <a:path w="1551939" h="406400">
                <a:moveTo>
                  <a:pt x="276161" y="302425"/>
                </a:moveTo>
                <a:lnTo>
                  <a:pt x="271030" y="258889"/>
                </a:lnTo>
                <a:lnTo>
                  <a:pt x="214947" y="265823"/>
                </a:lnTo>
                <a:lnTo>
                  <a:pt x="158838" y="270116"/>
                </a:lnTo>
                <a:lnTo>
                  <a:pt x="103670" y="272376"/>
                </a:lnTo>
                <a:lnTo>
                  <a:pt x="50406" y="273278"/>
                </a:lnTo>
                <a:lnTo>
                  <a:pt x="0" y="273431"/>
                </a:lnTo>
                <a:lnTo>
                  <a:pt x="7429" y="321259"/>
                </a:lnTo>
                <a:lnTo>
                  <a:pt x="55727" y="321056"/>
                </a:lnTo>
                <a:lnTo>
                  <a:pt x="107556" y="319900"/>
                </a:lnTo>
                <a:lnTo>
                  <a:pt x="162102" y="316966"/>
                </a:lnTo>
                <a:lnTo>
                  <a:pt x="218567" y="311416"/>
                </a:lnTo>
                <a:lnTo>
                  <a:pt x="276161" y="302425"/>
                </a:lnTo>
                <a:close/>
              </a:path>
              <a:path w="1551939" h="406400">
                <a:moveTo>
                  <a:pt x="333082" y="0"/>
                </a:moveTo>
                <a:lnTo>
                  <a:pt x="279717" y="0"/>
                </a:lnTo>
                <a:lnTo>
                  <a:pt x="279717" y="406120"/>
                </a:lnTo>
                <a:lnTo>
                  <a:pt x="333082" y="406120"/>
                </a:lnTo>
                <a:lnTo>
                  <a:pt x="333082" y="0"/>
                </a:lnTo>
                <a:close/>
              </a:path>
              <a:path w="1551939" h="406400">
                <a:moveTo>
                  <a:pt x="706183" y="191706"/>
                </a:moveTo>
                <a:lnTo>
                  <a:pt x="663613" y="172046"/>
                </a:lnTo>
                <a:lnTo>
                  <a:pt x="654989" y="164807"/>
                </a:lnTo>
                <a:lnTo>
                  <a:pt x="633006" y="146367"/>
                </a:lnTo>
                <a:lnTo>
                  <a:pt x="614527" y="115862"/>
                </a:lnTo>
                <a:lnTo>
                  <a:pt x="608418" y="82143"/>
                </a:lnTo>
                <a:lnTo>
                  <a:pt x="608342" y="75653"/>
                </a:lnTo>
                <a:lnTo>
                  <a:pt x="693623" y="75653"/>
                </a:lnTo>
                <a:lnTo>
                  <a:pt x="693623" y="28663"/>
                </a:lnTo>
                <a:lnTo>
                  <a:pt x="468426" y="28663"/>
                </a:lnTo>
                <a:lnTo>
                  <a:pt x="468426" y="75653"/>
                </a:lnTo>
                <a:lnTo>
                  <a:pt x="554964" y="75653"/>
                </a:lnTo>
                <a:lnTo>
                  <a:pt x="554964" y="82143"/>
                </a:lnTo>
                <a:lnTo>
                  <a:pt x="548373" y="119837"/>
                </a:lnTo>
                <a:lnTo>
                  <a:pt x="528878" y="153568"/>
                </a:lnTo>
                <a:lnTo>
                  <a:pt x="496912" y="181800"/>
                </a:lnTo>
                <a:lnTo>
                  <a:pt x="452945" y="203009"/>
                </a:lnTo>
                <a:lnTo>
                  <a:pt x="480885" y="246748"/>
                </a:lnTo>
                <a:lnTo>
                  <a:pt x="518668" y="229184"/>
                </a:lnTo>
                <a:lnTo>
                  <a:pt x="549021" y="207822"/>
                </a:lnTo>
                <a:lnTo>
                  <a:pt x="570839" y="185445"/>
                </a:lnTo>
                <a:lnTo>
                  <a:pt x="583018" y="164807"/>
                </a:lnTo>
                <a:lnTo>
                  <a:pt x="594398" y="181724"/>
                </a:lnTo>
                <a:lnTo>
                  <a:pt x="615010" y="200799"/>
                </a:lnTo>
                <a:lnTo>
                  <a:pt x="643915" y="219456"/>
                </a:lnTo>
                <a:lnTo>
                  <a:pt x="680123" y="235127"/>
                </a:lnTo>
                <a:lnTo>
                  <a:pt x="706183" y="191706"/>
                </a:lnTo>
                <a:close/>
              </a:path>
              <a:path w="1551939" h="406400">
                <a:moveTo>
                  <a:pt x="781532" y="324294"/>
                </a:moveTo>
                <a:lnTo>
                  <a:pt x="771728" y="290588"/>
                </a:lnTo>
                <a:lnTo>
                  <a:pt x="771499" y="290385"/>
                </a:lnTo>
                <a:lnTo>
                  <a:pt x="744080" y="265430"/>
                </a:lnTo>
                <a:lnTo>
                  <a:pt x="728992" y="259892"/>
                </a:lnTo>
                <a:lnTo>
                  <a:pt x="728992" y="324294"/>
                </a:lnTo>
                <a:lnTo>
                  <a:pt x="723785" y="338810"/>
                </a:lnTo>
                <a:lnTo>
                  <a:pt x="708152" y="349631"/>
                </a:lnTo>
                <a:lnTo>
                  <a:pt x="682155" y="356387"/>
                </a:lnTo>
                <a:lnTo>
                  <a:pt x="645807" y="358724"/>
                </a:lnTo>
                <a:lnTo>
                  <a:pt x="609282" y="356387"/>
                </a:lnTo>
                <a:lnTo>
                  <a:pt x="583107" y="349631"/>
                </a:lnTo>
                <a:lnTo>
                  <a:pt x="567347" y="338810"/>
                </a:lnTo>
                <a:lnTo>
                  <a:pt x="562089" y="324294"/>
                </a:lnTo>
                <a:lnTo>
                  <a:pt x="567347" y="310032"/>
                </a:lnTo>
                <a:lnTo>
                  <a:pt x="583107" y="299377"/>
                </a:lnTo>
                <a:lnTo>
                  <a:pt x="609282" y="292696"/>
                </a:lnTo>
                <a:lnTo>
                  <a:pt x="645807" y="290385"/>
                </a:lnTo>
                <a:lnTo>
                  <a:pt x="682193" y="292696"/>
                </a:lnTo>
                <a:lnTo>
                  <a:pt x="708202" y="299377"/>
                </a:lnTo>
                <a:lnTo>
                  <a:pt x="723798" y="310032"/>
                </a:lnTo>
                <a:lnTo>
                  <a:pt x="728992" y="324294"/>
                </a:lnTo>
                <a:lnTo>
                  <a:pt x="728992" y="259892"/>
                </a:lnTo>
                <a:lnTo>
                  <a:pt x="701217" y="249682"/>
                </a:lnTo>
                <a:lnTo>
                  <a:pt x="645807" y="244233"/>
                </a:lnTo>
                <a:lnTo>
                  <a:pt x="590054" y="249669"/>
                </a:lnTo>
                <a:lnTo>
                  <a:pt x="546900" y="265391"/>
                </a:lnTo>
                <a:lnTo>
                  <a:pt x="519023" y="290550"/>
                </a:lnTo>
                <a:lnTo>
                  <a:pt x="509130" y="324294"/>
                </a:lnTo>
                <a:lnTo>
                  <a:pt x="519010" y="358051"/>
                </a:lnTo>
                <a:lnTo>
                  <a:pt x="546862" y="383362"/>
                </a:lnTo>
                <a:lnTo>
                  <a:pt x="590016" y="399249"/>
                </a:lnTo>
                <a:lnTo>
                  <a:pt x="645807" y="404761"/>
                </a:lnTo>
                <a:lnTo>
                  <a:pt x="701217" y="399249"/>
                </a:lnTo>
                <a:lnTo>
                  <a:pt x="744080" y="383362"/>
                </a:lnTo>
                <a:lnTo>
                  <a:pt x="771004" y="358724"/>
                </a:lnTo>
                <a:lnTo>
                  <a:pt x="771728" y="358051"/>
                </a:lnTo>
                <a:lnTo>
                  <a:pt x="781532" y="324294"/>
                </a:lnTo>
                <a:close/>
              </a:path>
              <a:path w="1551939" h="406400">
                <a:moveTo>
                  <a:pt x="835101" y="98577"/>
                </a:moveTo>
                <a:lnTo>
                  <a:pt x="778078" y="98577"/>
                </a:lnTo>
                <a:lnTo>
                  <a:pt x="778078" y="0"/>
                </a:lnTo>
                <a:lnTo>
                  <a:pt x="724700" y="0"/>
                </a:lnTo>
                <a:lnTo>
                  <a:pt x="724700" y="251358"/>
                </a:lnTo>
                <a:lnTo>
                  <a:pt x="778078" y="251358"/>
                </a:lnTo>
                <a:lnTo>
                  <a:pt x="778078" y="145872"/>
                </a:lnTo>
                <a:lnTo>
                  <a:pt x="835101" y="145872"/>
                </a:lnTo>
                <a:lnTo>
                  <a:pt x="835101" y="98577"/>
                </a:lnTo>
                <a:close/>
              </a:path>
              <a:path w="1551939" h="406400">
                <a:moveTo>
                  <a:pt x="1084478" y="214731"/>
                </a:moveTo>
                <a:lnTo>
                  <a:pt x="1079728" y="182600"/>
                </a:lnTo>
                <a:lnTo>
                  <a:pt x="1077569" y="168059"/>
                </a:lnTo>
                <a:lnTo>
                  <a:pt x="1035634" y="175399"/>
                </a:lnTo>
                <a:lnTo>
                  <a:pt x="995946" y="179844"/>
                </a:lnTo>
                <a:lnTo>
                  <a:pt x="954697" y="182016"/>
                </a:lnTo>
                <a:lnTo>
                  <a:pt x="908050" y="182600"/>
                </a:lnTo>
                <a:lnTo>
                  <a:pt x="908050" y="80365"/>
                </a:lnTo>
                <a:lnTo>
                  <a:pt x="1043876" y="80365"/>
                </a:lnTo>
                <a:lnTo>
                  <a:pt x="1043876" y="33375"/>
                </a:lnTo>
                <a:lnTo>
                  <a:pt x="855091" y="33375"/>
                </a:lnTo>
                <a:lnTo>
                  <a:pt x="855091" y="229895"/>
                </a:lnTo>
                <a:lnTo>
                  <a:pt x="894029" y="229895"/>
                </a:lnTo>
                <a:lnTo>
                  <a:pt x="949248" y="229311"/>
                </a:lnTo>
                <a:lnTo>
                  <a:pt x="996276" y="227063"/>
                </a:lnTo>
                <a:lnTo>
                  <a:pt x="1039787" y="222440"/>
                </a:lnTo>
                <a:lnTo>
                  <a:pt x="1084478" y="214731"/>
                </a:lnTo>
                <a:close/>
              </a:path>
              <a:path w="1551939" h="406400">
                <a:moveTo>
                  <a:pt x="1172895" y="350139"/>
                </a:moveTo>
                <a:lnTo>
                  <a:pt x="949591" y="350139"/>
                </a:lnTo>
                <a:lnTo>
                  <a:pt x="949591" y="252399"/>
                </a:lnTo>
                <a:lnTo>
                  <a:pt x="896645" y="252399"/>
                </a:lnTo>
                <a:lnTo>
                  <a:pt x="896645" y="397129"/>
                </a:lnTo>
                <a:lnTo>
                  <a:pt x="1172895" y="397129"/>
                </a:lnTo>
                <a:lnTo>
                  <a:pt x="1172895" y="350139"/>
                </a:lnTo>
                <a:close/>
              </a:path>
              <a:path w="1551939" h="406400">
                <a:moveTo>
                  <a:pt x="1213192" y="114795"/>
                </a:moveTo>
                <a:lnTo>
                  <a:pt x="1155738" y="114795"/>
                </a:lnTo>
                <a:lnTo>
                  <a:pt x="1155738" y="0"/>
                </a:lnTo>
                <a:lnTo>
                  <a:pt x="1102372" y="0"/>
                </a:lnTo>
                <a:lnTo>
                  <a:pt x="1102372" y="298437"/>
                </a:lnTo>
                <a:lnTo>
                  <a:pt x="1155738" y="298437"/>
                </a:lnTo>
                <a:lnTo>
                  <a:pt x="1155738" y="162191"/>
                </a:lnTo>
                <a:lnTo>
                  <a:pt x="1213192" y="162191"/>
                </a:lnTo>
                <a:lnTo>
                  <a:pt x="1213192" y="114795"/>
                </a:lnTo>
                <a:close/>
              </a:path>
              <a:path w="1551939" h="406400">
                <a:moveTo>
                  <a:pt x="1465592" y="190665"/>
                </a:moveTo>
                <a:lnTo>
                  <a:pt x="1423098" y="169748"/>
                </a:lnTo>
                <a:lnTo>
                  <a:pt x="1411986" y="159994"/>
                </a:lnTo>
                <a:lnTo>
                  <a:pt x="1392262" y="142709"/>
                </a:lnTo>
                <a:lnTo>
                  <a:pt x="1373479" y="111226"/>
                </a:lnTo>
                <a:lnTo>
                  <a:pt x="1367129" y="77012"/>
                </a:lnTo>
                <a:lnTo>
                  <a:pt x="1367129" y="71780"/>
                </a:lnTo>
                <a:lnTo>
                  <a:pt x="1451991" y="71780"/>
                </a:lnTo>
                <a:lnTo>
                  <a:pt x="1451991" y="24803"/>
                </a:lnTo>
                <a:lnTo>
                  <a:pt x="1227213" y="24803"/>
                </a:lnTo>
                <a:lnTo>
                  <a:pt x="1227213" y="71780"/>
                </a:lnTo>
                <a:lnTo>
                  <a:pt x="1313332" y="71780"/>
                </a:lnTo>
                <a:lnTo>
                  <a:pt x="1313332" y="77012"/>
                </a:lnTo>
                <a:lnTo>
                  <a:pt x="1306626" y="114731"/>
                </a:lnTo>
                <a:lnTo>
                  <a:pt x="1286929" y="148920"/>
                </a:lnTo>
                <a:lnTo>
                  <a:pt x="1254950" y="177698"/>
                </a:lnTo>
                <a:lnTo>
                  <a:pt x="1211313" y="199237"/>
                </a:lnTo>
                <a:lnTo>
                  <a:pt x="1239774" y="242976"/>
                </a:lnTo>
                <a:lnTo>
                  <a:pt x="1277239" y="225120"/>
                </a:lnTo>
                <a:lnTo>
                  <a:pt x="1307388" y="203339"/>
                </a:lnTo>
                <a:lnTo>
                  <a:pt x="1329080" y="180632"/>
                </a:lnTo>
                <a:lnTo>
                  <a:pt x="1341170" y="159994"/>
                </a:lnTo>
                <a:lnTo>
                  <a:pt x="1352638" y="177698"/>
                </a:lnTo>
                <a:lnTo>
                  <a:pt x="1373301" y="197866"/>
                </a:lnTo>
                <a:lnTo>
                  <a:pt x="1402041" y="217703"/>
                </a:lnTo>
                <a:lnTo>
                  <a:pt x="1437754" y="234403"/>
                </a:lnTo>
                <a:lnTo>
                  <a:pt x="1465592" y="190665"/>
                </a:lnTo>
                <a:close/>
              </a:path>
              <a:path w="1551939" h="406400">
                <a:moveTo>
                  <a:pt x="1551406" y="246011"/>
                </a:moveTo>
                <a:lnTo>
                  <a:pt x="1498866" y="246011"/>
                </a:lnTo>
                <a:lnTo>
                  <a:pt x="1498866" y="292061"/>
                </a:lnTo>
                <a:lnTo>
                  <a:pt x="1498866" y="353593"/>
                </a:lnTo>
                <a:lnTo>
                  <a:pt x="1334998" y="353593"/>
                </a:lnTo>
                <a:lnTo>
                  <a:pt x="1334998" y="292061"/>
                </a:lnTo>
                <a:lnTo>
                  <a:pt x="1498866" y="292061"/>
                </a:lnTo>
                <a:lnTo>
                  <a:pt x="1498866" y="246011"/>
                </a:lnTo>
                <a:lnTo>
                  <a:pt x="1282052" y="246011"/>
                </a:lnTo>
                <a:lnTo>
                  <a:pt x="1282052" y="400469"/>
                </a:lnTo>
                <a:lnTo>
                  <a:pt x="1551406" y="400469"/>
                </a:lnTo>
                <a:lnTo>
                  <a:pt x="1551406" y="353593"/>
                </a:lnTo>
                <a:lnTo>
                  <a:pt x="1551406" y="292061"/>
                </a:lnTo>
                <a:lnTo>
                  <a:pt x="1551406" y="246011"/>
                </a:lnTo>
                <a:close/>
              </a:path>
              <a:path w="1551939" h="406400">
                <a:moveTo>
                  <a:pt x="1551406" y="0"/>
                </a:moveTo>
                <a:lnTo>
                  <a:pt x="1498041" y="0"/>
                </a:lnTo>
                <a:lnTo>
                  <a:pt x="1498041" y="96786"/>
                </a:lnTo>
                <a:lnTo>
                  <a:pt x="1421333" y="96786"/>
                </a:lnTo>
                <a:lnTo>
                  <a:pt x="1421333" y="144195"/>
                </a:lnTo>
                <a:lnTo>
                  <a:pt x="1498041" y="144195"/>
                </a:lnTo>
                <a:lnTo>
                  <a:pt x="1498041" y="244449"/>
                </a:lnTo>
                <a:lnTo>
                  <a:pt x="1551406" y="244449"/>
                </a:lnTo>
                <a:lnTo>
                  <a:pt x="1551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383093"/>
            <a:ext cx="497205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62" y="4762"/>
            <a:ext cx="11420475" cy="5991225"/>
          </a:xfrm>
          <a:custGeom>
            <a:avLst/>
            <a:gdLst/>
            <a:ahLst/>
            <a:cxnLst/>
            <a:rect l="l" t="t" r="r" b="b"/>
            <a:pathLst>
              <a:path w="11420475" h="5991225">
                <a:moveTo>
                  <a:pt x="0" y="0"/>
                </a:moveTo>
                <a:lnTo>
                  <a:pt x="11420474" y="0"/>
                </a:lnTo>
                <a:lnTo>
                  <a:pt x="11420474" y="5991224"/>
                </a:lnTo>
                <a:lnTo>
                  <a:pt x="0" y="59912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E4DF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15982" y="1617806"/>
            <a:ext cx="4598034" cy="755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383093"/>
            <a:ext cx="10287000" cy="39688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592508"/>
            <a:ext cx="36576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592508"/>
            <a:ext cx="2628900" cy="300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1400" y="1444625"/>
            <a:ext cx="4598034" cy="7550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12570">
              <a:lnSpc>
                <a:spcPct val="100000"/>
              </a:lnSpc>
              <a:spcBef>
                <a:spcPts val="135"/>
              </a:spcBef>
            </a:pPr>
            <a:r>
              <a:rPr spc="-295" dirty="0"/>
              <a:t>F</a:t>
            </a:r>
            <a:r>
              <a:rPr spc="-430" dirty="0"/>
              <a:t>i</a:t>
            </a:r>
            <a:r>
              <a:rPr spc="-400" dirty="0"/>
              <a:t>r</a:t>
            </a:r>
            <a:r>
              <a:rPr spc="-320" dirty="0"/>
              <a:t>e</a:t>
            </a:r>
            <a:r>
              <a:rPr spc="-220" dirty="0"/>
              <a:t>b</a:t>
            </a:r>
            <a:r>
              <a:rPr spc="-300" dirty="0"/>
              <a:t>a</a:t>
            </a:r>
            <a:r>
              <a:rPr spc="275" dirty="0"/>
              <a:t>s</a:t>
            </a:r>
            <a:r>
              <a:rPr spc="-175" dirty="0"/>
              <a:t>e</a:t>
            </a:r>
            <a:r>
              <a:rPr spc="-720" dirty="0"/>
              <a:t> </a:t>
            </a:r>
            <a:r>
              <a:rPr sz="4050" spc="-425" dirty="0">
                <a:latin typeface="Malgun Gothic"/>
                <a:cs typeface="Malgun Gothic"/>
              </a:rPr>
              <a:t>소</a:t>
            </a:r>
            <a:r>
              <a:rPr sz="4050" spc="-325" dirty="0">
                <a:latin typeface="Malgun Gothic"/>
                <a:cs typeface="Malgun Gothic"/>
              </a:rPr>
              <a:t>개</a:t>
            </a:r>
            <a:endParaRPr sz="405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20200" y="5254625"/>
            <a:ext cx="145669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rgbClr val="797979"/>
                </a:solidFill>
                <a:latin typeface="Trebuchet MS"/>
                <a:cs typeface="Trebuchet MS"/>
              </a:rPr>
              <a:t>2</a:t>
            </a:r>
            <a:r>
              <a:rPr sz="1600" spc="105" dirty="0">
                <a:solidFill>
                  <a:srgbClr val="797979"/>
                </a:solidFill>
                <a:latin typeface="Trebuchet MS"/>
                <a:cs typeface="Trebuchet MS"/>
              </a:rPr>
              <a:t>0</a:t>
            </a:r>
            <a:r>
              <a:rPr sz="1600" spc="-45" dirty="0">
                <a:solidFill>
                  <a:srgbClr val="797979"/>
                </a:solidFill>
                <a:latin typeface="Trebuchet MS"/>
                <a:cs typeface="Trebuchet MS"/>
              </a:rPr>
              <a:t>22</a:t>
            </a:r>
            <a:r>
              <a:rPr sz="1600" spc="30" dirty="0">
                <a:solidFill>
                  <a:srgbClr val="797979"/>
                </a:solidFill>
                <a:latin typeface="Trebuchet MS"/>
                <a:cs typeface="Trebuchet MS"/>
              </a:rPr>
              <a:t>3</a:t>
            </a:r>
            <a:r>
              <a:rPr sz="1600" spc="-195" dirty="0">
                <a:solidFill>
                  <a:srgbClr val="797979"/>
                </a:solidFill>
                <a:latin typeface="Trebuchet MS"/>
                <a:cs typeface="Trebuchet MS"/>
              </a:rPr>
              <a:t>1</a:t>
            </a:r>
            <a:r>
              <a:rPr sz="1600" spc="-120" dirty="0">
                <a:solidFill>
                  <a:srgbClr val="797979"/>
                </a:solidFill>
                <a:latin typeface="Trebuchet MS"/>
                <a:cs typeface="Trebuchet MS"/>
              </a:rPr>
              <a:t>7</a:t>
            </a:r>
            <a:r>
              <a:rPr sz="1600" spc="30" dirty="0">
                <a:solidFill>
                  <a:srgbClr val="797979"/>
                </a:solidFill>
                <a:latin typeface="Trebuchet MS"/>
                <a:cs typeface="Trebuchet MS"/>
              </a:rPr>
              <a:t>4</a:t>
            </a:r>
            <a:r>
              <a:rPr sz="1600" spc="-40" dirty="0">
                <a:solidFill>
                  <a:srgbClr val="797979"/>
                </a:solidFill>
                <a:latin typeface="Trebuchet MS"/>
                <a:cs typeface="Trebuchet MS"/>
              </a:rPr>
              <a:t>7</a:t>
            </a:r>
            <a:r>
              <a:rPr sz="1600" spc="-215" dirty="0">
                <a:solidFill>
                  <a:srgbClr val="797979"/>
                </a:solidFill>
                <a:latin typeface="Trebuchet MS"/>
                <a:cs typeface="Trebuchet MS"/>
              </a:rPr>
              <a:t> </a:t>
            </a:r>
            <a:r>
              <a:rPr sz="1350" b="1" spc="-105" dirty="0">
                <a:latin typeface="Malgun Gothic"/>
                <a:cs typeface="Malgun Gothic"/>
              </a:rPr>
              <a:t>김신</a:t>
            </a:r>
            <a:r>
              <a:rPr sz="1350" b="1" spc="-110" dirty="0">
                <a:latin typeface="Malgun Gothic"/>
                <a:cs typeface="Malgun Gothic"/>
              </a:rPr>
              <a:t>영</a:t>
            </a:r>
            <a:endParaRPr sz="1350" b="1" dirty="0">
              <a:latin typeface="Malgun Gothic"/>
              <a:cs typeface="Malgun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49" cy="60007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377825"/>
            <a:ext cx="3963670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50" spc="-229" dirty="0"/>
              <a:t>F</a:t>
            </a:r>
            <a:r>
              <a:rPr sz="3950" spc="-405" dirty="0"/>
              <a:t>i</a:t>
            </a:r>
            <a:r>
              <a:rPr sz="3950" spc="-295" dirty="0"/>
              <a:t>r</a:t>
            </a:r>
            <a:r>
              <a:rPr sz="3950" spc="-160" dirty="0"/>
              <a:t>e</a:t>
            </a:r>
            <a:r>
              <a:rPr sz="3950" spc="-135" dirty="0"/>
              <a:t>b</a:t>
            </a:r>
            <a:r>
              <a:rPr sz="3950" spc="-155" dirty="0"/>
              <a:t>a</a:t>
            </a:r>
            <a:r>
              <a:rPr sz="3950" spc="170" dirty="0"/>
              <a:t>s</a:t>
            </a:r>
            <a:r>
              <a:rPr sz="3950" spc="-160" dirty="0"/>
              <a:t>e</a:t>
            </a:r>
            <a:r>
              <a:rPr sz="3350" spc="-245" dirty="0">
                <a:latin typeface="+mn-lt"/>
                <a:cs typeface="Malgun Gothic"/>
              </a:rPr>
              <a:t>란</a:t>
            </a:r>
            <a:r>
              <a:rPr sz="3350" spc="-665" dirty="0">
                <a:latin typeface="+mn-lt"/>
                <a:cs typeface="Malgun Gothic"/>
              </a:rPr>
              <a:t> </a:t>
            </a:r>
            <a:r>
              <a:rPr sz="3350" spc="-380" dirty="0">
                <a:latin typeface="+mn-lt"/>
                <a:cs typeface="Malgun Gothic"/>
              </a:rPr>
              <a:t>무엇인가</a:t>
            </a:r>
            <a:r>
              <a:rPr sz="3950" spc="445" dirty="0">
                <a:latin typeface="+mn-lt"/>
              </a:rPr>
              <a:t>?</a:t>
            </a:r>
            <a:endParaRPr sz="3950" dirty="0">
              <a:latin typeface="+mn-lt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47824" y="3175396"/>
            <a:ext cx="8143875" cy="790575"/>
            <a:chOff x="1647824" y="3175396"/>
            <a:chExt cx="8143875" cy="790575"/>
          </a:xfrm>
        </p:grpSpPr>
        <p:sp>
          <p:nvSpPr>
            <p:cNvPr id="5" name="object 5"/>
            <p:cNvSpPr/>
            <p:nvPr/>
          </p:nvSpPr>
          <p:spPr>
            <a:xfrm>
              <a:off x="1647812" y="3362324"/>
              <a:ext cx="8143875" cy="603885"/>
            </a:xfrm>
            <a:custGeom>
              <a:avLst/>
              <a:gdLst/>
              <a:ahLst/>
              <a:cxnLst/>
              <a:rect l="l" t="t" r="r" b="b"/>
              <a:pathLst>
                <a:path w="8143875" h="603885">
                  <a:moveTo>
                    <a:pt x="81438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73618" y="38100"/>
                  </a:lnTo>
                  <a:lnTo>
                    <a:pt x="1973618" y="603656"/>
                  </a:lnTo>
                  <a:lnTo>
                    <a:pt x="2002193" y="603656"/>
                  </a:lnTo>
                  <a:lnTo>
                    <a:pt x="2002193" y="38100"/>
                  </a:lnTo>
                  <a:lnTo>
                    <a:pt x="8143875" y="38100"/>
                  </a:lnTo>
                  <a:lnTo>
                    <a:pt x="8143875" y="0"/>
                  </a:lnTo>
                  <a:close/>
                </a:path>
              </a:pathLst>
            </a:custGeom>
            <a:solidFill>
              <a:srgbClr val="B4B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52812" y="3180159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22527" y="371474"/>
                  </a:moveTo>
                  <a:lnTo>
                    <a:pt x="48947" y="371474"/>
                  </a:lnTo>
                  <a:lnTo>
                    <a:pt x="45540" y="371139"/>
                  </a:lnTo>
                  <a:lnTo>
                    <a:pt x="10739" y="351052"/>
                  </a:lnTo>
                  <a:lnTo>
                    <a:pt x="0" y="322527"/>
                  </a:lnTo>
                  <a:lnTo>
                    <a:pt x="0" y="3190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7" y="0"/>
                  </a:lnTo>
                  <a:lnTo>
                    <a:pt x="358563" y="17776"/>
                  </a:lnTo>
                  <a:lnTo>
                    <a:pt x="371474" y="48947"/>
                  </a:lnTo>
                  <a:lnTo>
                    <a:pt x="371474" y="322527"/>
                  </a:lnTo>
                  <a:lnTo>
                    <a:pt x="353698" y="358563"/>
                  </a:lnTo>
                  <a:lnTo>
                    <a:pt x="325934" y="371139"/>
                  </a:lnTo>
                  <a:lnTo>
                    <a:pt x="322527" y="371474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52812" y="3180159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9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4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19087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29307" y="1006"/>
                  </a:lnTo>
                  <a:lnTo>
                    <a:pt x="332681" y="1677"/>
                  </a:lnTo>
                  <a:lnTo>
                    <a:pt x="335957" y="2671"/>
                  </a:lnTo>
                  <a:lnTo>
                    <a:pt x="339135" y="3987"/>
                  </a:lnTo>
                  <a:lnTo>
                    <a:pt x="342313" y="5304"/>
                  </a:lnTo>
                  <a:lnTo>
                    <a:pt x="362646" y="23282"/>
                  </a:lnTo>
                  <a:lnTo>
                    <a:pt x="364557" y="26142"/>
                  </a:lnTo>
                  <a:lnTo>
                    <a:pt x="366170" y="29161"/>
                  </a:lnTo>
                  <a:lnTo>
                    <a:pt x="367487" y="32339"/>
                  </a:lnTo>
                  <a:lnTo>
                    <a:pt x="368803" y="35517"/>
                  </a:lnTo>
                  <a:lnTo>
                    <a:pt x="371474" y="52387"/>
                  </a:lnTo>
                  <a:lnTo>
                    <a:pt x="371474" y="319087"/>
                  </a:lnTo>
                  <a:lnTo>
                    <a:pt x="367487" y="339135"/>
                  </a:lnTo>
                  <a:lnTo>
                    <a:pt x="366170" y="342313"/>
                  </a:lnTo>
                  <a:lnTo>
                    <a:pt x="364557" y="345332"/>
                  </a:lnTo>
                  <a:lnTo>
                    <a:pt x="362646" y="348192"/>
                  </a:lnTo>
                  <a:lnTo>
                    <a:pt x="360735" y="351052"/>
                  </a:lnTo>
                  <a:lnTo>
                    <a:pt x="339135" y="367487"/>
                  </a:lnTo>
                  <a:lnTo>
                    <a:pt x="335957" y="368803"/>
                  </a:lnTo>
                  <a:lnTo>
                    <a:pt x="319087" y="371474"/>
                  </a:lnTo>
                  <a:lnTo>
                    <a:pt x="52387" y="371474"/>
                  </a:lnTo>
                  <a:lnTo>
                    <a:pt x="32339" y="367487"/>
                  </a:lnTo>
                  <a:lnTo>
                    <a:pt x="29161" y="366170"/>
                  </a:lnTo>
                  <a:lnTo>
                    <a:pt x="8828" y="348192"/>
                  </a:lnTo>
                  <a:lnTo>
                    <a:pt x="6917" y="345332"/>
                  </a:lnTo>
                  <a:lnTo>
                    <a:pt x="5304" y="342313"/>
                  </a:lnTo>
                  <a:lnTo>
                    <a:pt x="3987" y="339135"/>
                  </a:lnTo>
                  <a:lnTo>
                    <a:pt x="2671" y="335957"/>
                  </a:lnTo>
                  <a:lnTo>
                    <a:pt x="1677" y="332681"/>
                  </a:lnTo>
                  <a:lnTo>
                    <a:pt x="1006" y="329307"/>
                  </a:lnTo>
                  <a:lnTo>
                    <a:pt x="335" y="325934"/>
                  </a:lnTo>
                  <a:lnTo>
                    <a:pt x="0" y="322527"/>
                  </a:lnTo>
                  <a:lnTo>
                    <a:pt x="0" y="319087"/>
                  </a:lnTo>
                  <a:close/>
                </a:path>
              </a:pathLst>
            </a:custGeom>
            <a:ln w="9524">
              <a:solidFill>
                <a:srgbClr val="B4B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63193" y="3134987"/>
            <a:ext cx="15176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270" dirty="0">
                <a:solidFill>
                  <a:srgbClr val="262525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31312" y="4166818"/>
            <a:ext cx="1621790" cy="203200"/>
          </a:xfrm>
          <a:custGeom>
            <a:avLst/>
            <a:gdLst/>
            <a:ahLst/>
            <a:cxnLst/>
            <a:rect l="l" t="t" r="r" b="b"/>
            <a:pathLst>
              <a:path w="1621789" h="203200">
                <a:moveTo>
                  <a:pt x="184645" y="154305"/>
                </a:moveTo>
                <a:lnTo>
                  <a:pt x="105117" y="154305"/>
                </a:lnTo>
                <a:lnTo>
                  <a:pt x="105117" y="116255"/>
                </a:lnTo>
                <a:lnTo>
                  <a:pt x="163195" y="116255"/>
                </a:lnTo>
                <a:lnTo>
                  <a:pt x="163195" y="93192"/>
                </a:lnTo>
                <a:lnTo>
                  <a:pt x="163195" y="39293"/>
                </a:lnTo>
                <a:lnTo>
                  <a:pt x="163195" y="16065"/>
                </a:lnTo>
                <a:lnTo>
                  <a:pt x="136931" y="16065"/>
                </a:lnTo>
                <a:lnTo>
                  <a:pt x="136931" y="39293"/>
                </a:lnTo>
                <a:lnTo>
                  <a:pt x="136931" y="93192"/>
                </a:lnTo>
                <a:lnTo>
                  <a:pt x="46824" y="93192"/>
                </a:lnTo>
                <a:lnTo>
                  <a:pt x="46824" y="39293"/>
                </a:lnTo>
                <a:lnTo>
                  <a:pt x="136931" y="39293"/>
                </a:lnTo>
                <a:lnTo>
                  <a:pt x="136931" y="16065"/>
                </a:lnTo>
                <a:lnTo>
                  <a:pt x="20561" y="16065"/>
                </a:lnTo>
                <a:lnTo>
                  <a:pt x="20561" y="116255"/>
                </a:lnTo>
                <a:lnTo>
                  <a:pt x="78638" y="116255"/>
                </a:lnTo>
                <a:lnTo>
                  <a:pt x="78638" y="154305"/>
                </a:lnTo>
                <a:lnTo>
                  <a:pt x="0" y="154305"/>
                </a:lnTo>
                <a:lnTo>
                  <a:pt x="0" y="177952"/>
                </a:lnTo>
                <a:lnTo>
                  <a:pt x="184645" y="177952"/>
                </a:lnTo>
                <a:lnTo>
                  <a:pt x="184645" y="154305"/>
                </a:lnTo>
                <a:close/>
              </a:path>
              <a:path w="1621789" h="203200">
                <a:moveTo>
                  <a:pt x="300431" y="16484"/>
                </a:moveTo>
                <a:lnTo>
                  <a:pt x="273964" y="16484"/>
                </a:lnTo>
                <a:lnTo>
                  <a:pt x="273964" y="67500"/>
                </a:lnTo>
                <a:lnTo>
                  <a:pt x="273964" y="90512"/>
                </a:lnTo>
                <a:lnTo>
                  <a:pt x="273964" y="132638"/>
                </a:lnTo>
                <a:lnTo>
                  <a:pt x="227761" y="132638"/>
                </a:lnTo>
                <a:lnTo>
                  <a:pt x="227761" y="90512"/>
                </a:lnTo>
                <a:lnTo>
                  <a:pt x="273964" y="90512"/>
                </a:lnTo>
                <a:lnTo>
                  <a:pt x="273964" y="67500"/>
                </a:lnTo>
                <a:lnTo>
                  <a:pt x="227761" y="67500"/>
                </a:lnTo>
                <a:lnTo>
                  <a:pt x="227761" y="16484"/>
                </a:lnTo>
                <a:lnTo>
                  <a:pt x="201282" y="16484"/>
                </a:lnTo>
                <a:lnTo>
                  <a:pt x="201282" y="156337"/>
                </a:lnTo>
                <a:lnTo>
                  <a:pt x="300431" y="156337"/>
                </a:lnTo>
                <a:lnTo>
                  <a:pt x="300431" y="132638"/>
                </a:lnTo>
                <a:lnTo>
                  <a:pt x="300431" y="90512"/>
                </a:lnTo>
                <a:lnTo>
                  <a:pt x="300431" y="67500"/>
                </a:lnTo>
                <a:lnTo>
                  <a:pt x="300431" y="16484"/>
                </a:lnTo>
                <a:close/>
              </a:path>
              <a:path w="1621789" h="203200">
                <a:moveTo>
                  <a:pt x="383159" y="76288"/>
                </a:moveTo>
                <a:lnTo>
                  <a:pt x="351447" y="76288"/>
                </a:lnTo>
                <a:lnTo>
                  <a:pt x="351447" y="0"/>
                </a:lnTo>
                <a:lnTo>
                  <a:pt x="324764" y="0"/>
                </a:lnTo>
                <a:lnTo>
                  <a:pt x="324764" y="202806"/>
                </a:lnTo>
                <a:lnTo>
                  <a:pt x="351447" y="202806"/>
                </a:lnTo>
                <a:lnTo>
                  <a:pt x="351447" y="100406"/>
                </a:lnTo>
                <a:lnTo>
                  <a:pt x="383159" y="100406"/>
                </a:lnTo>
                <a:lnTo>
                  <a:pt x="383159" y="76288"/>
                </a:lnTo>
                <a:close/>
              </a:path>
              <a:path w="1621789" h="203200">
                <a:moveTo>
                  <a:pt x="500468" y="54571"/>
                </a:moveTo>
                <a:lnTo>
                  <a:pt x="496265" y="35623"/>
                </a:lnTo>
                <a:lnTo>
                  <a:pt x="492493" y="30708"/>
                </a:lnTo>
                <a:lnTo>
                  <a:pt x="484720" y="20574"/>
                </a:lnTo>
                <a:lnTo>
                  <a:pt x="474408" y="14655"/>
                </a:lnTo>
                <a:lnTo>
                  <a:pt x="474408" y="54571"/>
                </a:lnTo>
                <a:lnTo>
                  <a:pt x="472401" y="64477"/>
                </a:lnTo>
                <a:lnTo>
                  <a:pt x="466699" y="71996"/>
                </a:lnTo>
                <a:lnTo>
                  <a:pt x="457771" y="76758"/>
                </a:lnTo>
                <a:lnTo>
                  <a:pt x="446049" y="78435"/>
                </a:lnTo>
                <a:lnTo>
                  <a:pt x="434352" y="76758"/>
                </a:lnTo>
                <a:lnTo>
                  <a:pt x="425411" y="71996"/>
                </a:lnTo>
                <a:lnTo>
                  <a:pt x="419696" y="64477"/>
                </a:lnTo>
                <a:lnTo>
                  <a:pt x="417690" y="54571"/>
                </a:lnTo>
                <a:lnTo>
                  <a:pt x="419696" y="44691"/>
                </a:lnTo>
                <a:lnTo>
                  <a:pt x="425411" y="37172"/>
                </a:lnTo>
                <a:lnTo>
                  <a:pt x="434352" y="32385"/>
                </a:lnTo>
                <a:lnTo>
                  <a:pt x="446049" y="30708"/>
                </a:lnTo>
                <a:lnTo>
                  <a:pt x="457771" y="32385"/>
                </a:lnTo>
                <a:lnTo>
                  <a:pt x="466699" y="37172"/>
                </a:lnTo>
                <a:lnTo>
                  <a:pt x="472401" y="44691"/>
                </a:lnTo>
                <a:lnTo>
                  <a:pt x="474408" y="54571"/>
                </a:lnTo>
                <a:lnTo>
                  <a:pt x="474408" y="14655"/>
                </a:lnTo>
                <a:lnTo>
                  <a:pt x="467448" y="10642"/>
                </a:lnTo>
                <a:lnTo>
                  <a:pt x="446049" y="7061"/>
                </a:lnTo>
                <a:lnTo>
                  <a:pt x="424637" y="10642"/>
                </a:lnTo>
                <a:lnTo>
                  <a:pt x="407301" y="20561"/>
                </a:lnTo>
                <a:lnTo>
                  <a:pt x="395706" y="35610"/>
                </a:lnTo>
                <a:lnTo>
                  <a:pt x="391477" y="54571"/>
                </a:lnTo>
                <a:lnTo>
                  <a:pt x="395706" y="73507"/>
                </a:lnTo>
                <a:lnTo>
                  <a:pt x="407301" y="88480"/>
                </a:lnTo>
                <a:lnTo>
                  <a:pt x="424637" y="98336"/>
                </a:lnTo>
                <a:lnTo>
                  <a:pt x="446049" y="101879"/>
                </a:lnTo>
                <a:lnTo>
                  <a:pt x="467448" y="98336"/>
                </a:lnTo>
                <a:lnTo>
                  <a:pt x="484720" y="88480"/>
                </a:lnTo>
                <a:lnTo>
                  <a:pt x="492467" y="78435"/>
                </a:lnTo>
                <a:lnTo>
                  <a:pt x="496265" y="73507"/>
                </a:lnTo>
                <a:lnTo>
                  <a:pt x="500468" y="54571"/>
                </a:lnTo>
                <a:close/>
              </a:path>
              <a:path w="1621789" h="203200">
                <a:moveTo>
                  <a:pt x="554875" y="0"/>
                </a:moveTo>
                <a:lnTo>
                  <a:pt x="528193" y="0"/>
                </a:lnTo>
                <a:lnTo>
                  <a:pt x="528193" y="108102"/>
                </a:lnTo>
                <a:lnTo>
                  <a:pt x="554875" y="108102"/>
                </a:lnTo>
                <a:lnTo>
                  <a:pt x="554875" y="0"/>
                </a:lnTo>
                <a:close/>
              </a:path>
              <a:path w="1621789" h="203200">
                <a:moveTo>
                  <a:pt x="561530" y="177012"/>
                </a:moveTo>
                <a:lnTo>
                  <a:pt x="447306" y="177012"/>
                </a:lnTo>
                <a:lnTo>
                  <a:pt x="447306" y="164655"/>
                </a:lnTo>
                <a:lnTo>
                  <a:pt x="554875" y="164655"/>
                </a:lnTo>
                <a:lnTo>
                  <a:pt x="554875" y="108826"/>
                </a:lnTo>
                <a:lnTo>
                  <a:pt x="420624" y="108826"/>
                </a:lnTo>
                <a:lnTo>
                  <a:pt x="420624" y="131902"/>
                </a:lnTo>
                <a:lnTo>
                  <a:pt x="528408" y="131902"/>
                </a:lnTo>
                <a:lnTo>
                  <a:pt x="528408" y="142481"/>
                </a:lnTo>
                <a:lnTo>
                  <a:pt x="421246" y="142481"/>
                </a:lnTo>
                <a:lnTo>
                  <a:pt x="421246" y="200240"/>
                </a:lnTo>
                <a:lnTo>
                  <a:pt x="561530" y="200240"/>
                </a:lnTo>
                <a:lnTo>
                  <a:pt x="561530" y="177012"/>
                </a:lnTo>
                <a:close/>
              </a:path>
              <a:path w="1621789" h="203200">
                <a:moveTo>
                  <a:pt x="713600" y="25069"/>
                </a:moveTo>
                <a:lnTo>
                  <a:pt x="629462" y="25069"/>
                </a:lnTo>
                <a:lnTo>
                  <a:pt x="629462" y="48501"/>
                </a:lnTo>
                <a:lnTo>
                  <a:pt x="687019" y="48501"/>
                </a:lnTo>
                <a:lnTo>
                  <a:pt x="682231" y="74002"/>
                </a:lnTo>
                <a:lnTo>
                  <a:pt x="670433" y="98539"/>
                </a:lnTo>
                <a:lnTo>
                  <a:pt x="650074" y="121640"/>
                </a:lnTo>
                <a:lnTo>
                  <a:pt x="619620" y="142836"/>
                </a:lnTo>
                <a:lnTo>
                  <a:pt x="635584" y="162509"/>
                </a:lnTo>
                <a:lnTo>
                  <a:pt x="673087" y="134454"/>
                </a:lnTo>
                <a:lnTo>
                  <a:pt x="697090" y="101676"/>
                </a:lnTo>
                <a:lnTo>
                  <a:pt x="709841" y="64947"/>
                </a:lnTo>
                <a:lnTo>
                  <a:pt x="713600" y="25069"/>
                </a:lnTo>
                <a:close/>
              </a:path>
              <a:path w="1621789" h="203200">
                <a:moveTo>
                  <a:pt x="795007" y="0"/>
                </a:moveTo>
                <a:lnTo>
                  <a:pt x="769010" y="0"/>
                </a:lnTo>
                <a:lnTo>
                  <a:pt x="769010" y="78016"/>
                </a:lnTo>
                <a:lnTo>
                  <a:pt x="751738" y="78016"/>
                </a:lnTo>
                <a:lnTo>
                  <a:pt x="751738" y="5130"/>
                </a:lnTo>
                <a:lnTo>
                  <a:pt x="726097" y="5130"/>
                </a:lnTo>
                <a:lnTo>
                  <a:pt x="726097" y="193179"/>
                </a:lnTo>
                <a:lnTo>
                  <a:pt x="751738" y="193179"/>
                </a:lnTo>
                <a:lnTo>
                  <a:pt x="751738" y="101460"/>
                </a:lnTo>
                <a:lnTo>
                  <a:pt x="769010" y="101460"/>
                </a:lnTo>
                <a:lnTo>
                  <a:pt x="769010" y="202806"/>
                </a:lnTo>
                <a:lnTo>
                  <a:pt x="795007" y="202806"/>
                </a:lnTo>
                <a:lnTo>
                  <a:pt x="795007" y="101460"/>
                </a:lnTo>
                <a:lnTo>
                  <a:pt x="795007" y="78016"/>
                </a:lnTo>
                <a:lnTo>
                  <a:pt x="795007" y="0"/>
                </a:lnTo>
                <a:close/>
              </a:path>
              <a:path w="1621789" h="203200">
                <a:moveTo>
                  <a:pt x="922210" y="8115"/>
                </a:moveTo>
                <a:lnTo>
                  <a:pt x="895731" y="8115"/>
                </a:lnTo>
                <a:lnTo>
                  <a:pt x="895731" y="35788"/>
                </a:lnTo>
                <a:lnTo>
                  <a:pt x="895731" y="58597"/>
                </a:lnTo>
                <a:lnTo>
                  <a:pt x="895731" y="78219"/>
                </a:lnTo>
                <a:lnTo>
                  <a:pt x="849947" y="78219"/>
                </a:lnTo>
                <a:lnTo>
                  <a:pt x="849947" y="58597"/>
                </a:lnTo>
                <a:lnTo>
                  <a:pt x="895731" y="58597"/>
                </a:lnTo>
                <a:lnTo>
                  <a:pt x="895731" y="35788"/>
                </a:lnTo>
                <a:lnTo>
                  <a:pt x="849947" y="35788"/>
                </a:lnTo>
                <a:lnTo>
                  <a:pt x="849947" y="8115"/>
                </a:lnTo>
                <a:lnTo>
                  <a:pt x="823480" y="8115"/>
                </a:lnTo>
                <a:lnTo>
                  <a:pt x="823480" y="101460"/>
                </a:lnTo>
                <a:lnTo>
                  <a:pt x="922210" y="101460"/>
                </a:lnTo>
                <a:lnTo>
                  <a:pt x="922210" y="78219"/>
                </a:lnTo>
                <a:lnTo>
                  <a:pt x="922210" y="58597"/>
                </a:lnTo>
                <a:lnTo>
                  <a:pt x="922210" y="35788"/>
                </a:lnTo>
                <a:lnTo>
                  <a:pt x="922210" y="8115"/>
                </a:lnTo>
                <a:close/>
              </a:path>
              <a:path w="1621789" h="203200">
                <a:moveTo>
                  <a:pt x="981748" y="177431"/>
                </a:moveTo>
                <a:lnTo>
                  <a:pt x="869683" y="177431"/>
                </a:lnTo>
                <a:lnTo>
                  <a:pt x="869683" y="165341"/>
                </a:lnTo>
                <a:lnTo>
                  <a:pt x="974902" y="165341"/>
                </a:lnTo>
                <a:lnTo>
                  <a:pt x="974902" y="109308"/>
                </a:lnTo>
                <a:lnTo>
                  <a:pt x="842987" y="109308"/>
                </a:lnTo>
                <a:lnTo>
                  <a:pt x="842987" y="132321"/>
                </a:lnTo>
                <a:lnTo>
                  <a:pt x="948423" y="132321"/>
                </a:lnTo>
                <a:lnTo>
                  <a:pt x="948423" y="143154"/>
                </a:lnTo>
                <a:lnTo>
                  <a:pt x="843407" y="143154"/>
                </a:lnTo>
                <a:lnTo>
                  <a:pt x="843407" y="200710"/>
                </a:lnTo>
                <a:lnTo>
                  <a:pt x="981748" y="200710"/>
                </a:lnTo>
                <a:lnTo>
                  <a:pt x="981748" y="177431"/>
                </a:lnTo>
                <a:close/>
              </a:path>
              <a:path w="1621789" h="203200">
                <a:moveTo>
                  <a:pt x="1003414" y="41757"/>
                </a:moveTo>
                <a:lnTo>
                  <a:pt x="974902" y="41757"/>
                </a:lnTo>
                <a:lnTo>
                  <a:pt x="974902" y="0"/>
                </a:lnTo>
                <a:lnTo>
                  <a:pt x="948207" y="0"/>
                </a:lnTo>
                <a:lnTo>
                  <a:pt x="948207" y="108940"/>
                </a:lnTo>
                <a:lnTo>
                  <a:pt x="974902" y="108940"/>
                </a:lnTo>
                <a:lnTo>
                  <a:pt x="974902" y="65252"/>
                </a:lnTo>
                <a:lnTo>
                  <a:pt x="1003414" y="65252"/>
                </a:lnTo>
                <a:lnTo>
                  <a:pt x="1003414" y="41757"/>
                </a:lnTo>
                <a:close/>
              </a:path>
              <a:path w="1621789" h="203200">
                <a:moveTo>
                  <a:pt x="1217637" y="178054"/>
                </a:moveTo>
                <a:lnTo>
                  <a:pt x="1098245" y="178054"/>
                </a:lnTo>
                <a:lnTo>
                  <a:pt x="1098245" y="169164"/>
                </a:lnTo>
                <a:lnTo>
                  <a:pt x="1211834" y="169164"/>
                </a:lnTo>
                <a:lnTo>
                  <a:pt x="1211834" y="117627"/>
                </a:lnTo>
                <a:lnTo>
                  <a:pt x="1071562" y="117627"/>
                </a:lnTo>
                <a:lnTo>
                  <a:pt x="1071562" y="139801"/>
                </a:lnTo>
                <a:lnTo>
                  <a:pt x="1185570" y="139801"/>
                </a:lnTo>
                <a:lnTo>
                  <a:pt x="1185570" y="147447"/>
                </a:lnTo>
                <a:lnTo>
                  <a:pt x="1071981" y="147447"/>
                </a:lnTo>
                <a:lnTo>
                  <a:pt x="1071981" y="200710"/>
                </a:lnTo>
                <a:lnTo>
                  <a:pt x="1217637" y="200710"/>
                </a:lnTo>
                <a:lnTo>
                  <a:pt x="1217637" y="178054"/>
                </a:lnTo>
                <a:close/>
              </a:path>
              <a:path w="1621789" h="203200">
                <a:moveTo>
                  <a:pt x="1217637" y="5969"/>
                </a:moveTo>
                <a:lnTo>
                  <a:pt x="1161808" y="5969"/>
                </a:lnTo>
                <a:lnTo>
                  <a:pt x="1161808" y="28575"/>
                </a:lnTo>
                <a:lnTo>
                  <a:pt x="1161808" y="56565"/>
                </a:lnTo>
                <a:lnTo>
                  <a:pt x="1122464" y="56565"/>
                </a:lnTo>
                <a:lnTo>
                  <a:pt x="1122464" y="28575"/>
                </a:lnTo>
                <a:lnTo>
                  <a:pt x="1161808" y="28575"/>
                </a:lnTo>
                <a:lnTo>
                  <a:pt x="1161808" y="5969"/>
                </a:lnTo>
                <a:lnTo>
                  <a:pt x="1066634" y="5969"/>
                </a:lnTo>
                <a:lnTo>
                  <a:pt x="1066634" y="28575"/>
                </a:lnTo>
                <a:lnTo>
                  <a:pt x="1095781" y="28575"/>
                </a:lnTo>
                <a:lnTo>
                  <a:pt x="1095781" y="56565"/>
                </a:lnTo>
                <a:lnTo>
                  <a:pt x="1067269" y="56565"/>
                </a:lnTo>
                <a:lnTo>
                  <a:pt x="1067269" y="79159"/>
                </a:lnTo>
                <a:lnTo>
                  <a:pt x="1216964" y="79159"/>
                </a:lnTo>
                <a:lnTo>
                  <a:pt x="1216964" y="56565"/>
                </a:lnTo>
                <a:lnTo>
                  <a:pt x="1188504" y="56565"/>
                </a:lnTo>
                <a:lnTo>
                  <a:pt x="1188504" y="28575"/>
                </a:lnTo>
                <a:lnTo>
                  <a:pt x="1217637" y="28575"/>
                </a:lnTo>
                <a:lnTo>
                  <a:pt x="1217637" y="5969"/>
                </a:lnTo>
                <a:close/>
              </a:path>
              <a:path w="1621789" h="203200">
                <a:moveTo>
                  <a:pt x="1234338" y="86334"/>
                </a:moveTo>
                <a:lnTo>
                  <a:pt x="1050366" y="86334"/>
                </a:lnTo>
                <a:lnTo>
                  <a:pt x="1050366" y="109613"/>
                </a:lnTo>
                <a:lnTo>
                  <a:pt x="1234338" y="109613"/>
                </a:lnTo>
                <a:lnTo>
                  <a:pt x="1234338" y="86334"/>
                </a:lnTo>
                <a:close/>
              </a:path>
              <a:path w="1621789" h="203200">
                <a:moveTo>
                  <a:pt x="1428508" y="180098"/>
                </a:moveTo>
                <a:lnTo>
                  <a:pt x="1386014" y="165709"/>
                </a:lnTo>
                <a:lnTo>
                  <a:pt x="1360639" y="132588"/>
                </a:lnTo>
                <a:lnTo>
                  <a:pt x="1360639" y="124167"/>
                </a:lnTo>
                <a:lnTo>
                  <a:pt x="1373098" y="124167"/>
                </a:lnTo>
                <a:lnTo>
                  <a:pt x="1373098" y="123215"/>
                </a:lnTo>
                <a:lnTo>
                  <a:pt x="1373098" y="74244"/>
                </a:lnTo>
                <a:lnTo>
                  <a:pt x="1390307" y="74244"/>
                </a:lnTo>
                <a:lnTo>
                  <a:pt x="1390307" y="140906"/>
                </a:lnTo>
                <a:lnTo>
                  <a:pt x="1416151" y="140906"/>
                </a:lnTo>
                <a:lnTo>
                  <a:pt x="1416151" y="74244"/>
                </a:lnTo>
                <a:lnTo>
                  <a:pt x="1416151" y="50749"/>
                </a:lnTo>
                <a:lnTo>
                  <a:pt x="1416151" y="215"/>
                </a:lnTo>
                <a:lnTo>
                  <a:pt x="1390307" y="215"/>
                </a:lnTo>
                <a:lnTo>
                  <a:pt x="1390307" y="50749"/>
                </a:lnTo>
                <a:lnTo>
                  <a:pt x="1373098" y="50749"/>
                </a:lnTo>
                <a:lnTo>
                  <a:pt x="1373098" y="3822"/>
                </a:lnTo>
                <a:lnTo>
                  <a:pt x="1347457" y="3822"/>
                </a:lnTo>
                <a:lnTo>
                  <a:pt x="1347457" y="112890"/>
                </a:lnTo>
                <a:lnTo>
                  <a:pt x="1345450" y="98107"/>
                </a:lnTo>
                <a:lnTo>
                  <a:pt x="1344523" y="91249"/>
                </a:lnTo>
                <a:lnTo>
                  <a:pt x="1325892" y="94653"/>
                </a:lnTo>
                <a:lnTo>
                  <a:pt x="1309344" y="96697"/>
                </a:lnTo>
                <a:lnTo>
                  <a:pt x="1293939" y="97739"/>
                </a:lnTo>
                <a:lnTo>
                  <a:pt x="1278763" y="98107"/>
                </a:lnTo>
                <a:lnTo>
                  <a:pt x="1278763" y="78536"/>
                </a:lnTo>
                <a:lnTo>
                  <a:pt x="1334058" y="78536"/>
                </a:lnTo>
                <a:lnTo>
                  <a:pt x="1334058" y="15176"/>
                </a:lnTo>
                <a:lnTo>
                  <a:pt x="1252334" y="15176"/>
                </a:lnTo>
                <a:lnTo>
                  <a:pt x="1252334" y="38671"/>
                </a:lnTo>
                <a:lnTo>
                  <a:pt x="1308061" y="38671"/>
                </a:lnTo>
                <a:lnTo>
                  <a:pt x="1308061" y="56146"/>
                </a:lnTo>
                <a:lnTo>
                  <a:pt x="1252753" y="56146"/>
                </a:lnTo>
                <a:lnTo>
                  <a:pt x="1252753" y="121183"/>
                </a:lnTo>
                <a:lnTo>
                  <a:pt x="1269809" y="121183"/>
                </a:lnTo>
                <a:lnTo>
                  <a:pt x="1289812" y="120954"/>
                </a:lnTo>
                <a:lnTo>
                  <a:pt x="1308481" y="120027"/>
                </a:lnTo>
                <a:lnTo>
                  <a:pt x="1327277" y="117983"/>
                </a:lnTo>
                <a:lnTo>
                  <a:pt x="1347457" y="114465"/>
                </a:lnTo>
                <a:lnTo>
                  <a:pt x="1347457" y="123215"/>
                </a:lnTo>
                <a:lnTo>
                  <a:pt x="1333957" y="123215"/>
                </a:lnTo>
                <a:lnTo>
                  <a:pt x="1333957" y="132588"/>
                </a:lnTo>
                <a:lnTo>
                  <a:pt x="1328864" y="148742"/>
                </a:lnTo>
                <a:lnTo>
                  <a:pt x="1314716" y="162636"/>
                </a:lnTo>
                <a:lnTo>
                  <a:pt x="1293228" y="173380"/>
                </a:lnTo>
                <a:lnTo>
                  <a:pt x="1266088" y="180098"/>
                </a:lnTo>
                <a:lnTo>
                  <a:pt x="1277454" y="202438"/>
                </a:lnTo>
                <a:lnTo>
                  <a:pt x="1300949" y="196494"/>
                </a:lnTo>
                <a:lnTo>
                  <a:pt x="1321396" y="187744"/>
                </a:lnTo>
                <a:lnTo>
                  <a:pt x="1337322" y="177152"/>
                </a:lnTo>
                <a:lnTo>
                  <a:pt x="1347241" y="165709"/>
                </a:lnTo>
                <a:lnTo>
                  <a:pt x="1357236" y="177152"/>
                </a:lnTo>
                <a:lnTo>
                  <a:pt x="1373187" y="187744"/>
                </a:lnTo>
                <a:lnTo>
                  <a:pt x="1393647" y="196494"/>
                </a:lnTo>
                <a:lnTo>
                  <a:pt x="1417154" y="202438"/>
                </a:lnTo>
                <a:lnTo>
                  <a:pt x="1428508" y="180098"/>
                </a:lnTo>
                <a:close/>
              </a:path>
              <a:path w="1621789" h="203200">
                <a:moveTo>
                  <a:pt x="1600123" y="130289"/>
                </a:moveTo>
                <a:lnTo>
                  <a:pt x="1573860" y="130289"/>
                </a:lnTo>
                <a:lnTo>
                  <a:pt x="1573860" y="153301"/>
                </a:lnTo>
                <a:lnTo>
                  <a:pt x="1573860" y="176796"/>
                </a:lnTo>
                <a:lnTo>
                  <a:pt x="1485226" y="176796"/>
                </a:lnTo>
                <a:lnTo>
                  <a:pt x="1485226" y="153301"/>
                </a:lnTo>
                <a:lnTo>
                  <a:pt x="1573860" y="153301"/>
                </a:lnTo>
                <a:lnTo>
                  <a:pt x="1573860" y="130289"/>
                </a:lnTo>
                <a:lnTo>
                  <a:pt x="1458963" y="130289"/>
                </a:lnTo>
                <a:lnTo>
                  <a:pt x="1458963" y="200240"/>
                </a:lnTo>
                <a:lnTo>
                  <a:pt x="1600123" y="200240"/>
                </a:lnTo>
                <a:lnTo>
                  <a:pt x="1600123" y="176796"/>
                </a:lnTo>
                <a:lnTo>
                  <a:pt x="1600123" y="153301"/>
                </a:lnTo>
                <a:lnTo>
                  <a:pt x="1600123" y="130289"/>
                </a:lnTo>
                <a:close/>
              </a:path>
              <a:path w="1621789" h="203200">
                <a:moveTo>
                  <a:pt x="1621523" y="97688"/>
                </a:moveTo>
                <a:lnTo>
                  <a:pt x="1542669" y="97688"/>
                </a:lnTo>
                <a:lnTo>
                  <a:pt x="1542669" y="84505"/>
                </a:lnTo>
                <a:lnTo>
                  <a:pt x="1604149" y="84505"/>
                </a:lnTo>
                <a:lnTo>
                  <a:pt x="1604149" y="61061"/>
                </a:lnTo>
                <a:lnTo>
                  <a:pt x="1575689" y="61061"/>
                </a:lnTo>
                <a:lnTo>
                  <a:pt x="1575689" y="29667"/>
                </a:lnTo>
                <a:lnTo>
                  <a:pt x="1604835" y="29667"/>
                </a:lnTo>
                <a:lnTo>
                  <a:pt x="1604835" y="6172"/>
                </a:lnTo>
                <a:lnTo>
                  <a:pt x="1549006" y="6172"/>
                </a:lnTo>
                <a:lnTo>
                  <a:pt x="1549006" y="29667"/>
                </a:lnTo>
                <a:lnTo>
                  <a:pt x="1549006" y="61061"/>
                </a:lnTo>
                <a:lnTo>
                  <a:pt x="1509661" y="61061"/>
                </a:lnTo>
                <a:lnTo>
                  <a:pt x="1509661" y="29667"/>
                </a:lnTo>
                <a:lnTo>
                  <a:pt x="1549006" y="29667"/>
                </a:lnTo>
                <a:lnTo>
                  <a:pt x="1549006" y="6172"/>
                </a:lnTo>
                <a:lnTo>
                  <a:pt x="1453832" y="6172"/>
                </a:lnTo>
                <a:lnTo>
                  <a:pt x="1453832" y="29667"/>
                </a:lnTo>
                <a:lnTo>
                  <a:pt x="1482979" y="29667"/>
                </a:lnTo>
                <a:lnTo>
                  <a:pt x="1482979" y="61061"/>
                </a:lnTo>
                <a:lnTo>
                  <a:pt x="1454454" y="61061"/>
                </a:lnTo>
                <a:lnTo>
                  <a:pt x="1454454" y="84505"/>
                </a:lnTo>
                <a:lnTo>
                  <a:pt x="1515986" y="84505"/>
                </a:lnTo>
                <a:lnTo>
                  <a:pt x="1515986" y="97688"/>
                </a:lnTo>
                <a:lnTo>
                  <a:pt x="1437563" y="97688"/>
                </a:lnTo>
                <a:lnTo>
                  <a:pt x="1437563" y="120967"/>
                </a:lnTo>
                <a:lnTo>
                  <a:pt x="1621523" y="120967"/>
                </a:lnTo>
                <a:lnTo>
                  <a:pt x="1621523" y="97688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44377" y="4523624"/>
            <a:ext cx="358330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5000"/>
              </a:lnSpc>
              <a:spcBef>
                <a:spcPts val="100"/>
              </a:spcBef>
            </a:pPr>
            <a:r>
              <a:rPr sz="1600" spc="-45" dirty="0">
                <a:solidFill>
                  <a:srgbClr val="262525"/>
                </a:solidFill>
                <a:latin typeface="Trebuchet MS"/>
                <a:cs typeface="Trebuchet MS"/>
              </a:rPr>
              <a:t>F</a:t>
            </a:r>
            <a:r>
              <a:rPr sz="1600" spc="-190" dirty="0">
                <a:solidFill>
                  <a:srgbClr val="262525"/>
                </a:solidFill>
                <a:latin typeface="Trebuchet MS"/>
                <a:cs typeface="Trebuchet MS"/>
              </a:rPr>
              <a:t>i</a:t>
            </a:r>
            <a:r>
              <a:rPr sz="1600" spc="-200" dirty="0">
                <a:solidFill>
                  <a:srgbClr val="262525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1600" spc="-95" dirty="0">
                <a:solidFill>
                  <a:srgbClr val="262525"/>
                </a:solidFill>
                <a:latin typeface="Trebuchet MS"/>
                <a:cs typeface="Trebuchet MS"/>
              </a:rPr>
              <a:t>b</a:t>
            </a:r>
            <a:r>
              <a:rPr sz="1600" spc="-120" dirty="0">
                <a:solidFill>
                  <a:srgbClr val="262525"/>
                </a:solidFill>
                <a:latin typeface="Trebuchet MS"/>
                <a:cs typeface="Trebuchet MS"/>
              </a:rPr>
              <a:t>a</a:t>
            </a:r>
            <a:r>
              <a:rPr sz="1600" spc="-5" dirty="0">
                <a:solidFill>
                  <a:srgbClr val="262525"/>
                </a:solidFill>
                <a:latin typeface="Trebuchet MS"/>
                <a:cs typeface="Trebuchet MS"/>
              </a:rPr>
              <a:t>s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는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모바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및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웹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개발자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위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한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백엔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드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65" dirty="0">
                <a:solidFill>
                  <a:srgbClr val="262525"/>
                </a:solidFill>
                <a:latin typeface="Malgun Gothic"/>
                <a:cs typeface="Malgun Gothic"/>
              </a:rPr>
              <a:t>플 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랫폼입니다</a:t>
            </a:r>
            <a:r>
              <a:rPr sz="1600" spc="-220" dirty="0">
                <a:solidFill>
                  <a:srgbClr val="262525"/>
                </a:solidFill>
                <a:latin typeface="Trebuchet MS"/>
                <a:cs typeface="Trebuchet MS"/>
              </a:rPr>
              <a:t>.</a:t>
            </a:r>
            <a:r>
              <a:rPr sz="1600" spc="-23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사용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자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인증</a:t>
            </a:r>
            <a:r>
              <a:rPr sz="1600" spc="-210" dirty="0">
                <a:solidFill>
                  <a:srgbClr val="262525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데이터베이스</a:t>
            </a:r>
            <a:r>
              <a:rPr sz="1600" spc="-210" dirty="0">
                <a:solidFill>
                  <a:srgbClr val="262525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호스팅</a:t>
            </a:r>
            <a:r>
              <a:rPr sz="1600" spc="-210" dirty="0">
                <a:solidFill>
                  <a:srgbClr val="262525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65" dirty="0">
                <a:solidFill>
                  <a:srgbClr val="262525"/>
                </a:solidFill>
                <a:latin typeface="Malgun Gothic"/>
                <a:cs typeface="Malgun Gothic"/>
              </a:rPr>
              <a:t>스 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토리지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와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같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은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기능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을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제공합니다</a:t>
            </a:r>
            <a:r>
              <a:rPr sz="1600" spc="-220" dirty="0">
                <a:solidFill>
                  <a:srgbClr val="262525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24499" y="2768202"/>
            <a:ext cx="381000" cy="790575"/>
            <a:chOff x="5524499" y="2768202"/>
            <a:chExt cx="381000" cy="790575"/>
          </a:xfrm>
        </p:grpSpPr>
        <p:sp>
          <p:nvSpPr>
            <p:cNvPr id="13" name="object 13"/>
            <p:cNvSpPr/>
            <p:nvPr/>
          </p:nvSpPr>
          <p:spPr>
            <a:xfrm>
              <a:off x="5697884" y="2768202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99" y="600074"/>
                  </a:moveTo>
                  <a:lnTo>
                    <a:pt x="0" y="6000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00074"/>
                  </a:lnTo>
                  <a:close/>
                </a:path>
              </a:pathLst>
            </a:custGeom>
            <a:solidFill>
              <a:srgbClr val="B4B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29262" y="3173015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22527" y="380999"/>
                  </a:moveTo>
                  <a:lnTo>
                    <a:pt x="48947" y="380999"/>
                  </a:lnTo>
                  <a:lnTo>
                    <a:pt x="45540" y="380664"/>
                  </a:lnTo>
                  <a:lnTo>
                    <a:pt x="10739" y="360577"/>
                  </a:lnTo>
                  <a:lnTo>
                    <a:pt x="0" y="332052"/>
                  </a:lnTo>
                  <a:lnTo>
                    <a:pt x="0" y="3286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7" y="0"/>
                  </a:lnTo>
                  <a:lnTo>
                    <a:pt x="358563" y="17776"/>
                  </a:lnTo>
                  <a:lnTo>
                    <a:pt x="371474" y="48947"/>
                  </a:lnTo>
                  <a:lnTo>
                    <a:pt x="371474" y="332052"/>
                  </a:lnTo>
                  <a:lnTo>
                    <a:pt x="353698" y="368088"/>
                  </a:lnTo>
                  <a:lnTo>
                    <a:pt x="325934" y="380664"/>
                  </a:lnTo>
                  <a:lnTo>
                    <a:pt x="322527" y="380999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9262" y="3173015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19087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29307" y="1006"/>
                  </a:lnTo>
                  <a:lnTo>
                    <a:pt x="332681" y="1677"/>
                  </a:lnTo>
                  <a:lnTo>
                    <a:pt x="362646" y="23282"/>
                  </a:lnTo>
                  <a:lnTo>
                    <a:pt x="364557" y="26142"/>
                  </a:lnTo>
                  <a:lnTo>
                    <a:pt x="366170" y="29161"/>
                  </a:lnTo>
                  <a:lnTo>
                    <a:pt x="367487" y="32339"/>
                  </a:lnTo>
                  <a:lnTo>
                    <a:pt x="368803" y="35517"/>
                  </a:lnTo>
                  <a:lnTo>
                    <a:pt x="371474" y="52387"/>
                  </a:lnTo>
                  <a:lnTo>
                    <a:pt x="371474" y="328612"/>
                  </a:lnTo>
                  <a:lnTo>
                    <a:pt x="367487" y="348660"/>
                  </a:lnTo>
                  <a:lnTo>
                    <a:pt x="366170" y="351838"/>
                  </a:lnTo>
                  <a:lnTo>
                    <a:pt x="364557" y="354857"/>
                  </a:lnTo>
                  <a:lnTo>
                    <a:pt x="362646" y="357717"/>
                  </a:lnTo>
                  <a:lnTo>
                    <a:pt x="360735" y="360577"/>
                  </a:lnTo>
                  <a:lnTo>
                    <a:pt x="339135" y="377012"/>
                  </a:lnTo>
                  <a:lnTo>
                    <a:pt x="335957" y="378328"/>
                  </a:lnTo>
                  <a:lnTo>
                    <a:pt x="319087" y="380999"/>
                  </a:lnTo>
                  <a:lnTo>
                    <a:pt x="52387" y="380999"/>
                  </a:lnTo>
                  <a:lnTo>
                    <a:pt x="32339" y="377012"/>
                  </a:lnTo>
                  <a:lnTo>
                    <a:pt x="29161" y="375695"/>
                  </a:lnTo>
                  <a:lnTo>
                    <a:pt x="8828" y="357717"/>
                  </a:lnTo>
                  <a:lnTo>
                    <a:pt x="6917" y="354857"/>
                  </a:lnTo>
                  <a:lnTo>
                    <a:pt x="5304" y="351838"/>
                  </a:lnTo>
                  <a:lnTo>
                    <a:pt x="3987" y="348660"/>
                  </a:lnTo>
                  <a:lnTo>
                    <a:pt x="2671" y="345482"/>
                  </a:lnTo>
                  <a:lnTo>
                    <a:pt x="1677" y="342206"/>
                  </a:lnTo>
                  <a:lnTo>
                    <a:pt x="1006" y="338832"/>
                  </a:lnTo>
                  <a:lnTo>
                    <a:pt x="335" y="335459"/>
                  </a:lnTo>
                  <a:lnTo>
                    <a:pt x="0" y="332052"/>
                  </a:lnTo>
                  <a:lnTo>
                    <a:pt x="0" y="328612"/>
                  </a:lnTo>
                  <a:close/>
                </a:path>
              </a:pathLst>
            </a:custGeom>
            <a:ln w="9524">
              <a:solidFill>
                <a:srgbClr val="B4B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22974" y="3137368"/>
            <a:ext cx="18796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15" dirty="0">
                <a:solidFill>
                  <a:srgbClr val="262525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35858" y="1252164"/>
            <a:ext cx="768350" cy="203200"/>
          </a:xfrm>
          <a:custGeom>
            <a:avLst/>
            <a:gdLst/>
            <a:ahLst/>
            <a:cxnLst/>
            <a:rect l="l" t="t" r="r" b="b"/>
            <a:pathLst>
              <a:path w="768350" h="203200">
                <a:moveTo>
                  <a:pt x="170937" y="203063"/>
                </a:moveTo>
                <a:lnTo>
                  <a:pt x="144462" y="203063"/>
                </a:lnTo>
                <a:lnTo>
                  <a:pt x="144462" y="89261"/>
                </a:lnTo>
                <a:lnTo>
                  <a:pt x="99464" y="89261"/>
                </a:lnTo>
                <a:lnTo>
                  <a:pt x="99464" y="65769"/>
                </a:lnTo>
                <a:lnTo>
                  <a:pt x="144462" y="65769"/>
                </a:lnTo>
                <a:lnTo>
                  <a:pt x="144462" y="0"/>
                </a:lnTo>
                <a:lnTo>
                  <a:pt x="170937" y="0"/>
                </a:lnTo>
                <a:lnTo>
                  <a:pt x="170937" y="203063"/>
                </a:lnTo>
                <a:close/>
              </a:path>
              <a:path w="768350" h="203200">
                <a:moveTo>
                  <a:pt x="16795" y="163141"/>
                </a:moveTo>
                <a:lnTo>
                  <a:pt x="0" y="141532"/>
                </a:lnTo>
                <a:lnTo>
                  <a:pt x="21761" y="126258"/>
                </a:lnTo>
                <a:lnTo>
                  <a:pt x="38313" y="105671"/>
                </a:lnTo>
                <a:lnTo>
                  <a:pt x="48841" y="81602"/>
                </a:lnTo>
                <a:lnTo>
                  <a:pt x="52531" y="55880"/>
                </a:lnTo>
                <a:lnTo>
                  <a:pt x="52531" y="16690"/>
                </a:lnTo>
                <a:lnTo>
                  <a:pt x="79425" y="16690"/>
                </a:lnTo>
                <a:lnTo>
                  <a:pt x="79425" y="55880"/>
                </a:lnTo>
                <a:lnTo>
                  <a:pt x="83127" y="80869"/>
                </a:lnTo>
                <a:lnTo>
                  <a:pt x="93657" y="103971"/>
                </a:lnTo>
                <a:lnTo>
                  <a:pt x="96957" y="107888"/>
                </a:lnTo>
                <a:lnTo>
                  <a:pt x="66344" y="107888"/>
                </a:lnTo>
                <a:lnTo>
                  <a:pt x="60383" y="121017"/>
                </a:lnTo>
                <a:lnTo>
                  <a:pt x="49653" y="136005"/>
                </a:lnTo>
                <a:lnTo>
                  <a:pt x="34882" y="150748"/>
                </a:lnTo>
                <a:lnTo>
                  <a:pt x="16795" y="163141"/>
                </a:lnTo>
                <a:close/>
              </a:path>
              <a:path w="768350" h="203200">
                <a:moveTo>
                  <a:pt x="115527" y="159740"/>
                </a:moveTo>
                <a:lnTo>
                  <a:pt x="97446" y="147878"/>
                </a:lnTo>
                <a:lnTo>
                  <a:pt x="82793" y="133951"/>
                </a:lnTo>
                <a:lnTo>
                  <a:pt x="72212" y="119956"/>
                </a:lnTo>
                <a:lnTo>
                  <a:pt x="66344" y="107888"/>
                </a:lnTo>
                <a:lnTo>
                  <a:pt x="96957" y="107888"/>
                </a:lnTo>
                <a:lnTo>
                  <a:pt x="110151" y="123550"/>
                </a:lnTo>
                <a:lnTo>
                  <a:pt x="131747" y="137974"/>
                </a:lnTo>
                <a:lnTo>
                  <a:pt x="115527" y="159740"/>
                </a:lnTo>
                <a:close/>
              </a:path>
              <a:path w="768350" h="203200">
                <a:moveTo>
                  <a:pt x="364532" y="71995"/>
                </a:moveTo>
                <a:lnTo>
                  <a:pt x="338057" y="71995"/>
                </a:lnTo>
                <a:lnTo>
                  <a:pt x="338057" y="0"/>
                </a:lnTo>
                <a:lnTo>
                  <a:pt x="364532" y="0"/>
                </a:lnTo>
                <a:lnTo>
                  <a:pt x="364532" y="71995"/>
                </a:lnTo>
                <a:close/>
              </a:path>
              <a:path w="768350" h="203200">
                <a:moveTo>
                  <a:pt x="301746" y="154194"/>
                </a:moveTo>
                <a:lnTo>
                  <a:pt x="203903" y="154194"/>
                </a:lnTo>
                <a:lnTo>
                  <a:pt x="203903" y="15173"/>
                </a:lnTo>
                <a:lnTo>
                  <a:pt x="230587" y="15173"/>
                </a:lnTo>
                <a:lnTo>
                  <a:pt x="230587" y="65559"/>
                </a:lnTo>
                <a:lnTo>
                  <a:pt x="301746" y="65559"/>
                </a:lnTo>
                <a:lnTo>
                  <a:pt x="301746" y="71995"/>
                </a:lnTo>
                <a:lnTo>
                  <a:pt x="364532" y="71995"/>
                </a:lnTo>
                <a:lnTo>
                  <a:pt x="364532" y="88581"/>
                </a:lnTo>
                <a:lnTo>
                  <a:pt x="230587" y="88581"/>
                </a:lnTo>
                <a:lnTo>
                  <a:pt x="230587" y="130701"/>
                </a:lnTo>
                <a:lnTo>
                  <a:pt x="301746" y="130701"/>
                </a:lnTo>
                <a:lnTo>
                  <a:pt x="301746" y="154194"/>
                </a:lnTo>
                <a:close/>
              </a:path>
              <a:path w="768350" h="203200">
                <a:moveTo>
                  <a:pt x="301746" y="65559"/>
                </a:moveTo>
                <a:lnTo>
                  <a:pt x="275480" y="65559"/>
                </a:lnTo>
                <a:lnTo>
                  <a:pt x="275480" y="15173"/>
                </a:lnTo>
                <a:lnTo>
                  <a:pt x="301746" y="15173"/>
                </a:lnTo>
                <a:lnTo>
                  <a:pt x="301746" y="65559"/>
                </a:lnTo>
                <a:close/>
              </a:path>
              <a:path w="768350" h="203200">
                <a:moveTo>
                  <a:pt x="301746" y="130701"/>
                </a:moveTo>
                <a:lnTo>
                  <a:pt x="275480" y="130701"/>
                </a:lnTo>
                <a:lnTo>
                  <a:pt x="275480" y="88581"/>
                </a:lnTo>
                <a:lnTo>
                  <a:pt x="364532" y="88581"/>
                </a:lnTo>
                <a:lnTo>
                  <a:pt x="364532" y="95436"/>
                </a:lnTo>
                <a:lnTo>
                  <a:pt x="301746" y="95436"/>
                </a:lnTo>
                <a:lnTo>
                  <a:pt x="301746" y="130701"/>
                </a:lnTo>
                <a:close/>
              </a:path>
              <a:path w="768350" h="203200">
                <a:moveTo>
                  <a:pt x="364532" y="203063"/>
                </a:moveTo>
                <a:lnTo>
                  <a:pt x="338057" y="203063"/>
                </a:lnTo>
                <a:lnTo>
                  <a:pt x="338057" y="95436"/>
                </a:lnTo>
                <a:lnTo>
                  <a:pt x="364532" y="95436"/>
                </a:lnTo>
                <a:lnTo>
                  <a:pt x="364532" y="203063"/>
                </a:lnTo>
                <a:close/>
              </a:path>
              <a:path w="768350" h="203200">
                <a:moveTo>
                  <a:pt x="557500" y="203063"/>
                </a:moveTo>
                <a:lnTo>
                  <a:pt x="531025" y="203063"/>
                </a:lnTo>
                <a:lnTo>
                  <a:pt x="531025" y="0"/>
                </a:lnTo>
                <a:lnTo>
                  <a:pt x="557500" y="0"/>
                </a:lnTo>
                <a:lnTo>
                  <a:pt x="557500" y="203063"/>
                </a:lnTo>
                <a:close/>
              </a:path>
              <a:path w="768350" h="203200">
                <a:moveTo>
                  <a:pt x="421462" y="156130"/>
                </a:moveTo>
                <a:lnTo>
                  <a:pt x="400952" y="156130"/>
                </a:lnTo>
                <a:lnTo>
                  <a:pt x="400952" y="72832"/>
                </a:lnTo>
                <a:lnTo>
                  <a:pt x="472110" y="72832"/>
                </a:lnTo>
                <a:lnTo>
                  <a:pt x="472110" y="41439"/>
                </a:lnTo>
                <a:lnTo>
                  <a:pt x="400533" y="41439"/>
                </a:lnTo>
                <a:lnTo>
                  <a:pt x="400533" y="17998"/>
                </a:lnTo>
                <a:lnTo>
                  <a:pt x="499004" y="17998"/>
                </a:lnTo>
                <a:lnTo>
                  <a:pt x="499004" y="96116"/>
                </a:lnTo>
                <a:lnTo>
                  <a:pt x="427845" y="96116"/>
                </a:lnTo>
                <a:lnTo>
                  <a:pt x="427845" y="132427"/>
                </a:lnTo>
                <a:lnTo>
                  <a:pt x="522030" y="132427"/>
                </a:lnTo>
                <a:lnTo>
                  <a:pt x="523909" y="148281"/>
                </a:lnTo>
                <a:lnTo>
                  <a:pt x="495997" y="152267"/>
                </a:lnTo>
                <a:lnTo>
                  <a:pt x="470488" y="154658"/>
                </a:lnTo>
                <a:lnTo>
                  <a:pt x="446078" y="155823"/>
                </a:lnTo>
                <a:lnTo>
                  <a:pt x="421462" y="156130"/>
                </a:lnTo>
                <a:close/>
              </a:path>
              <a:path w="768350" h="203200">
                <a:moveTo>
                  <a:pt x="522030" y="132427"/>
                </a:moveTo>
                <a:lnTo>
                  <a:pt x="427845" y="132427"/>
                </a:lnTo>
                <a:lnTo>
                  <a:pt x="448507" y="132096"/>
                </a:lnTo>
                <a:lnTo>
                  <a:pt x="470351" y="130917"/>
                </a:lnTo>
                <a:lnTo>
                  <a:pt x="494265" y="128609"/>
                </a:lnTo>
                <a:lnTo>
                  <a:pt x="521136" y="124893"/>
                </a:lnTo>
                <a:lnTo>
                  <a:pt x="522030" y="132427"/>
                </a:lnTo>
                <a:close/>
              </a:path>
              <a:path w="768350" h="203200">
                <a:moveTo>
                  <a:pt x="768048" y="176692"/>
                </a:moveTo>
                <a:lnTo>
                  <a:pt x="583402" y="176692"/>
                </a:lnTo>
                <a:lnTo>
                  <a:pt x="583402" y="152990"/>
                </a:lnTo>
                <a:lnTo>
                  <a:pt x="768048" y="152990"/>
                </a:lnTo>
                <a:lnTo>
                  <a:pt x="768048" y="176692"/>
                </a:lnTo>
                <a:close/>
              </a:path>
              <a:path w="768350" h="203200">
                <a:moveTo>
                  <a:pt x="600773" y="121649"/>
                </a:moveTo>
                <a:lnTo>
                  <a:pt x="588373" y="98523"/>
                </a:lnTo>
                <a:lnTo>
                  <a:pt x="616033" y="89378"/>
                </a:lnTo>
                <a:lnTo>
                  <a:pt x="639184" y="74343"/>
                </a:lnTo>
                <a:lnTo>
                  <a:pt x="655086" y="54942"/>
                </a:lnTo>
                <a:lnTo>
                  <a:pt x="660996" y="32701"/>
                </a:lnTo>
                <a:lnTo>
                  <a:pt x="660996" y="13499"/>
                </a:lnTo>
                <a:lnTo>
                  <a:pt x="688518" y="13499"/>
                </a:lnTo>
                <a:lnTo>
                  <a:pt x="688518" y="32701"/>
                </a:lnTo>
                <a:lnTo>
                  <a:pt x="694458" y="54963"/>
                </a:lnTo>
                <a:lnTo>
                  <a:pt x="708263" y="71733"/>
                </a:lnTo>
                <a:lnTo>
                  <a:pt x="674862" y="71733"/>
                </a:lnTo>
                <a:lnTo>
                  <a:pt x="664242" y="86883"/>
                </a:lnTo>
                <a:lnTo>
                  <a:pt x="647039" y="101263"/>
                </a:lnTo>
                <a:lnTo>
                  <a:pt x="625226" y="113357"/>
                </a:lnTo>
                <a:lnTo>
                  <a:pt x="600773" y="121649"/>
                </a:lnTo>
                <a:close/>
              </a:path>
              <a:path w="768350" h="203200">
                <a:moveTo>
                  <a:pt x="748950" y="121597"/>
                </a:moveTo>
                <a:lnTo>
                  <a:pt x="724520" y="113460"/>
                </a:lnTo>
                <a:lnTo>
                  <a:pt x="702743" y="101433"/>
                </a:lnTo>
                <a:lnTo>
                  <a:pt x="685548" y="87022"/>
                </a:lnTo>
                <a:lnTo>
                  <a:pt x="674862" y="71733"/>
                </a:lnTo>
                <a:lnTo>
                  <a:pt x="708263" y="71733"/>
                </a:lnTo>
                <a:lnTo>
                  <a:pt x="710454" y="74395"/>
                </a:lnTo>
                <a:lnTo>
                  <a:pt x="733769" y="89423"/>
                </a:lnTo>
                <a:lnTo>
                  <a:pt x="761665" y="98470"/>
                </a:lnTo>
                <a:lnTo>
                  <a:pt x="748950" y="121597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83322" y="1211262"/>
            <a:ext cx="3662679" cy="13379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35"/>
              </a:spcBef>
            </a:pPr>
            <a:r>
              <a:rPr sz="1650" spc="-120" dirty="0">
                <a:latin typeface="Malgun Gothic"/>
                <a:cs typeface="Malgun Gothic"/>
              </a:rPr>
              <a:t>서버리스</a:t>
            </a:r>
            <a:endParaRPr sz="1650" dirty="0">
              <a:latin typeface="Malgun Gothic"/>
              <a:cs typeface="Malgun Gothic"/>
            </a:endParaRPr>
          </a:p>
          <a:p>
            <a:pPr marL="12700" marR="5080" algn="ctr">
              <a:lnSpc>
                <a:spcPct val="127000"/>
              </a:lnSpc>
              <a:spcBef>
                <a:spcPts val="1005"/>
              </a:spcBef>
            </a:pP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고가용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성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및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확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장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가능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한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클라우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드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기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반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262525"/>
                </a:solidFill>
                <a:latin typeface="Trebuchet MS"/>
                <a:cs typeface="Trebuchet MS"/>
              </a:rPr>
              <a:t>A</a:t>
            </a:r>
            <a:r>
              <a:rPr sz="1600" spc="-20" dirty="0">
                <a:solidFill>
                  <a:srgbClr val="262525"/>
                </a:solidFill>
                <a:latin typeface="Trebuchet MS"/>
                <a:cs typeface="Trebuchet MS"/>
              </a:rPr>
              <a:t>P</a:t>
            </a:r>
            <a:r>
              <a:rPr sz="1600" spc="-100" dirty="0">
                <a:solidFill>
                  <a:srgbClr val="262525"/>
                </a:solidFill>
                <a:latin typeface="Trebuchet MS"/>
                <a:cs typeface="Trebuchet MS"/>
              </a:rPr>
              <a:t>I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사</a:t>
            </a:r>
            <a:r>
              <a:rPr sz="1350" spc="-65" dirty="0">
                <a:solidFill>
                  <a:srgbClr val="262525"/>
                </a:solidFill>
                <a:latin typeface="Malgun Gothic"/>
                <a:cs typeface="Malgun Gothic"/>
              </a:rPr>
              <a:t>용 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하여</a:t>
            </a:r>
            <a:r>
              <a:rPr sz="1600" spc="-210" dirty="0">
                <a:solidFill>
                  <a:srgbClr val="262525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개발자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는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서버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유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지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관리하거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나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확장하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는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65" dirty="0">
                <a:solidFill>
                  <a:srgbClr val="262525"/>
                </a:solidFill>
                <a:latin typeface="Malgun Gothic"/>
                <a:cs typeface="Malgun Gothic"/>
              </a:rPr>
              <a:t>부 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담에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서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벗어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날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수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있습니다</a:t>
            </a:r>
            <a:r>
              <a:rPr sz="1600" spc="-220" dirty="0">
                <a:solidFill>
                  <a:srgbClr val="262525"/>
                </a:solidFill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600950" y="3175396"/>
            <a:ext cx="390525" cy="790575"/>
            <a:chOff x="7600950" y="3175396"/>
            <a:chExt cx="390525" cy="790575"/>
          </a:xfrm>
        </p:grpSpPr>
        <p:sp>
          <p:nvSpPr>
            <p:cNvPr id="20" name="object 20"/>
            <p:cNvSpPr/>
            <p:nvPr/>
          </p:nvSpPr>
          <p:spPr>
            <a:xfrm>
              <a:off x="7774334" y="3365896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99" y="600074"/>
                  </a:moveTo>
                  <a:lnTo>
                    <a:pt x="0" y="6000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00074"/>
                  </a:lnTo>
                  <a:close/>
                </a:path>
              </a:pathLst>
            </a:custGeom>
            <a:solidFill>
              <a:srgbClr val="B4B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05712" y="3180159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32052" y="371474"/>
                  </a:moveTo>
                  <a:lnTo>
                    <a:pt x="48947" y="371474"/>
                  </a:lnTo>
                  <a:lnTo>
                    <a:pt x="45540" y="371139"/>
                  </a:lnTo>
                  <a:lnTo>
                    <a:pt x="10739" y="351052"/>
                  </a:lnTo>
                  <a:lnTo>
                    <a:pt x="0" y="322527"/>
                  </a:lnTo>
                  <a:lnTo>
                    <a:pt x="0" y="3190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32052" y="0"/>
                  </a:lnTo>
                  <a:lnTo>
                    <a:pt x="368088" y="17776"/>
                  </a:lnTo>
                  <a:lnTo>
                    <a:pt x="380999" y="48947"/>
                  </a:lnTo>
                  <a:lnTo>
                    <a:pt x="380999" y="322527"/>
                  </a:lnTo>
                  <a:lnTo>
                    <a:pt x="363223" y="358563"/>
                  </a:lnTo>
                  <a:lnTo>
                    <a:pt x="335459" y="371139"/>
                  </a:lnTo>
                  <a:lnTo>
                    <a:pt x="332052" y="371474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05712" y="3180159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9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4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28612" y="0"/>
                  </a:lnTo>
                  <a:lnTo>
                    <a:pt x="332052" y="0"/>
                  </a:lnTo>
                  <a:lnTo>
                    <a:pt x="335459" y="335"/>
                  </a:lnTo>
                  <a:lnTo>
                    <a:pt x="338832" y="1006"/>
                  </a:lnTo>
                  <a:lnTo>
                    <a:pt x="342206" y="1677"/>
                  </a:lnTo>
                  <a:lnTo>
                    <a:pt x="345482" y="2671"/>
                  </a:lnTo>
                  <a:lnTo>
                    <a:pt x="348660" y="3987"/>
                  </a:lnTo>
                  <a:lnTo>
                    <a:pt x="351838" y="5304"/>
                  </a:lnTo>
                  <a:lnTo>
                    <a:pt x="354857" y="6917"/>
                  </a:lnTo>
                  <a:lnTo>
                    <a:pt x="357717" y="8828"/>
                  </a:lnTo>
                  <a:lnTo>
                    <a:pt x="360577" y="10739"/>
                  </a:lnTo>
                  <a:lnTo>
                    <a:pt x="379993" y="42167"/>
                  </a:lnTo>
                  <a:lnTo>
                    <a:pt x="380664" y="45540"/>
                  </a:lnTo>
                  <a:lnTo>
                    <a:pt x="380999" y="48947"/>
                  </a:lnTo>
                  <a:lnTo>
                    <a:pt x="380999" y="52387"/>
                  </a:lnTo>
                  <a:lnTo>
                    <a:pt x="380999" y="319087"/>
                  </a:lnTo>
                  <a:lnTo>
                    <a:pt x="380999" y="322527"/>
                  </a:lnTo>
                  <a:lnTo>
                    <a:pt x="380664" y="325934"/>
                  </a:lnTo>
                  <a:lnTo>
                    <a:pt x="379993" y="329307"/>
                  </a:lnTo>
                  <a:lnTo>
                    <a:pt x="379322" y="332681"/>
                  </a:lnTo>
                  <a:lnTo>
                    <a:pt x="365655" y="356130"/>
                  </a:lnTo>
                  <a:lnTo>
                    <a:pt x="363223" y="358563"/>
                  </a:lnTo>
                  <a:lnTo>
                    <a:pt x="360577" y="360735"/>
                  </a:lnTo>
                  <a:lnTo>
                    <a:pt x="357717" y="362646"/>
                  </a:lnTo>
                  <a:lnTo>
                    <a:pt x="354857" y="364557"/>
                  </a:lnTo>
                  <a:lnTo>
                    <a:pt x="351838" y="366170"/>
                  </a:lnTo>
                  <a:lnTo>
                    <a:pt x="348660" y="367487"/>
                  </a:lnTo>
                  <a:lnTo>
                    <a:pt x="345482" y="368803"/>
                  </a:lnTo>
                  <a:lnTo>
                    <a:pt x="328612" y="371474"/>
                  </a:lnTo>
                  <a:lnTo>
                    <a:pt x="52387" y="371474"/>
                  </a:lnTo>
                  <a:lnTo>
                    <a:pt x="32339" y="367487"/>
                  </a:lnTo>
                  <a:lnTo>
                    <a:pt x="29161" y="366170"/>
                  </a:lnTo>
                  <a:lnTo>
                    <a:pt x="8828" y="348192"/>
                  </a:lnTo>
                  <a:lnTo>
                    <a:pt x="6917" y="345332"/>
                  </a:lnTo>
                  <a:lnTo>
                    <a:pt x="5304" y="342313"/>
                  </a:lnTo>
                  <a:lnTo>
                    <a:pt x="3987" y="339135"/>
                  </a:lnTo>
                  <a:lnTo>
                    <a:pt x="2671" y="335957"/>
                  </a:lnTo>
                  <a:lnTo>
                    <a:pt x="1677" y="332681"/>
                  </a:lnTo>
                  <a:lnTo>
                    <a:pt x="1006" y="329307"/>
                  </a:lnTo>
                  <a:lnTo>
                    <a:pt x="335" y="325934"/>
                  </a:lnTo>
                  <a:lnTo>
                    <a:pt x="0" y="322527"/>
                  </a:lnTo>
                  <a:lnTo>
                    <a:pt x="0" y="319087"/>
                  </a:lnTo>
                  <a:close/>
                </a:path>
              </a:pathLst>
            </a:custGeom>
            <a:ln w="9524">
              <a:solidFill>
                <a:srgbClr val="B4B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701805" y="3134987"/>
            <a:ext cx="19558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75" dirty="0">
                <a:solidFill>
                  <a:srgbClr val="262525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98829" y="4166818"/>
            <a:ext cx="1001394" cy="203200"/>
          </a:xfrm>
          <a:custGeom>
            <a:avLst/>
            <a:gdLst/>
            <a:ahLst/>
            <a:cxnLst/>
            <a:rect l="l" t="t" r="r" b="b"/>
            <a:pathLst>
              <a:path w="1001395" h="203200">
                <a:moveTo>
                  <a:pt x="129501" y="82981"/>
                </a:moveTo>
                <a:lnTo>
                  <a:pt x="107607" y="72910"/>
                </a:lnTo>
                <a:lnTo>
                  <a:pt x="100380" y="66814"/>
                </a:lnTo>
                <a:lnTo>
                  <a:pt x="91541" y="59372"/>
                </a:lnTo>
                <a:lnTo>
                  <a:pt x="81648" y="43078"/>
                </a:lnTo>
                <a:lnTo>
                  <a:pt x="78270" y="24803"/>
                </a:lnTo>
                <a:lnTo>
                  <a:pt x="78270" y="5549"/>
                </a:lnTo>
                <a:lnTo>
                  <a:pt x="51384" y="5549"/>
                </a:lnTo>
                <a:lnTo>
                  <a:pt x="51384" y="24803"/>
                </a:lnTo>
                <a:lnTo>
                  <a:pt x="48018" y="44018"/>
                </a:lnTo>
                <a:lnTo>
                  <a:pt x="38125" y="61302"/>
                </a:lnTo>
                <a:lnTo>
                  <a:pt x="22021" y="75742"/>
                </a:lnTo>
                <a:lnTo>
                  <a:pt x="0" y="86487"/>
                </a:lnTo>
                <a:lnTo>
                  <a:pt x="13919" y="108407"/>
                </a:lnTo>
                <a:lnTo>
                  <a:pt x="32740" y="99542"/>
                </a:lnTo>
                <a:lnTo>
                  <a:pt x="47955" y="88696"/>
                </a:lnTo>
                <a:lnTo>
                  <a:pt x="58978" y="77317"/>
                </a:lnTo>
                <a:lnTo>
                  <a:pt x="65239" y="66814"/>
                </a:lnTo>
                <a:lnTo>
                  <a:pt x="71437" y="76250"/>
                </a:lnTo>
                <a:lnTo>
                  <a:pt x="82334" y="86601"/>
                </a:lnTo>
                <a:lnTo>
                  <a:pt x="97320" y="96532"/>
                </a:lnTo>
                <a:lnTo>
                  <a:pt x="115785" y="104698"/>
                </a:lnTo>
                <a:lnTo>
                  <a:pt x="129501" y="82981"/>
                </a:lnTo>
                <a:close/>
              </a:path>
              <a:path w="1001395" h="203200">
                <a:moveTo>
                  <a:pt x="168529" y="0"/>
                </a:moveTo>
                <a:lnTo>
                  <a:pt x="142049" y="0"/>
                </a:lnTo>
                <a:lnTo>
                  <a:pt x="142049" y="109194"/>
                </a:lnTo>
                <a:lnTo>
                  <a:pt x="168529" y="109194"/>
                </a:lnTo>
                <a:lnTo>
                  <a:pt x="168529" y="0"/>
                </a:lnTo>
                <a:close/>
              </a:path>
              <a:path w="1001395" h="203200">
                <a:moveTo>
                  <a:pt x="175387" y="177431"/>
                </a:moveTo>
                <a:lnTo>
                  <a:pt x="61163" y="177431"/>
                </a:lnTo>
                <a:lnTo>
                  <a:pt x="61163" y="165760"/>
                </a:lnTo>
                <a:lnTo>
                  <a:pt x="168732" y="165760"/>
                </a:lnTo>
                <a:lnTo>
                  <a:pt x="168732" y="110134"/>
                </a:lnTo>
                <a:lnTo>
                  <a:pt x="34480" y="110134"/>
                </a:lnTo>
                <a:lnTo>
                  <a:pt x="34480" y="133159"/>
                </a:lnTo>
                <a:lnTo>
                  <a:pt x="142265" y="133159"/>
                </a:lnTo>
                <a:lnTo>
                  <a:pt x="142265" y="143370"/>
                </a:lnTo>
                <a:lnTo>
                  <a:pt x="35102" y="143370"/>
                </a:lnTo>
                <a:lnTo>
                  <a:pt x="35102" y="200710"/>
                </a:lnTo>
                <a:lnTo>
                  <a:pt x="175387" y="200710"/>
                </a:lnTo>
                <a:lnTo>
                  <a:pt x="175387" y="177431"/>
                </a:lnTo>
                <a:close/>
              </a:path>
              <a:path w="1001395" h="203200">
                <a:moveTo>
                  <a:pt x="326440" y="138341"/>
                </a:moveTo>
                <a:lnTo>
                  <a:pt x="304330" y="123990"/>
                </a:lnTo>
                <a:lnTo>
                  <a:pt x="290309" y="107835"/>
                </a:lnTo>
                <a:lnTo>
                  <a:pt x="287248" y="104317"/>
                </a:lnTo>
                <a:lnTo>
                  <a:pt x="276237" y="81026"/>
                </a:lnTo>
                <a:lnTo>
                  <a:pt x="272338" y="55880"/>
                </a:lnTo>
                <a:lnTo>
                  <a:pt x="272338" y="16687"/>
                </a:lnTo>
                <a:lnTo>
                  <a:pt x="245656" y="16687"/>
                </a:lnTo>
                <a:lnTo>
                  <a:pt x="245656" y="55880"/>
                </a:lnTo>
                <a:lnTo>
                  <a:pt x="241731" y="82143"/>
                </a:lnTo>
                <a:lnTo>
                  <a:pt x="230670" y="106362"/>
                </a:lnTo>
                <a:lnTo>
                  <a:pt x="213474" y="126771"/>
                </a:lnTo>
                <a:lnTo>
                  <a:pt x="191185" y="141579"/>
                </a:lnTo>
                <a:lnTo>
                  <a:pt x="207568" y="163715"/>
                </a:lnTo>
                <a:lnTo>
                  <a:pt x="226339" y="151612"/>
                </a:lnTo>
                <a:lnTo>
                  <a:pt x="241706" y="136918"/>
                </a:lnTo>
                <a:lnTo>
                  <a:pt x="252971" y="121640"/>
                </a:lnTo>
                <a:lnTo>
                  <a:pt x="259410" y="107835"/>
                </a:lnTo>
                <a:lnTo>
                  <a:pt x="265760" y="120573"/>
                </a:lnTo>
                <a:lnTo>
                  <a:pt x="276860" y="134747"/>
                </a:lnTo>
                <a:lnTo>
                  <a:pt x="291934" y="148463"/>
                </a:lnTo>
                <a:lnTo>
                  <a:pt x="310172" y="159842"/>
                </a:lnTo>
                <a:lnTo>
                  <a:pt x="326440" y="138341"/>
                </a:lnTo>
                <a:close/>
              </a:path>
              <a:path w="1001395" h="203200">
                <a:moveTo>
                  <a:pt x="362127" y="0"/>
                </a:moveTo>
                <a:lnTo>
                  <a:pt x="335445" y="0"/>
                </a:lnTo>
                <a:lnTo>
                  <a:pt x="335445" y="203060"/>
                </a:lnTo>
                <a:lnTo>
                  <a:pt x="362127" y="203060"/>
                </a:lnTo>
                <a:lnTo>
                  <a:pt x="362127" y="0"/>
                </a:lnTo>
                <a:close/>
              </a:path>
              <a:path w="1001395" h="203200">
                <a:moveTo>
                  <a:pt x="495503" y="14960"/>
                </a:moveTo>
                <a:lnTo>
                  <a:pt x="396341" y="14960"/>
                </a:lnTo>
                <a:lnTo>
                  <a:pt x="396341" y="38671"/>
                </a:lnTo>
                <a:lnTo>
                  <a:pt x="466826" y="38671"/>
                </a:lnTo>
                <a:lnTo>
                  <a:pt x="460146" y="58648"/>
                </a:lnTo>
                <a:lnTo>
                  <a:pt x="444360" y="77190"/>
                </a:lnTo>
                <a:lnTo>
                  <a:pt x="419735" y="93560"/>
                </a:lnTo>
                <a:lnTo>
                  <a:pt x="386511" y="106997"/>
                </a:lnTo>
                <a:lnTo>
                  <a:pt x="398183" y="129400"/>
                </a:lnTo>
                <a:lnTo>
                  <a:pt x="438861" y="111391"/>
                </a:lnTo>
                <a:lnTo>
                  <a:pt x="469480" y="86169"/>
                </a:lnTo>
                <a:lnTo>
                  <a:pt x="488784" y="53949"/>
                </a:lnTo>
                <a:lnTo>
                  <a:pt x="495503" y="14960"/>
                </a:lnTo>
                <a:close/>
              </a:path>
              <a:path w="1001395" h="203200">
                <a:moveTo>
                  <a:pt x="555929" y="175069"/>
                </a:moveTo>
                <a:lnTo>
                  <a:pt x="444487" y="175069"/>
                </a:lnTo>
                <a:lnTo>
                  <a:pt x="444487" y="127304"/>
                </a:lnTo>
                <a:lnTo>
                  <a:pt x="417804" y="127304"/>
                </a:lnTo>
                <a:lnTo>
                  <a:pt x="417804" y="198564"/>
                </a:lnTo>
                <a:lnTo>
                  <a:pt x="555929" y="198564"/>
                </a:lnTo>
                <a:lnTo>
                  <a:pt x="555929" y="175069"/>
                </a:lnTo>
                <a:close/>
              </a:path>
              <a:path w="1001395" h="203200">
                <a:moveTo>
                  <a:pt x="576072" y="58712"/>
                </a:moveTo>
                <a:lnTo>
                  <a:pt x="547560" y="58712"/>
                </a:lnTo>
                <a:lnTo>
                  <a:pt x="547560" y="0"/>
                </a:lnTo>
                <a:lnTo>
                  <a:pt x="520661" y="0"/>
                </a:lnTo>
                <a:lnTo>
                  <a:pt x="520661" y="150533"/>
                </a:lnTo>
                <a:lnTo>
                  <a:pt x="547560" y="150533"/>
                </a:lnTo>
                <a:lnTo>
                  <a:pt x="547560" y="82613"/>
                </a:lnTo>
                <a:lnTo>
                  <a:pt x="576072" y="82613"/>
                </a:lnTo>
                <a:lnTo>
                  <a:pt x="576072" y="58712"/>
                </a:lnTo>
                <a:close/>
              </a:path>
              <a:path w="1001395" h="203200">
                <a:moveTo>
                  <a:pt x="733894" y="20980"/>
                </a:moveTo>
                <a:lnTo>
                  <a:pt x="634377" y="20980"/>
                </a:lnTo>
                <a:lnTo>
                  <a:pt x="634377" y="44208"/>
                </a:lnTo>
                <a:lnTo>
                  <a:pt x="706640" y="44208"/>
                </a:lnTo>
                <a:lnTo>
                  <a:pt x="700087" y="73380"/>
                </a:lnTo>
                <a:lnTo>
                  <a:pt x="684568" y="100253"/>
                </a:lnTo>
                <a:lnTo>
                  <a:pt x="659269" y="124548"/>
                </a:lnTo>
                <a:lnTo>
                  <a:pt x="623341" y="145986"/>
                </a:lnTo>
                <a:lnTo>
                  <a:pt x="637679" y="167855"/>
                </a:lnTo>
                <a:lnTo>
                  <a:pt x="682155" y="139268"/>
                </a:lnTo>
                <a:lnTo>
                  <a:pt x="711962" y="104775"/>
                </a:lnTo>
                <a:lnTo>
                  <a:pt x="728675" y="65112"/>
                </a:lnTo>
                <a:lnTo>
                  <a:pt x="733894" y="20980"/>
                </a:lnTo>
                <a:close/>
              </a:path>
              <a:path w="1001395" h="203200">
                <a:moveTo>
                  <a:pt x="790930" y="0"/>
                </a:moveTo>
                <a:lnTo>
                  <a:pt x="764247" y="0"/>
                </a:lnTo>
                <a:lnTo>
                  <a:pt x="764247" y="202806"/>
                </a:lnTo>
                <a:lnTo>
                  <a:pt x="790930" y="202806"/>
                </a:lnTo>
                <a:lnTo>
                  <a:pt x="790930" y="0"/>
                </a:lnTo>
                <a:close/>
              </a:path>
              <a:path w="1001395" h="203200">
                <a:moveTo>
                  <a:pt x="979182" y="162356"/>
                </a:moveTo>
                <a:lnTo>
                  <a:pt x="974140" y="145618"/>
                </a:lnTo>
                <a:lnTo>
                  <a:pt x="959751" y="133019"/>
                </a:lnTo>
                <a:lnTo>
                  <a:pt x="952500" y="130505"/>
                </a:lnTo>
                <a:lnTo>
                  <a:pt x="952500" y="162356"/>
                </a:lnTo>
                <a:lnTo>
                  <a:pt x="949744" y="169354"/>
                </a:lnTo>
                <a:lnTo>
                  <a:pt x="941476" y="174637"/>
                </a:lnTo>
                <a:lnTo>
                  <a:pt x="927709" y="177990"/>
                </a:lnTo>
                <a:lnTo>
                  <a:pt x="908507" y="179158"/>
                </a:lnTo>
                <a:lnTo>
                  <a:pt x="889177" y="177990"/>
                </a:lnTo>
                <a:lnTo>
                  <a:pt x="875436" y="174663"/>
                </a:lnTo>
                <a:lnTo>
                  <a:pt x="867219" y="169379"/>
                </a:lnTo>
                <a:lnTo>
                  <a:pt x="864501" y="162356"/>
                </a:lnTo>
                <a:lnTo>
                  <a:pt x="867219" y="155219"/>
                </a:lnTo>
                <a:lnTo>
                  <a:pt x="875411" y="149961"/>
                </a:lnTo>
                <a:lnTo>
                  <a:pt x="889152" y="146723"/>
                </a:lnTo>
                <a:lnTo>
                  <a:pt x="908507" y="145618"/>
                </a:lnTo>
                <a:lnTo>
                  <a:pt x="927735" y="146723"/>
                </a:lnTo>
                <a:lnTo>
                  <a:pt x="941489" y="149961"/>
                </a:lnTo>
                <a:lnTo>
                  <a:pt x="949744" y="155219"/>
                </a:lnTo>
                <a:lnTo>
                  <a:pt x="952500" y="162356"/>
                </a:lnTo>
                <a:lnTo>
                  <a:pt x="952500" y="130505"/>
                </a:lnTo>
                <a:lnTo>
                  <a:pt x="937450" y="125260"/>
                </a:lnTo>
                <a:lnTo>
                  <a:pt x="908507" y="122593"/>
                </a:lnTo>
                <a:lnTo>
                  <a:pt x="879525" y="125260"/>
                </a:lnTo>
                <a:lnTo>
                  <a:pt x="857135" y="133019"/>
                </a:lnTo>
                <a:lnTo>
                  <a:pt x="842708" y="145503"/>
                </a:lnTo>
                <a:lnTo>
                  <a:pt x="837603" y="162356"/>
                </a:lnTo>
                <a:lnTo>
                  <a:pt x="842708" y="179095"/>
                </a:lnTo>
                <a:lnTo>
                  <a:pt x="857123" y="191541"/>
                </a:lnTo>
                <a:lnTo>
                  <a:pt x="879500" y="199288"/>
                </a:lnTo>
                <a:lnTo>
                  <a:pt x="908507" y="201968"/>
                </a:lnTo>
                <a:lnTo>
                  <a:pt x="937450" y="199288"/>
                </a:lnTo>
                <a:lnTo>
                  <a:pt x="959751" y="191541"/>
                </a:lnTo>
                <a:lnTo>
                  <a:pt x="974051" y="179158"/>
                </a:lnTo>
                <a:lnTo>
                  <a:pt x="979182" y="162356"/>
                </a:lnTo>
                <a:close/>
              </a:path>
              <a:path w="1001395" h="203200">
                <a:moveTo>
                  <a:pt x="980655" y="53784"/>
                </a:moveTo>
                <a:lnTo>
                  <a:pt x="866851" y="53784"/>
                </a:lnTo>
                <a:lnTo>
                  <a:pt x="866851" y="3822"/>
                </a:lnTo>
                <a:lnTo>
                  <a:pt x="840371" y="3822"/>
                </a:lnTo>
                <a:lnTo>
                  <a:pt x="840371" y="77228"/>
                </a:lnTo>
                <a:lnTo>
                  <a:pt x="980655" y="77228"/>
                </a:lnTo>
                <a:lnTo>
                  <a:pt x="980655" y="53784"/>
                </a:lnTo>
                <a:close/>
              </a:path>
              <a:path w="1001395" h="203200">
                <a:moveTo>
                  <a:pt x="1000798" y="90830"/>
                </a:moveTo>
                <a:lnTo>
                  <a:pt x="816622" y="90830"/>
                </a:lnTo>
                <a:lnTo>
                  <a:pt x="816622" y="114325"/>
                </a:lnTo>
                <a:lnTo>
                  <a:pt x="1000798" y="114325"/>
                </a:lnTo>
                <a:lnTo>
                  <a:pt x="1000798" y="90830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76455" y="4125912"/>
            <a:ext cx="103822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30" dirty="0">
                <a:latin typeface="Malgun Gothic"/>
                <a:cs typeface="Malgun Gothic"/>
              </a:rPr>
              <a:t>실시</a:t>
            </a:r>
            <a:r>
              <a:rPr sz="1650" spc="-100" dirty="0">
                <a:latin typeface="Malgun Gothic"/>
                <a:cs typeface="Malgun Gothic"/>
              </a:rPr>
              <a:t>간</a:t>
            </a:r>
            <a:r>
              <a:rPr sz="1650" spc="-285" dirty="0">
                <a:latin typeface="Malgun Gothic"/>
                <a:cs typeface="Malgun Gothic"/>
              </a:rPr>
              <a:t> </a:t>
            </a:r>
            <a:r>
              <a:rPr sz="1650" spc="-130" dirty="0">
                <a:latin typeface="Malgun Gothic"/>
                <a:cs typeface="Malgun Gothic"/>
              </a:rPr>
              <a:t>기</a:t>
            </a:r>
            <a:r>
              <a:rPr sz="1650" spc="-100" dirty="0">
                <a:latin typeface="Malgun Gothic"/>
                <a:cs typeface="Malgun Gothic"/>
              </a:rPr>
              <a:t>능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84328" y="4475574"/>
            <a:ext cx="3618229" cy="9880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065" marR="5080" indent="-635" algn="ctr">
              <a:lnSpc>
                <a:spcPct val="135400"/>
              </a:lnSpc>
              <a:spcBef>
                <a:spcPts val="280"/>
              </a:spcBef>
            </a:pPr>
            <a:r>
              <a:rPr sz="1600" spc="-45" dirty="0">
                <a:solidFill>
                  <a:srgbClr val="262525"/>
                </a:solidFill>
                <a:latin typeface="Trebuchet MS"/>
                <a:cs typeface="Trebuchet MS"/>
              </a:rPr>
              <a:t>F</a:t>
            </a:r>
            <a:r>
              <a:rPr sz="1600" spc="-190" dirty="0">
                <a:solidFill>
                  <a:srgbClr val="262525"/>
                </a:solidFill>
                <a:latin typeface="Trebuchet MS"/>
                <a:cs typeface="Trebuchet MS"/>
              </a:rPr>
              <a:t>i</a:t>
            </a:r>
            <a:r>
              <a:rPr sz="1600" spc="-200" dirty="0">
                <a:solidFill>
                  <a:srgbClr val="262525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1600" spc="-95" dirty="0">
                <a:solidFill>
                  <a:srgbClr val="262525"/>
                </a:solidFill>
                <a:latin typeface="Trebuchet MS"/>
                <a:cs typeface="Trebuchet MS"/>
              </a:rPr>
              <a:t>b</a:t>
            </a:r>
            <a:r>
              <a:rPr sz="1600" spc="-120" dirty="0">
                <a:solidFill>
                  <a:srgbClr val="262525"/>
                </a:solidFill>
                <a:latin typeface="Trebuchet MS"/>
                <a:cs typeface="Trebuchet MS"/>
              </a:rPr>
              <a:t>a</a:t>
            </a:r>
            <a:r>
              <a:rPr sz="1600" spc="-5" dirty="0">
                <a:solidFill>
                  <a:srgbClr val="262525"/>
                </a:solidFill>
                <a:latin typeface="Trebuchet MS"/>
                <a:cs typeface="Trebuchet MS"/>
              </a:rPr>
              <a:t>s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는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실시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간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데이터베이스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제공하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여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실</a:t>
            </a:r>
            <a:r>
              <a:rPr sz="1350" spc="-65" dirty="0">
                <a:solidFill>
                  <a:srgbClr val="262525"/>
                </a:solidFill>
                <a:latin typeface="Malgun Gothic"/>
                <a:cs typeface="Malgun Gothic"/>
              </a:rPr>
              <a:t>시 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간으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로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앱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을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업데이트하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고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선호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도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및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트랜드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파</a:t>
            </a:r>
            <a:r>
              <a:rPr sz="1350" spc="-75" dirty="0">
                <a:solidFill>
                  <a:srgbClr val="262525"/>
                </a:solidFill>
                <a:latin typeface="Malgun Gothic"/>
                <a:cs typeface="Malgun Gothic"/>
              </a:rPr>
              <a:t>악  할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수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있습니다</a:t>
            </a:r>
            <a:r>
              <a:rPr sz="1600" spc="-220" dirty="0">
                <a:solidFill>
                  <a:srgbClr val="262525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1673225"/>
            <a:ext cx="3361054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50" spc="-229" dirty="0"/>
              <a:t>F</a:t>
            </a:r>
            <a:r>
              <a:rPr sz="3950" spc="-405" dirty="0"/>
              <a:t>i</a:t>
            </a:r>
            <a:r>
              <a:rPr sz="3950" spc="-295" dirty="0"/>
              <a:t>r</a:t>
            </a:r>
            <a:r>
              <a:rPr sz="3950" spc="-160" dirty="0"/>
              <a:t>e</a:t>
            </a:r>
            <a:r>
              <a:rPr sz="3950" spc="-135" dirty="0"/>
              <a:t>b</a:t>
            </a:r>
            <a:r>
              <a:rPr sz="3950" spc="-155" dirty="0"/>
              <a:t>a</a:t>
            </a:r>
            <a:r>
              <a:rPr sz="3950" spc="170" dirty="0"/>
              <a:t>s</a:t>
            </a:r>
            <a:r>
              <a:rPr sz="3950" spc="-160" dirty="0"/>
              <a:t>e</a:t>
            </a:r>
            <a:endParaRPr sz="3350" dirty="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47824" y="2495549"/>
            <a:ext cx="3981450" cy="1733550"/>
            <a:chOff x="1647824" y="2495549"/>
            <a:chExt cx="3981450" cy="1733550"/>
          </a:xfrm>
        </p:grpSpPr>
        <p:sp>
          <p:nvSpPr>
            <p:cNvPr id="4" name="object 4"/>
            <p:cNvSpPr/>
            <p:nvPr/>
          </p:nvSpPr>
          <p:spPr>
            <a:xfrm>
              <a:off x="1652587" y="2500312"/>
              <a:ext cx="3971925" cy="1724025"/>
            </a:xfrm>
            <a:custGeom>
              <a:avLst/>
              <a:gdLst/>
              <a:ahLst/>
              <a:cxnLst/>
              <a:rect l="l" t="t" r="r" b="b"/>
              <a:pathLst>
                <a:path w="3971925" h="1724025">
                  <a:moveTo>
                    <a:pt x="3922976" y="1724024"/>
                  </a:moveTo>
                  <a:lnTo>
                    <a:pt x="48947" y="1724024"/>
                  </a:lnTo>
                  <a:lnTo>
                    <a:pt x="45541" y="1723688"/>
                  </a:lnTo>
                  <a:lnTo>
                    <a:pt x="10739" y="1703601"/>
                  </a:lnTo>
                  <a:lnTo>
                    <a:pt x="0" y="1675076"/>
                  </a:lnTo>
                  <a:lnTo>
                    <a:pt x="0" y="16716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922976" y="0"/>
                  </a:lnTo>
                  <a:lnTo>
                    <a:pt x="3959012" y="17775"/>
                  </a:lnTo>
                  <a:lnTo>
                    <a:pt x="3971924" y="48947"/>
                  </a:lnTo>
                  <a:lnTo>
                    <a:pt x="3971924" y="1675076"/>
                  </a:lnTo>
                  <a:lnTo>
                    <a:pt x="3954148" y="1711112"/>
                  </a:lnTo>
                  <a:lnTo>
                    <a:pt x="3926383" y="1723688"/>
                  </a:lnTo>
                  <a:lnTo>
                    <a:pt x="3922976" y="1724024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2587" y="2500312"/>
              <a:ext cx="3971925" cy="1724025"/>
            </a:xfrm>
            <a:custGeom>
              <a:avLst/>
              <a:gdLst/>
              <a:ahLst/>
              <a:cxnLst/>
              <a:rect l="l" t="t" r="r" b="b"/>
              <a:pathLst>
                <a:path w="3971925" h="1724025">
                  <a:moveTo>
                    <a:pt x="0" y="16716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4" y="15343"/>
                  </a:lnTo>
                  <a:lnTo>
                    <a:pt x="17776" y="12911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52387" y="0"/>
                  </a:lnTo>
                  <a:lnTo>
                    <a:pt x="3919537" y="0"/>
                  </a:lnTo>
                  <a:lnTo>
                    <a:pt x="3948641" y="8828"/>
                  </a:lnTo>
                  <a:lnTo>
                    <a:pt x="3951502" y="10739"/>
                  </a:lnTo>
                  <a:lnTo>
                    <a:pt x="3954148" y="12911"/>
                  </a:lnTo>
                  <a:lnTo>
                    <a:pt x="3956580" y="15343"/>
                  </a:lnTo>
                  <a:lnTo>
                    <a:pt x="3959012" y="17775"/>
                  </a:lnTo>
                  <a:lnTo>
                    <a:pt x="3971924" y="52387"/>
                  </a:lnTo>
                  <a:lnTo>
                    <a:pt x="3971924" y="1671637"/>
                  </a:lnTo>
                  <a:lnTo>
                    <a:pt x="3956580" y="1708680"/>
                  </a:lnTo>
                  <a:lnTo>
                    <a:pt x="3948641" y="1715195"/>
                  </a:lnTo>
                  <a:lnTo>
                    <a:pt x="3945781" y="1717106"/>
                  </a:lnTo>
                  <a:lnTo>
                    <a:pt x="3919537" y="1724024"/>
                  </a:lnTo>
                  <a:lnTo>
                    <a:pt x="52387" y="1724024"/>
                  </a:lnTo>
                  <a:lnTo>
                    <a:pt x="23282" y="1715195"/>
                  </a:lnTo>
                  <a:lnTo>
                    <a:pt x="20422" y="1713284"/>
                  </a:lnTo>
                  <a:lnTo>
                    <a:pt x="8828" y="1700741"/>
                  </a:lnTo>
                  <a:lnTo>
                    <a:pt x="6917" y="1697881"/>
                  </a:lnTo>
                  <a:lnTo>
                    <a:pt x="0" y="1675076"/>
                  </a:lnTo>
                  <a:lnTo>
                    <a:pt x="0" y="1671637"/>
                  </a:lnTo>
                  <a:close/>
                </a:path>
              </a:pathLst>
            </a:custGeom>
            <a:ln w="9524">
              <a:solidFill>
                <a:srgbClr val="B4B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1519" y="2709489"/>
              <a:ext cx="365760" cy="202565"/>
            </a:xfrm>
            <a:custGeom>
              <a:avLst/>
              <a:gdLst/>
              <a:ahLst/>
              <a:cxnLst/>
              <a:rect l="l" t="t" r="r" b="b"/>
              <a:pathLst>
                <a:path w="365760" h="202564">
                  <a:moveTo>
                    <a:pt x="162565" y="125678"/>
                  </a:moveTo>
                  <a:lnTo>
                    <a:pt x="135881" y="125678"/>
                  </a:lnTo>
                  <a:lnTo>
                    <a:pt x="135881" y="0"/>
                  </a:lnTo>
                  <a:lnTo>
                    <a:pt x="162565" y="0"/>
                  </a:lnTo>
                  <a:lnTo>
                    <a:pt x="162565" y="49287"/>
                  </a:lnTo>
                  <a:lnTo>
                    <a:pt x="191081" y="49287"/>
                  </a:lnTo>
                  <a:lnTo>
                    <a:pt x="191081" y="72937"/>
                  </a:lnTo>
                  <a:lnTo>
                    <a:pt x="162565" y="72937"/>
                  </a:lnTo>
                  <a:lnTo>
                    <a:pt x="162565" y="125678"/>
                  </a:lnTo>
                  <a:close/>
                </a:path>
                <a:path w="365760" h="202564">
                  <a:moveTo>
                    <a:pt x="120341" y="37829"/>
                  </a:moveTo>
                  <a:lnTo>
                    <a:pt x="7743" y="37829"/>
                  </a:lnTo>
                  <a:lnTo>
                    <a:pt x="7743" y="14336"/>
                  </a:lnTo>
                  <a:lnTo>
                    <a:pt x="120341" y="14336"/>
                  </a:lnTo>
                  <a:lnTo>
                    <a:pt x="120341" y="37829"/>
                  </a:lnTo>
                  <a:close/>
                </a:path>
                <a:path w="365760" h="202564">
                  <a:moveTo>
                    <a:pt x="13970" y="123376"/>
                  </a:moveTo>
                  <a:lnTo>
                    <a:pt x="0" y="101505"/>
                  </a:lnTo>
                  <a:lnTo>
                    <a:pt x="21987" y="90900"/>
                  </a:lnTo>
                  <a:lnTo>
                    <a:pt x="37966" y="76783"/>
                  </a:lnTo>
                  <a:lnTo>
                    <a:pt x="47715" y="59918"/>
                  </a:lnTo>
                  <a:lnTo>
                    <a:pt x="51014" y="41073"/>
                  </a:lnTo>
                  <a:lnTo>
                    <a:pt x="51014" y="37829"/>
                  </a:lnTo>
                  <a:lnTo>
                    <a:pt x="77698" y="37829"/>
                  </a:lnTo>
                  <a:lnTo>
                    <a:pt x="77736" y="41073"/>
                  </a:lnTo>
                  <a:lnTo>
                    <a:pt x="80795" y="57932"/>
                  </a:lnTo>
                  <a:lnTo>
                    <a:pt x="90033" y="73185"/>
                  </a:lnTo>
                  <a:lnTo>
                    <a:pt x="101022" y="82407"/>
                  </a:lnTo>
                  <a:lnTo>
                    <a:pt x="65036" y="82407"/>
                  </a:lnTo>
                  <a:lnTo>
                    <a:pt x="58948" y="92723"/>
                  </a:lnTo>
                  <a:lnTo>
                    <a:pt x="48038" y="103912"/>
                  </a:lnTo>
                  <a:lnTo>
                    <a:pt x="32860" y="114590"/>
                  </a:lnTo>
                  <a:lnTo>
                    <a:pt x="13970" y="123376"/>
                  </a:lnTo>
                  <a:close/>
                </a:path>
                <a:path w="365760" h="202564">
                  <a:moveTo>
                    <a:pt x="113591" y="117568"/>
                  </a:moveTo>
                  <a:lnTo>
                    <a:pt x="95483" y="109727"/>
                  </a:lnTo>
                  <a:lnTo>
                    <a:pt x="81034" y="100400"/>
                  </a:lnTo>
                  <a:lnTo>
                    <a:pt x="70725" y="90866"/>
                  </a:lnTo>
                  <a:lnTo>
                    <a:pt x="65036" y="82407"/>
                  </a:lnTo>
                  <a:lnTo>
                    <a:pt x="101022" y="82407"/>
                  </a:lnTo>
                  <a:lnTo>
                    <a:pt x="105334" y="86026"/>
                  </a:lnTo>
                  <a:lnTo>
                    <a:pt x="126620" y="95854"/>
                  </a:lnTo>
                  <a:lnTo>
                    <a:pt x="113591" y="117568"/>
                  </a:lnTo>
                  <a:close/>
                </a:path>
                <a:path w="365760" h="202564">
                  <a:moveTo>
                    <a:pt x="96430" y="202382"/>
                  </a:moveTo>
                  <a:lnTo>
                    <a:pt x="68535" y="199627"/>
                  </a:lnTo>
                  <a:lnTo>
                    <a:pt x="46959" y="191682"/>
                  </a:lnTo>
                  <a:lnTo>
                    <a:pt x="33035" y="179029"/>
                  </a:lnTo>
                  <a:lnTo>
                    <a:pt x="28097" y="162147"/>
                  </a:lnTo>
                  <a:lnTo>
                    <a:pt x="33035" y="145297"/>
                  </a:lnTo>
                  <a:lnTo>
                    <a:pt x="46978" y="132696"/>
                  </a:lnTo>
                  <a:lnTo>
                    <a:pt x="68557" y="124835"/>
                  </a:lnTo>
                  <a:lnTo>
                    <a:pt x="96430" y="122120"/>
                  </a:lnTo>
                  <a:lnTo>
                    <a:pt x="124140" y="124842"/>
                  </a:lnTo>
                  <a:lnTo>
                    <a:pt x="145567" y="132715"/>
                  </a:lnTo>
                  <a:lnTo>
                    <a:pt x="159278" y="145194"/>
                  </a:lnTo>
                  <a:lnTo>
                    <a:pt x="96430" y="145194"/>
                  </a:lnTo>
                  <a:lnTo>
                    <a:pt x="78168" y="146349"/>
                  </a:lnTo>
                  <a:lnTo>
                    <a:pt x="65082" y="149687"/>
                  </a:lnTo>
                  <a:lnTo>
                    <a:pt x="57205" y="155017"/>
                  </a:lnTo>
                  <a:lnTo>
                    <a:pt x="54572" y="162147"/>
                  </a:lnTo>
                  <a:lnTo>
                    <a:pt x="57205" y="169405"/>
                  </a:lnTo>
                  <a:lnTo>
                    <a:pt x="65082" y="174815"/>
                  </a:lnTo>
                  <a:lnTo>
                    <a:pt x="78168" y="178194"/>
                  </a:lnTo>
                  <a:lnTo>
                    <a:pt x="96430" y="179361"/>
                  </a:lnTo>
                  <a:lnTo>
                    <a:pt x="159028" y="179361"/>
                  </a:lnTo>
                  <a:lnTo>
                    <a:pt x="145567" y="191682"/>
                  </a:lnTo>
                  <a:lnTo>
                    <a:pt x="124140" y="199627"/>
                  </a:lnTo>
                  <a:lnTo>
                    <a:pt x="96430" y="202382"/>
                  </a:lnTo>
                  <a:close/>
                </a:path>
                <a:path w="365760" h="202564">
                  <a:moveTo>
                    <a:pt x="159028" y="179361"/>
                  </a:moveTo>
                  <a:lnTo>
                    <a:pt x="96430" y="179361"/>
                  </a:lnTo>
                  <a:lnTo>
                    <a:pt x="114606" y="178194"/>
                  </a:lnTo>
                  <a:lnTo>
                    <a:pt x="127607" y="174815"/>
                  </a:lnTo>
                  <a:lnTo>
                    <a:pt x="135419" y="169405"/>
                  </a:lnTo>
                  <a:lnTo>
                    <a:pt x="138026" y="162147"/>
                  </a:lnTo>
                  <a:lnTo>
                    <a:pt x="135426" y="155017"/>
                  </a:lnTo>
                  <a:lnTo>
                    <a:pt x="127627" y="149687"/>
                  </a:lnTo>
                  <a:lnTo>
                    <a:pt x="114628" y="146349"/>
                  </a:lnTo>
                  <a:lnTo>
                    <a:pt x="96430" y="145194"/>
                  </a:lnTo>
                  <a:lnTo>
                    <a:pt x="159278" y="145194"/>
                  </a:lnTo>
                  <a:lnTo>
                    <a:pt x="164292" y="162147"/>
                  </a:lnTo>
                  <a:lnTo>
                    <a:pt x="159391" y="179029"/>
                  </a:lnTo>
                  <a:lnTo>
                    <a:pt x="159028" y="179361"/>
                  </a:lnTo>
                  <a:close/>
                </a:path>
                <a:path w="365760" h="202564">
                  <a:moveTo>
                    <a:pt x="365160" y="200237"/>
                  </a:moveTo>
                  <a:lnTo>
                    <a:pt x="230482" y="200237"/>
                  </a:lnTo>
                  <a:lnTo>
                    <a:pt x="230482" y="123009"/>
                  </a:lnTo>
                  <a:lnTo>
                    <a:pt x="365160" y="123009"/>
                  </a:lnTo>
                  <a:lnTo>
                    <a:pt x="365160" y="146031"/>
                  </a:lnTo>
                  <a:lnTo>
                    <a:pt x="256958" y="146031"/>
                  </a:lnTo>
                  <a:lnTo>
                    <a:pt x="256958" y="176797"/>
                  </a:lnTo>
                  <a:lnTo>
                    <a:pt x="365160" y="176797"/>
                  </a:lnTo>
                  <a:lnTo>
                    <a:pt x="365160" y="200237"/>
                  </a:lnTo>
                  <a:close/>
                </a:path>
                <a:path w="365760" h="202564">
                  <a:moveTo>
                    <a:pt x="365160" y="176797"/>
                  </a:moveTo>
                  <a:lnTo>
                    <a:pt x="338894" y="176797"/>
                  </a:lnTo>
                  <a:lnTo>
                    <a:pt x="338894" y="146031"/>
                  </a:lnTo>
                  <a:lnTo>
                    <a:pt x="365160" y="146031"/>
                  </a:lnTo>
                  <a:lnTo>
                    <a:pt x="365160" y="176797"/>
                  </a:lnTo>
                  <a:close/>
                </a:path>
                <a:path w="365760" h="202564">
                  <a:moveTo>
                    <a:pt x="365160" y="122225"/>
                  </a:moveTo>
                  <a:lnTo>
                    <a:pt x="338476" y="122225"/>
                  </a:lnTo>
                  <a:lnTo>
                    <a:pt x="338476" y="72100"/>
                  </a:lnTo>
                  <a:lnTo>
                    <a:pt x="300123" y="72100"/>
                  </a:lnTo>
                  <a:lnTo>
                    <a:pt x="300123" y="48398"/>
                  </a:lnTo>
                  <a:lnTo>
                    <a:pt x="338476" y="48398"/>
                  </a:lnTo>
                  <a:lnTo>
                    <a:pt x="338476" y="0"/>
                  </a:lnTo>
                  <a:lnTo>
                    <a:pt x="365160" y="0"/>
                  </a:lnTo>
                  <a:lnTo>
                    <a:pt x="365160" y="122225"/>
                  </a:lnTo>
                  <a:close/>
                </a:path>
                <a:path w="365760" h="202564">
                  <a:moveTo>
                    <a:pt x="315454" y="35893"/>
                  </a:moveTo>
                  <a:lnTo>
                    <a:pt x="203065" y="35893"/>
                  </a:lnTo>
                  <a:lnTo>
                    <a:pt x="203065" y="12400"/>
                  </a:lnTo>
                  <a:lnTo>
                    <a:pt x="315454" y="12400"/>
                  </a:lnTo>
                  <a:lnTo>
                    <a:pt x="315454" y="35893"/>
                  </a:lnTo>
                  <a:close/>
                </a:path>
                <a:path w="365760" h="202564">
                  <a:moveTo>
                    <a:pt x="209344" y="121492"/>
                  </a:moveTo>
                  <a:lnTo>
                    <a:pt x="195112" y="99621"/>
                  </a:lnTo>
                  <a:lnTo>
                    <a:pt x="216931" y="88852"/>
                  </a:lnTo>
                  <a:lnTo>
                    <a:pt x="232922" y="74461"/>
                  </a:lnTo>
                  <a:lnTo>
                    <a:pt x="242769" y="57365"/>
                  </a:lnTo>
                  <a:lnTo>
                    <a:pt x="246127" y="38509"/>
                  </a:lnTo>
                  <a:lnTo>
                    <a:pt x="246127" y="35893"/>
                  </a:lnTo>
                  <a:lnTo>
                    <a:pt x="273020" y="35893"/>
                  </a:lnTo>
                  <a:lnTo>
                    <a:pt x="273020" y="38509"/>
                  </a:lnTo>
                  <a:lnTo>
                    <a:pt x="276196" y="55613"/>
                  </a:lnTo>
                  <a:lnTo>
                    <a:pt x="285591" y="71354"/>
                  </a:lnTo>
                  <a:lnTo>
                    <a:pt x="295449" y="80000"/>
                  </a:lnTo>
                  <a:lnTo>
                    <a:pt x="260045" y="80000"/>
                  </a:lnTo>
                  <a:lnTo>
                    <a:pt x="253999" y="90317"/>
                  </a:lnTo>
                  <a:lnTo>
                    <a:pt x="243151" y="101668"/>
                  </a:lnTo>
                  <a:lnTo>
                    <a:pt x="228075" y="112559"/>
                  </a:lnTo>
                  <a:lnTo>
                    <a:pt x="209344" y="121492"/>
                  </a:lnTo>
                  <a:close/>
                </a:path>
                <a:path w="365760" h="202564">
                  <a:moveTo>
                    <a:pt x="308338" y="117202"/>
                  </a:moveTo>
                  <a:lnTo>
                    <a:pt x="290477" y="108850"/>
                  </a:lnTo>
                  <a:lnTo>
                    <a:pt x="276108" y="98935"/>
                  </a:lnTo>
                  <a:lnTo>
                    <a:pt x="265780" y="88852"/>
                  </a:lnTo>
                  <a:lnTo>
                    <a:pt x="260045" y="80000"/>
                  </a:lnTo>
                  <a:lnTo>
                    <a:pt x="295449" y="80000"/>
                  </a:lnTo>
                  <a:lnTo>
                    <a:pt x="301010" y="84878"/>
                  </a:lnTo>
                  <a:lnTo>
                    <a:pt x="322256" y="95331"/>
                  </a:lnTo>
                  <a:lnTo>
                    <a:pt x="308338" y="117202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11337" y="2668587"/>
            <a:ext cx="3548379" cy="10331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14" dirty="0">
                <a:latin typeface="Malgun Gothic"/>
                <a:cs typeface="Malgun Gothic"/>
              </a:rPr>
              <a:t>장점</a:t>
            </a:r>
            <a:endParaRPr sz="1650">
              <a:latin typeface="Malgun Gothic"/>
              <a:cs typeface="Malgun Gothic"/>
            </a:endParaRPr>
          </a:p>
          <a:p>
            <a:pPr marL="12700" marR="5080">
              <a:lnSpc>
                <a:spcPct val="128899"/>
              </a:lnSpc>
              <a:spcBef>
                <a:spcPts val="965"/>
              </a:spcBef>
            </a:pP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서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버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관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리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없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이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개발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에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집중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할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수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있으며</a:t>
            </a:r>
            <a:r>
              <a:rPr sz="1600" spc="-70" dirty="0">
                <a:solidFill>
                  <a:srgbClr val="262525"/>
                </a:solidFill>
                <a:latin typeface="Arial MT"/>
                <a:cs typeface="Arial MT"/>
              </a:rPr>
              <a:t>,</a:t>
            </a:r>
            <a:r>
              <a:rPr sz="1600" spc="-130" dirty="0">
                <a:solidFill>
                  <a:srgbClr val="262525"/>
                </a:solidFill>
                <a:latin typeface="Arial MT"/>
                <a:cs typeface="Arial MT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효율적</a:t>
            </a:r>
            <a:r>
              <a:rPr sz="1350" spc="-65" dirty="0">
                <a:solidFill>
                  <a:srgbClr val="262525"/>
                </a:solidFill>
                <a:latin typeface="Malgun Gothic"/>
                <a:cs typeface="Malgun Gothic"/>
              </a:rPr>
              <a:t>인 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데이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터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저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장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및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고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객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인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증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시스템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을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지원합니다</a:t>
            </a:r>
            <a:r>
              <a:rPr sz="1600" spc="-75" dirty="0">
                <a:solidFill>
                  <a:srgbClr val="262525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00723" y="2495549"/>
            <a:ext cx="3990975" cy="1733550"/>
            <a:chOff x="5800723" y="2495549"/>
            <a:chExt cx="3990975" cy="1733550"/>
          </a:xfrm>
        </p:grpSpPr>
        <p:sp>
          <p:nvSpPr>
            <p:cNvPr id="9" name="object 9"/>
            <p:cNvSpPr/>
            <p:nvPr/>
          </p:nvSpPr>
          <p:spPr>
            <a:xfrm>
              <a:off x="5805486" y="2500312"/>
              <a:ext cx="3981450" cy="1724025"/>
            </a:xfrm>
            <a:custGeom>
              <a:avLst/>
              <a:gdLst/>
              <a:ahLst/>
              <a:cxnLst/>
              <a:rect l="l" t="t" r="r" b="b"/>
              <a:pathLst>
                <a:path w="3981450" h="1724025">
                  <a:moveTo>
                    <a:pt x="3932502" y="1724024"/>
                  </a:moveTo>
                  <a:lnTo>
                    <a:pt x="48948" y="1724024"/>
                  </a:lnTo>
                  <a:lnTo>
                    <a:pt x="45540" y="1723688"/>
                  </a:lnTo>
                  <a:lnTo>
                    <a:pt x="10740" y="1703601"/>
                  </a:lnTo>
                  <a:lnTo>
                    <a:pt x="0" y="1675076"/>
                  </a:lnTo>
                  <a:lnTo>
                    <a:pt x="0" y="1671637"/>
                  </a:lnTo>
                  <a:lnTo>
                    <a:pt x="0" y="48947"/>
                  </a:lnTo>
                  <a:lnTo>
                    <a:pt x="17775" y="12911"/>
                  </a:lnTo>
                  <a:lnTo>
                    <a:pt x="48948" y="0"/>
                  </a:lnTo>
                  <a:lnTo>
                    <a:pt x="3932502" y="0"/>
                  </a:lnTo>
                  <a:lnTo>
                    <a:pt x="3968538" y="17775"/>
                  </a:lnTo>
                  <a:lnTo>
                    <a:pt x="3981450" y="48947"/>
                  </a:lnTo>
                  <a:lnTo>
                    <a:pt x="3981450" y="1675076"/>
                  </a:lnTo>
                  <a:lnTo>
                    <a:pt x="3963673" y="1711112"/>
                  </a:lnTo>
                  <a:lnTo>
                    <a:pt x="3935908" y="1723688"/>
                  </a:lnTo>
                  <a:lnTo>
                    <a:pt x="3932502" y="1724024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05486" y="2500312"/>
              <a:ext cx="3981450" cy="1724025"/>
            </a:xfrm>
            <a:custGeom>
              <a:avLst/>
              <a:gdLst/>
              <a:ahLst/>
              <a:cxnLst/>
              <a:rect l="l" t="t" r="r" b="b"/>
              <a:pathLst>
                <a:path w="3981450" h="1724025">
                  <a:moveTo>
                    <a:pt x="0" y="16716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5343" y="15343"/>
                  </a:lnTo>
                  <a:lnTo>
                    <a:pt x="17775" y="12911"/>
                  </a:lnTo>
                  <a:lnTo>
                    <a:pt x="52388" y="0"/>
                  </a:lnTo>
                  <a:lnTo>
                    <a:pt x="3929062" y="0"/>
                  </a:lnTo>
                  <a:lnTo>
                    <a:pt x="3966105" y="15343"/>
                  </a:lnTo>
                  <a:lnTo>
                    <a:pt x="3968538" y="17775"/>
                  </a:lnTo>
                  <a:lnTo>
                    <a:pt x="3980442" y="42166"/>
                  </a:lnTo>
                  <a:lnTo>
                    <a:pt x="3981114" y="45540"/>
                  </a:lnTo>
                  <a:lnTo>
                    <a:pt x="3981450" y="48947"/>
                  </a:lnTo>
                  <a:lnTo>
                    <a:pt x="3981450" y="52387"/>
                  </a:lnTo>
                  <a:lnTo>
                    <a:pt x="3981450" y="1671637"/>
                  </a:lnTo>
                  <a:lnTo>
                    <a:pt x="3981450" y="1675076"/>
                  </a:lnTo>
                  <a:lnTo>
                    <a:pt x="3981114" y="1678483"/>
                  </a:lnTo>
                  <a:lnTo>
                    <a:pt x="3980442" y="1681857"/>
                  </a:lnTo>
                  <a:lnTo>
                    <a:pt x="3979771" y="1685230"/>
                  </a:lnTo>
                  <a:lnTo>
                    <a:pt x="3972620" y="1700741"/>
                  </a:lnTo>
                  <a:lnTo>
                    <a:pt x="3970710" y="1703601"/>
                  </a:lnTo>
                  <a:lnTo>
                    <a:pt x="3958165" y="1715195"/>
                  </a:lnTo>
                  <a:lnTo>
                    <a:pt x="3955306" y="1717106"/>
                  </a:lnTo>
                  <a:lnTo>
                    <a:pt x="3929062" y="1724024"/>
                  </a:lnTo>
                  <a:lnTo>
                    <a:pt x="52388" y="1724024"/>
                  </a:lnTo>
                  <a:lnTo>
                    <a:pt x="15343" y="1708680"/>
                  </a:lnTo>
                  <a:lnTo>
                    <a:pt x="0" y="1675076"/>
                  </a:lnTo>
                  <a:lnTo>
                    <a:pt x="0" y="1671637"/>
                  </a:lnTo>
                  <a:close/>
                </a:path>
              </a:pathLst>
            </a:custGeom>
            <a:ln w="9524">
              <a:solidFill>
                <a:srgbClr val="B4B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01425" y="2709489"/>
              <a:ext cx="353060" cy="200660"/>
            </a:xfrm>
            <a:custGeom>
              <a:avLst/>
              <a:gdLst/>
              <a:ahLst/>
              <a:cxnLst/>
              <a:rect l="l" t="t" r="r" b="b"/>
              <a:pathLst>
                <a:path w="353060" h="200660">
                  <a:moveTo>
                    <a:pt x="150322" y="149223"/>
                  </a:moveTo>
                  <a:lnTo>
                    <a:pt x="123637" y="149223"/>
                  </a:lnTo>
                  <a:lnTo>
                    <a:pt x="123637" y="0"/>
                  </a:lnTo>
                  <a:lnTo>
                    <a:pt x="150322" y="0"/>
                  </a:lnTo>
                  <a:lnTo>
                    <a:pt x="150322" y="57397"/>
                  </a:lnTo>
                  <a:lnTo>
                    <a:pt x="179047" y="57397"/>
                  </a:lnTo>
                  <a:lnTo>
                    <a:pt x="179047" y="81099"/>
                  </a:lnTo>
                  <a:lnTo>
                    <a:pt x="150322" y="81099"/>
                  </a:lnTo>
                  <a:lnTo>
                    <a:pt x="150322" y="149223"/>
                  </a:lnTo>
                  <a:close/>
                </a:path>
                <a:path w="353060" h="200660">
                  <a:moveTo>
                    <a:pt x="19463" y="114952"/>
                  </a:moveTo>
                  <a:lnTo>
                    <a:pt x="0" y="114952"/>
                  </a:lnTo>
                  <a:lnTo>
                    <a:pt x="0" y="16690"/>
                  </a:lnTo>
                  <a:lnTo>
                    <a:pt x="94389" y="16690"/>
                  </a:lnTo>
                  <a:lnTo>
                    <a:pt x="94389" y="40183"/>
                  </a:lnTo>
                  <a:lnTo>
                    <a:pt x="26475" y="40183"/>
                  </a:lnTo>
                  <a:lnTo>
                    <a:pt x="26475" y="91302"/>
                  </a:lnTo>
                  <a:lnTo>
                    <a:pt x="112313" y="91302"/>
                  </a:lnTo>
                  <a:lnTo>
                    <a:pt x="114690" y="107365"/>
                  </a:lnTo>
                  <a:lnTo>
                    <a:pt x="92343" y="111221"/>
                  </a:lnTo>
                  <a:lnTo>
                    <a:pt x="70589" y="113533"/>
                  </a:lnTo>
                  <a:lnTo>
                    <a:pt x="47079" y="114657"/>
                  </a:lnTo>
                  <a:lnTo>
                    <a:pt x="19463" y="114952"/>
                  </a:lnTo>
                  <a:close/>
                </a:path>
                <a:path w="353060" h="200660">
                  <a:moveTo>
                    <a:pt x="112313" y="91302"/>
                  </a:moveTo>
                  <a:lnTo>
                    <a:pt x="26475" y="91302"/>
                  </a:lnTo>
                  <a:lnTo>
                    <a:pt x="49799" y="91012"/>
                  </a:lnTo>
                  <a:lnTo>
                    <a:pt x="70425" y="89922"/>
                  </a:lnTo>
                  <a:lnTo>
                    <a:pt x="90267" y="87704"/>
                  </a:lnTo>
                  <a:lnTo>
                    <a:pt x="111237" y="84029"/>
                  </a:lnTo>
                  <a:lnTo>
                    <a:pt x="112313" y="91302"/>
                  </a:lnTo>
                  <a:close/>
                </a:path>
                <a:path w="353060" h="200660">
                  <a:moveTo>
                    <a:pt x="158903" y="198563"/>
                  </a:moveTo>
                  <a:lnTo>
                    <a:pt x="20772" y="198563"/>
                  </a:lnTo>
                  <a:lnTo>
                    <a:pt x="20772" y="126201"/>
                  </a:lnTo>
                  <a:lnTo>
                    <a:pt x="47247" y="126201"/>
                  </a:lnTo>
                  <a:lnTo>
                    <a:pt x="47247" y="175070"/>
                  </a:lnTo>
                  <a:lnTo>
                    <a:pt x="158903" y="175070"/>
                  </a:lnTo>
                  <a:lnTo>
                    <a:pt x="158903" y="198563"/>
                  </a:lnTo>
                  <a:close/>
                </a:path>
                <a:path w="353060" h="200660">
                  <a:moveTo>
                    <a:pt x="352917" y="200237"/>
                  </a:moveTo>
                  <a:lnTo>
                    <a:pt x="218239" y="200237"/>
                  </a:lnTo>
                  <a:lnTo>
                    <a:pt x="218239" y="123009"/>
                  </a:lnTo>
                  <a:lnTo>
                    <a:pt x="352917" y="123009"/>
                  </a:lnTo>
                  <a:lnTo>
                    <a:pt x="352917" y="146031"/>
                  </a:lnTo>
                  <a:lnTo>
                    <a:pt x="244714" y="146031"/>
                  </a:lnTo>
                  <a:lnTo>
                    <a:pt x="244714" y="176797"/>
                  </a:lnTo>
                  <a:lnTo>
                    <a:pt x="352917" y="176797"/>
                  </a:lnTo>
                  <a:lnTo>
                    <a:pt x="352917" y="200237"/>
                  </a:lnTo>
                  <a:close/>
                </a:path>
                <a:path w="353060" h="200660">
                  <a:moveTo>
                    <a:pt x="352917" y="176797"/>
                  </a:moveTo>
                  <a:lnTo>
                    <a:pt x="326651" y="176797"/>
                  </a:lnTo>
                  <a:lnTo>
                    <a:pt x="326651" y="146031"/>
                  </a:lnTo>
                  <a:lnTo>
                    <a:pt x="352917" y="146031"/>
                  </a:lnTo>
                  <a:lnTo>
                    <a:pt x="352917" y="176797"/>
                  </a:lnTo>
                  <a:close/>
                </a:path>
                <a:path w="353060" h="200660">
                  <a:moveTo>
                    <a:pt x="352917" y="122225"/>
                  </a:moveTo>
                  <a:lnTo>
                    <a:pt x="326233" y="122225"/>
                  </a:lnTo>
                  <a:lnTo>
                    <a:pt x="326233" y="72100"/>
                  </a:lnTo>
                  <a:lnTo>
                    <a:pt x="287880" y="72100"/>
                  </a:lnTo>
                  <a:lnTo>
                    <a:pt x="287880" y="48398"/>
                  </a:lnTo>
                  <a:lnTo>
                    <a:pt x="326233" y="48398"/>
                  </a:lnTo>
                  <a:lnTo>
                    <a:pt x="326233" y="0"/>
                  </a:lnTo>
                  <a:lnTo>
                    <a:pt x="352917" y="0"/>
                  </a:lnTo>
                  <a:lnTo>
                    <a:pt x="352917" y="122225"/>
                  </a:lnTo>
                  <a:close/>
                </a:path>
                <a:path w="353060" h="200660">
                  <a:moveTo>
                    <a:pt x="303211" y="35893"/>
                  </a:moveTo>
                  <a:lnTo>
                    <a:pt x="190822" y="35893"/>
                  </a:lnTo>
                  <a:lnTo>
                    <a:pt x="190822" y="12400"/>
                  </a:lnTo>
                  <a:lnTo>
                    <a:pt x="303211" y="12400"/>
                  </a:lnTo>
                  <a:lnTo>
                    <a:pt x="303211" y="35893"/>
                  </a:lnTo>
                  <a:close/>
                </a:path>
                <a:path w="353060" h="200660">
                  <a:moveTo>
                    <a:pt x="197101" y="121492"/>
                  </a:moveTo>
                  <a:lnTo>
                    <a:pt x="182869" y="99621"/>
                  </a:lnTo>
                  <a:lnTo>
                    <a:pt x="204688" y="88852"/>
                  </a:lnTo>
                  <a:lnTo>
                    <a:pt x="220679" y="74461"/>
                  </a:lnTo>
                  <a:lnTo>
                    <a:pt x="230526" y="57365"/>
                  </a:lnTo>
                  <a:lnTo>
                    <a:pt x="233883" y="38509"/>
                  </a:lnTo>
                  <a:lnTo>
                    <a:pt x="233883" y="35893"/>
                  </a:lnTo>
                  <a:lnTo>
                    <a:pt x="260777" y="35893"/>
                  </a:lnTo>
                  <a:lnTo>
                    <a:pt x="260777" y="38509"/>
                  </a:lnTo>
                  <a:lnTo>
                    <a:pt x="263953" y="55613"/>
                  </a:lnTo>
                  <a:lnTo>
                    <a:pt x="273348" y="71354"/>
                  </a:lnTo>
                  <a:lnTo>
                    <a:pt x="283206" y="80000"/>
                  </a:lnTo>
                  <a:lnTo>
                    <a:pt x="247801" y="80000"/>
                  </a:lnTo>
                  <a:lnTo>
                    <a:pt x="241756" y="90317"/>
                  </a:lnTo>
                  <a:lnTo>
                    <a:pt x="230908" y="101668"/>
                  </a:lnTo>
                  <a:lnTo>
                    <a:pt x="215831" y="112559"/>
                  </a:lnTo>
                  <a:lnTo>
                    <a:pt x="197101" y="121492"/>
                  </a:lnTo>
                  <a:close/>
                </a:path>
                <a:path w="353060" h="200660">
                  <a:moveTo>
                    <a:pt x="296095" y="117202"/>
                  </a:moveTo>
                  <a:lnTo>
                    <a:pt x="278233" y="108850"/>
                  </a:lnTo>
                  <a:lnTo>
                    <a:pt x="263864" y="98935"/>
                  </a:lnTo>
                  <a:lnTo>
                    <a:pt x="253537" y="88852"/>
                  </a:lnTo>
                  <a:lnTo>
                    <a:pt x="247801" y="80000"/>
                  </a:lnTo>
                  <a:lnTo>
                    <a:pt x="283206" y="80000"/>
                  </a:lnTo>
                  <a:lnTo>
                    <a:pt x="288766" y="84878"/>
                  </a:lnTo>
                  <a:lnTo>
                    <a:pt x="310013" y="95331"/>
                  </a:lnTo>
                  <a:lnTo>
                    <a:pt x="296095" y="117202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68999" y="2668587"/>
            <a:ext cx="416559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30" dirty="0">
                <a:latin typeface="Malgun Gothic"/>
                <a:cs typeface="Malgun Gothic"/>
              </a:rPr>
              <a:t>단</a:t>
            </a:r>
            <a:r>
              <a:rPr sz="1650" spc="-100" dirty="0">
                <a:latin typeface="Malgun Gothic"/>
                <a:cs typeface="Malgun Gothic"/>
              </a:rPr>
              <a:t>점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8999" y="3047249"/>
            <a:ext cx="3583304" cy="958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27000"/>
              </a:lnSpc>
              <a:spcBef>
                <a:spcPts val="135"/>
              </a:spcBef>
            </a:pP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기능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이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과도하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게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제공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될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경우</a:t>
            </a:r>
            <a:r>
              <a:rPr sz="1600" spc="-70" dirty="0">
                <a:solidFill>
                  <a:srgbClr val="262525"/>
                </a:solidFill>
                <a:latin typeface="Arial MT"/>
                <a:cs typeface="Arial MT"/>
              </a:rPr>
              <a:t>,</a:t>
            </a:r>
            <a:r>
              <a:rPr sz="1600" spc="-130" dirty="0">
                <a:solidFill>
                  <a:srgbClr val="262525"/>
                </a:solidFill>
                <a:latin typeface="Arial MT"/>
                <a:cs typeface="Arial MT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코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드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크기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가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커지</a:t>
            </a:r>
            <a:r>
              <a:rPr sz="1350" spc="-65" dirty="0">
                <a:solidFill>
                  <a:srgbClr val="262525"/>
                </a:solidFill>
                <a:latin typeface="Malgun Gothic"/>
                <a:cs typeface="Malgun Gothic"/>
              </a:rPr>
              <a:t>고 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초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기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설정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이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복잡해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질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수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있습니다</a:t>
            </a:r>
            <a:r>
              <a:rPr sz="1600" spc="-75" dirty="0">
                <a:solidFill>
                  <a:srgbClr val="262525"/>
                </a:solidFill>
                <a:latin typeface="Arial MT"/>
                <a:cs typeface="Arial MT"/>
              </a:rPr>
              <a:t>.</a:t>
            </a:r>
            <a:r>
              <a:rPr sz="1600" spc="-200" dirty="0">
                <a:solidFill>
                  <a:srgbClr val="262525"/>
                </a:solidFill>
                <a:latin typeface="Arial MT"/>
                <a:cs typeface="Arial MT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또한</a:t>
            </a:r>
            <a:r>
              <a:rPr sz="1600" spc="-70" dirty="0">
                <a:solidFill>
                  <a:srgbClr val="262525"/>
                </a:solidFill>
                <a:latin typeface="Arial MT"/>
                <a:cs typeface="Arial MT"/>
              </a:rPr>
              <a:t>,</a:t>
            </a:r>
            <a:r>
              <a:rPr sz="1600" spc="-130" dirty="0">
                <a:solidFill>
                  <a:srgbClr val="262525"/>
                </a:solidFill>
                <a:latin typeface="Arial MT"/>
                <a:cs typeface="Arial MT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비용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이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75" dirty="0">
                <a:solidFill>
                  <a:srgbClr val="262525"/>
                </a:solidFill>
                <a:latin typeface="Malgun Gothic"/>
                <a:cs typeface="Malgun Gothic"/>
              </a:rPr>
              <a:t>많  이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들어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갈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수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있습니다</a:t>
            </a:r>
            <a:r>
              <a:rPr sz="1600" spc="-75" dirty="0">
                <a:solidFill>
                  <a:srgbClr val="262525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225425"/>
            <a:ext cx="4658995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50" spc="-229" dirty="0"/>
              <a:t>F</a:t>
            </a:r>
            <a:r>
              <a:rPr sz="3950" spc="-405" dirty="0"/>
              <a:t>i</a:t>
            </a:r>
            <a:r>
              <a:rPr sz="3950" spc="-295" dirty="0"/>
              <a:t>r</a:t>
            </a:r>
            <a:r>
              <a:rPr sz="3950" spc="-160" dirty="0"/>
              <a:t>e</a:t>
            </a:r>
            <a:r>
              <a:rPr sz="3950" spc="-135" dirty="0"/>
              <a:t>b</a:t>
            </a:r>
            <a:r>
              <a:rPr sz="3950" spc="-155" dirty="0"/>
              <a:t>a</a:t>
            </a:r>
            <a:r>
              <a:rPr sz="3950" spc="170" dirty="0"/>
              <a:t>s</a:t>
            </a:r>
            <a:r>
              <a:rPr sz="3950" spc="-160" dirty="0"/>
              <a:t>e</a:t>
            </a:r>
            <a:r>
              <a:rPr sz="3350" spc="-245" dirty="0">
                <a:latin typeface="Malgun Gothic"/>
                <a:cs typeface="Malgun Gothic"/>
              </a:rPr>
              <a:t>의</a:t>
            </a:r>
            <a:r>
              <a:rPr sz="3350" spc="-665" dirty="0">
                <a:latin typeface="Malgun Gothic"/>
                <a:cs typeface="Malgun Gothic"/>
              </a:rPr>
              <a:t> </a:t>
            </a:r>
            <a:r>
              <a:rPr sz="3350" spc="-380" dirty="0">
                <a:latin typeface="Malgun Gothic"/>
                <a:cs typeface="Malgun Gothic"/>
              </a:rPr>
              <a:t>코</a:t>
            </a:r>
            <a:r>
              <a:rPr sz="3350" spc="-245" dirty="0">
                <a:latin typeface="Malgun Gothic"/>
                <a:cs typeface="Malgun Gothic"/>
              </a:rPr>
              <a:t>어</a:t>
            </a:r>
            <a:r>
              <a:rPr sz="3350" spc="-665" dirty="0">
                <a:latin typeface="Malgun Gothic"/>
                <a:cs typeface="Malgun Gothic"/>
              </a:rPr>
              <a:t> </a:t>
            </a:r>
            <a:r>
              <a:rPr sz="3350" spc="-380" dirty="0" err="1">
                <a:latin typeface="Malgun Gothic"/>
                <a:cs typeface="Malgun Gothic"/>
              </a:rPr>
              <a:t>기</a:t>
            </a:r>
            <a:r>
              <a:rPr sz="3350" spc="-245" dirty="0" err="1">
                <a:latin typeface="Malgun Gothic"/>
                <a:cs typeface="Malgun Gothic"/>
              </a:rPr>
              <a:t>능</a:t>
            </a:r>
            <a:r>
              <a:rPr sz="3350" spc="-665" dirty="0">
                <a:latin typeface="Malgun Gothic"/>
                <a:cs typeface="Malgun Gothic"/>
              </a:rPr>
              <a:t> </a:t>
            </a:r>
            <a:endParaRPr sz="3350" dirty="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28800" y="1495424"/>
            <a:ext cx="7772400" cy="2228850"/>
            <a:chOff x="1828800" y="1495424"/>
            <a:chExt cx="7772400" cy="22288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0" y="1495424"/>
              <a:ext cx="2228849" cy="22288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0575" y="1495424"/>
              <a:ext cx="2228849" cy="21336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2350" y="1495424"/>
              <a:ext cx="2228849" cy="22288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18357" y="3810721"/>
            <a:ext cx="18510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70" dirty="0">
                <a:latin typeface="Trebuchet MS"/>
                <a:cs typeface="Trebuchet MS"/>
              </a:rPr>
              <a:t>R</a:t>
            </a:r>
            <a:r>
              <a:rPr sz="2000" spc="-95" dirty="0">
                <a:latin typeface="Trebuchet MS"/>
                <a:cs typeface="Trebuchet MS"/>
              </a:rPr>
              <a:t>e</a:t>
            </a:r>
            <a:r>
              <a:rPr sz="2000" spc="-130" dirty="0">
                <a:latin typeface="Trebuchet MS"/>
                <a:cs typeface="Trebuchet MS"/>
              </a:rPr>
              <a:t>a</a:t>
            </a:r>
            <a:r>
              <a:rPr sz="2000" spc="-195" dirty="0">
                <a:latin typeface="Trebuchet MS"/>
                <a:cs typeface="Trebuchet MS"/>
              </a:rPr>
              <a:t>l</a:t>
            </a:r>
            <a:r>
              <a:rPr sz="2000" spc="-250" dirty="0">
                <a:latin typeface="Trebuchet MS"/>
                <a:cs typeface="Trebuchet MS"/>
              </a:rPr>
              <a:t>t</a:t>
            </a:r>
            <a:r>
              <a:rPr sz="2000" spc="-175" dirty="0">
                <a:latin typeface="Trebuchet MS"/>
                <a:cs typeface="Trebuchet MS"/>
              </a:rPr>
              <a:t>i</a:t>
            </a:r>
            <a:r>
              <a:rPr sz="2000" spc="-215" dirty="0">
                <a:latin typeface="Trebuchet MS"/>
                <a:cs typeface="Trebuchet MS"/>
              </a:rPr>
              <a:t>m</a:t>
            </a:r>
            <a:r>
              <a:rPr sz="2000" spc="-85" dirty="0">
                <a:latin typeface="Trebuchet MS"/>
                <a:cs typeface="Trebuchet MS"/>
              </a:rPr>
              <a:t>e</a:t>
            </a:r>
            <a:r>
              <a:rPr sz="2000" spc="-29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D</a:t>
            </a:r>
            <a:r>
              <a:rPr sz="2000" spc="-130" dirty="0">
                <a:latin typeface="Trebuchet MS"/>
                <a:cs typeface="Trebuchet MS"/>
              </a:rPr>
              <a:t>a</a:t>
            </a:r>
            <a:r>
              <a:rPr sz="2000" spc="-250" dirty="0">
                <a:latin typeface="Trebuchet MS"/>
                <a:cs typeface="Trebuchet MS"/>
              </a:rPr>
              <a:t>t</a:t>
            </a:r>
            <a:r>
              <a:rPr sz="2000" spc="-130" dirty="0">
                <a:latin typeface="Trebuchet MS"/>
                <a:cs typeface="Trebuchet MS"/>
              </a:rPr>
              <a:t>a</a:t>
            </a:r>
            <a:r>
              <a:rPr sz="2000" spc="-120" dirty="0">
                <a:latin typeface="Trebuchet MS"/>
                <a:cs typeface="Trebuchet MS"/>
              </a:rPr>
              <a:t>b</a:t>
            </a:r>
            <a:r>
              <a:rPr sz="2000" spc="-130" dirty="0">
                <a:latin typeface="Trebuchet MS"/>
                <a:cs typeface="Trebuchet MS"/>
              </a:rPr>
              <a:t>a</a:t>
            </a:r>
            <a:r>
              <a:rPr sz="2000" spc="35" dirty="0">
                <a:latin typeface="Trebuchet MS"/>
                <a:cs typeface="Trebuchet MS"/>
              </a:rPr>
              <a:t>s</a:t>
            </a:r>
            <a:r>
              <a:rPr sz="2000" spc="-85" dirty="0">
                <a:latin typeface="Trebuchet MS"/>
                <a:cs typeface="Trebuchet MS"/>
              </a:rPr>
              <a:t>e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0362" y="4231639"/>
            <a:ext cx="2624455" cy="955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-1270" algn="ctr">
              <a:lnSpc>
                <a:spcPct val="142700"/>
              </a:lnSpc>
              <a:spcBef>
                <a:spcPts val="185"/>
              </a:spcBef>
            </a:pP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서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버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없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이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실시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간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데이터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처리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할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65" dirty="0">
                <a:solidFill>
                  <a:srgbClr val="262525"/>
                </a:solidFill>
                <a:latin typeface="Malgun Gothic"/>
                <a:cs typeface="Malgun Gothic"/>
              </a:rPr>
              <a:t>수 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있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어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여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러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팀원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이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동시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에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작업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시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공</a:t>
            </a:r>
            <a:r>
              <a:rPr sz="1350" spc="-75" dirty="0">
                <a:solidFill>
                  <a:srgbClr val="262525"/>
                </a:solidFill>
                <a:latin typeface="Malgun Gothic"/>
                <a:cs typeface="Malgun Gothic"/>
              </a:rPr>
              <a:t>유  할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때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유용합니다</a:t>
            </a:r>
            <a:r>
              <a:rPr sz="1600" spc="-220" dirty="0">
                <a:solidFill>
                  <a:srgbClr val="262525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4723" y="3810721"/>
            <a:ext cx="7893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2000" b="1" spc="-160" dirty="0">
                <a:latin typeface="Trebuchet MS"/>
                <a:cs typeface="Trebuchet MS"/>
              </a:rPr>
              <a:t>호스팅</a:t>
            </a:r>
            <a:endParaRPr sz="2000" b="1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0655" y="4189824"/>
            <a:ext cx="2527935" cy="9975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algn="ctr">
              <a:lnSpc>
                <a:spcPct val="137700"/>
              </a:lnSpc>
              <a:spcBef>
                <a:spcPts val="235"/>
              </a:spcBef>
            </a:pP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구성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이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간단하며</a:t>
            </a:r>
            <a:r>
              <a:rPr sz="1600" spc="-210" dirty="0">
                <a:solidFill>
                  <a:srgbClr val="262525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62525"/>
                </a:solidFill>
                <a:latin typeface="Trebuchet MS"/>
                <a:cs typeface="Trebuchet MS"/>
              </a:rPr>
              <a:t>C</a:t>
            </a:r>
            <a:r>
              <a:rPr sz="1600" spc="35" dirty="0">
                <a:solidFill>
                  <a:srgbClr val="262525"/>
                </a:solidFill>
                <a:latin typeface="Trebuchet MS"/>
                <a:cs typeface="Trebuchet MS"/>
              </a:rPr>
              <a:t>D</a:t>
            </a:r>
            <a:r>
              <a:rPr sz="1600" spc="-5" dirty="0">
                <a:solidFill>
                  <a:srgbClr val="262525"/>
                </a:solidFill>
                <a:latin typeface="Trebuchet MS"/>
                <a:cs typeface="Trebuchet MS"/>
              </a:rPr>
              <a:t>N</a:t>
            </a:r>
            <a:r>
              <a:rPr sz="1600" spc="-13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기술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을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사</a:t>
            </a:r>
            <a:r>
              <a:rPr sz="1350" spc="-65" dirty="0">
                <a:solidFill>
                  <a:srgbClr val="262525"/>
                </a:solidFill>
                <a:latin typeface="Malgun Gothic"/>
                <a:cs typeface="Malgun Gothic"/>
              </a:rPr>
              <a:t>용 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하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여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웹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페이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지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및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정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적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컨텐츠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65" dirty="0">
                <a:solidFill>
                  <a:srgbClr val="262525"/>
                </a:solidFill>
                <a:latin typeface="Malgun Gothic"/>
                <a:cs typeface="Malgun Gothic"/>
              </a:rPr>
              <a:t>빠 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르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게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제공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할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수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있습니다</a:t>
            </a:r>
            <a:r>
              <a:rPr sz="1600" spc="-220" dirty="0">
                <a:solidFill>
                  <a:srgbClr val="262525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68034" y="3810721"/>
            <a:ext cx="14503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80" dirty="0">
                <a:latin typeface="Trebuchet MS"/>
                <a:cs typeface="Trebuchet MS"/>
              </a:rPr>
              <a:t>D</a:t>
            </a:r>
            <a:r>
              <a:rPr sz="2000" spc="-65" dirty="0">
                <a:latin typeface="Trebuchet MS"/>
                <a:cs typeface="Trebuchet MS"/>
              </a:rPr>
              <a:t>y</a:t>
            </a:r>
            <a:r>
              <a:rPr sz="2000" spc="-95" dirty="0">
                <a:latin typeface="Trebuchet MS"/>
                <a:cs typeface="Trebuchet MS"/>
              </a:rPr>
              <a:t>n</a:t>
            </a:r>
            <a:r>
              <a:rPr sz="2000" spc="-130" dirty="0">
                <a:latin typeface="Trebuchet MS"/>
                <a:cs typeface="Trebuchet MS"/>
              </a:rPr>
              <a:t>a</a:t>
            </a:r>
            <a:r>
              <a:rPr sz="2000" spc="-215" dirty="0">
                <a:latin typeface="Trebuchet MS"/>
                <a:cs typeface="Trebuchet MS"/>
              </a:rPr>
              <a:t>m</a:t>
            </a:r>
            <a:r>
              <a:rPr sz="2000" spc="-175" dirty="0">
                <a:latin typeface="Trebuchet MS"/>
                <a:cs typeface="Trebuchet MS"/>
              </a:rPr>
              <a:t>i</a:t>
            </a:r>
            <a:r>
              <a:rPr sz="2000" dirty="0">
                <a:latin typeface="Trebuchet MS"/>
                <a:cs typeface="Trebuchet MS"/>
              </a:rPr>
              <a:t>c</a:t>
            </a:r>
            <a:r>
              <a:rPr sz="2000" spc="-345" dirty="0">
                <a:latin typeface="Trebuchet MS"/>
                <a:cs typeface="Trebuchet MS"/>
              </a:rPr>
              <a:t> </a:t>
            </a:r>
            <a:r>
              <a:rPr sz="2000" spc="-170" dirty="0">
                <a:latin typeface="Trebuchet MS"/>
                <a:cs typeface="Trebuchet MS"/>
              </a:rPr>
              <a:t>L</a:t>
            </a:r>
            <a:r>
              <a:rPr sz="2000" spc="-175" dirty="0">
                <a:latin typeface="Trebuchet MS"/>
                <a:cs typeface="Trebuchet MS"/>
              </a:rPr>
              <a:t>i</a:t>
            </a:r>
            <a:r>
              <a:rPr sz="2000" spc="-95" dirty="0">
                <a:latin typeface="Trebuchet MS"/>
                <a:cs typeface="Trebuchet MS"/>
              </a:rPr>
              <a:t>n</a:t>
            </a:r>
            <a:r>
              <a:rPr sz="2000" spc="-90" dirty="0">
                <a:latin typeface="Trebuchet MS"/>
                <a:cs typeface="Trebuchet MS"/>
              </a:rPr>
              <a:t>k</a:t>
            </a:r>
            <a:r>
              <a:rPr sz="2000" spc="135" dirty="0">
                <a:latin typeface="Trebuchet MS"/>
                <a:cs typeface="Trebuchet MS"/>
              </a:rPr>
              <a:t>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31955" y="4189824"/>
            <a:ext cx="2508885" cy="99758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algn="ctr">
              <a:lnSpc>
                <a:spcPct val="137700"/>
              </a:lnSpc>
              <a:spcBef>
                <a:spcPts val="235"/>
              </a:spcBef>
            </a:pP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웹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앱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간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의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관계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설정하여</a:t>
            </a:r>
            <a:r>
              <a:rPr sz="1600" spc="-210" dirty="0">
                <a:solidFill>
                  <a:srgbClr val="262525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사</a:t>
            </a:r>
            <a:r>
              <a:rPr sz="1350" spc="-65" dirty="0">
                <a:solidFill>
                  <a:srgbClr val="262525"/>
                </a:solidFill>
                <a:latin typeface="Malgun Gothic"/>
                <a:cs typeface="Malgun Gothic"/>
              </a:rPr>
              <a:t>용 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자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가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특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정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링크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클릭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할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때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해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당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65" dirty="0">
                <a:solidFill>
                  <a:srgbClr val="262525"/>
                </a:solidFill>
                <a:latin typeface="Malgun Gothic"/>
                <a:cs typeface="Malgun Gothic"/>
              </a:rPr>
              <a:t>앱 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으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로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연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결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할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수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있습니다</a:t>
            </a:r>
            <a:r>
              <a:rPr sz="1600" spc="-220" dirty="0">
                <a:solidFill>
                  <a:srgbClr val="262525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362" y="557068"/>
            <a:ext cx="4838700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50" spc="-229" dirty="0"/>
              <a:t>F</a:t>
            </a:r>
            <a:r>
              <a:rPr sz="3950" spc="-405" dirty="0"/>
              <a:t>i</a:t>
            </a:r>
            <a:r>
              <a:rPr sz="3950" spc="-295" dirty="0"/>
              <a:t>r</a:t>
            </a:r>
            <a:r>
              <a:rPr sz="3950" spc="-160" dirty="0"/>
              <a:t>e</a:t>
            </a:r>
            <a:r>
              <a:rPr sz="3950" spc="-135" dirty="0"/>
              <a:t>b</a:t>
            </a:r>
            <a:r>
              <a:rPr sz="3950" spc="-155" dirty="0"/>
              <a:t>a</a:t>
            </a:r>
            <a:r>
              <a:rPr sz="3950" spc="170" dirty="0"/>
              <a:t>s</a:t>
            </a:r>
            <a:r>
              <a:rPr sz="3950" spc="-140" dirty="0"/>
              <a:t>e</a:t>
            </a:r>
            <a:r>
              <a:rPr sz="3950" spc="-560" dirty="0"/>
              <a:t> </a:t>
            </a:r>
            <a:r>
              <a:rPr sz="3950" spc="110" dirty="0"/>
              <a:t>A</a:t>
            </a:r>
            <a:r>
              <a:rPr sz="3950" spc="-85" dirty="0"/>
              <a:t>u</a:t>
            </a:r>
            <a:r>
              <a:rPr sz="3950" spc="-320" dirty="0"/>
              <a:t>t</a:t>
            </a:r>
            <a:r>
              <a:rPr sz="3950" spc="-90" dirty="0"/>
              <a:t>h</a:t>
            </a:r>
            <a:r>
              <a:rPr sz="3950" spc="-160" dirty="0"/>
              <a:t>e</a:t>
            </a:r>
            <a:r>
              <a:rPr sz="3950" spc="-85" dirty="0"/>
              <a:t>n</a:t>
            </a:r>
            <a:r>
              <a:rPr sz="3950" spc="-395" dirty="0"/>
              <a:t>t</a:t>
            </a:r>
            <a:r>
              <a:rPr sz="3950" spc="-405" dirty="0"/>
              <a:t>i</a:t>
            </a:r>
            <a:r>
              <a:rPr sz="3950" spc="-35" dirty="0"/>
              <a:t>c</a:t>
            </a:r>
            <a:r>
              <a:rPr sz="3950" spc="-155" dirty="0"/>
              <a:t>a</a:t>
            </a:r>
            <a:r>
              <a:rPr sz="3950" spc="-395" dirty="0"/>
              <a:t>t</a:t>
            </a:r>
            <a:r>
              <a:rPr sz="3950" spc="-405" dirty="0"/>
              <a:t>i</a:t>
            </a:r>
            <a:r>
              <a:rPr sz="3950" spc="-125" dirty="0"/>
              <a:t>o</a:t>
            </a:r>
            <a:r>
              <a:rPr sz="3950" spc="-60" dirty="0"/>
              <a:t>n</a:t>
            </a:r>
            <a:endParaRPr sz="3950"/>
          </a:p>
        </p:txBody>
      </p:sp>
      <p:grpSp>
        <p:nvGrpSpPr>
          <p:cNvPr id="3" name="object 3"/>
          <p:cNvGrpSpPr/>
          <p:nvPr/>
        </p:nvGrpSpPr>
        <p:grpSpPr>
          <a:xfrm>
            <a:off x="1647824" y="3013471"/>
            <a:ext cx="8143875" cy="800100"/>
            <a:chOff x="1647824" y="3013471"/>
            <a:chExt cx="8143875" cy="800100"/>
          </a:xfrm>
        </p:grpSpPr>
        <p:sp>
          <p:nvSpPr>
            <p:cNvPr id="4" name="object 4"/>
            <p:cNvSpPr/>
            <p:nvPr/>
          </p:nvSpPr>
          <p:spPr>
            <a:xfrm>
              <a:off x="1647812" y="3209924"/>
              <a:ext cx="8143875" cy="603885"/>
            </a:xfrm>
            <a:custGeom>
              <a:avLst/>
              <a:gdLst/>
              <a:ahLst/>
              <a:cxnLst/>
              <a:rect l="l" t="t" r="r" b="b"/>
              <a:pathLst>
                <a:path w="8143875" h="603885">
                  <a:moveTo>
                    <a:pt x="81438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73618" y="38100"/>
                  </a:lnTo>
                  <a:lnTo>
                    <a:pt x="1973618" y="603656"/>
                  </a:lnTo>
                  <a:lnTo>
                    <a:pt x="2002193" y="603656"/>
                  </a:lnTo>
                  <a:lnTo>
                    <a:pt x="2002193" y="38100"/>
                  </a:lnTo>
                  <a:lnTo>
                    <a:pt x="8143875" y="38100"/>
                  </a:lnTo>
                  <a:lnTo>
                    <a:pt x="8143875" y="0"/>
                  </a:lnTo>
                  <a:close/>
                </a:path>
              </a:pathLst>
            </a:custGeom>
            <a:solidFill>
              <a:srgbClr val="B4B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52812" y="3018234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22527" y="380999"/>
                  </a:moveTo>
                  <a:lnTo>
                    <a:pt x="48947" y="380999"/>
                  </a:lnTo>
                  <a:lnTo>
                    <a:pt x="45540" y="380664"/>
                  </a:lnTo>
                  <a:lnTo>
                    <a:pt x="10739" y="360577"/>
                  </a:lnTo>
                  <a:lnTo>
                    <a:pt x="0" y="332052"/>
                  </a:lnTo>
                  <a:lnTo>
                    <a:pt x="0" y="3286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7" y="0"/>
                  </a:lnTo>
                  <a:lnTo>
                    <a:pt x="358563" y="17776"/>
                  </a:lnTo>
                  <a:lnTo>
                    <a:pt x="371474" y="48947"/>
                  </a:lnTo>
                  <a:lnTo>
                    <a:pt x="371474" y="332052"/>
                  </a:lnTo>
                  <a:lnTo>
                    <a:pt x="353698" y="368088"/>
                  </a:lnTo>
                  <a:lnTo>
                    <a:pt x="325934" y="380664"/>
                  </a:lnTo>
                  <a:lnTo>
                    <a:pt x="322527" y="380999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52812" y="3018234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19087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29307" y="1006"/>
                  </a:lnTo>
                  <a:lnTo>
                    <a:pt x="332681" y="1677"/>
                  </a:lnTo>
                  <a:lnTo>
                    <a:pt x="362646" y="23282"/>
                  </a:lnTo>
                  <a:lnTo>
                    <a:pt x="364557" y="26142"/>
                  </a:lnTo>
                  <a:lnTo>
                    <a:pt x="366170" y="29161"/>
                  </a:lnTo>
                  <a:lnTo>
                    <a:pt x="367487" y="32339"/>
                  </a:lnTo>
                  <a:lnTo>
                    <a:pt x="368803" y="35517"/>
                  </a:lnTo>
                  <a:lnTo>
                    <a:pt x="371474" y="52387"/>
                  </a:lnTo>
                  <a:lnTo>
                    <a:pt x="371474" y="328612"/>
                  </a:lnTo>
                  <a:lnTo>
                    <a:pt x="367487" y="348660"/>
                  </a:lnTo>
                  <a:lnTo>
                    <a:pt x="366170" y="351838"/>
                  </a:lnTo>
                  <a:lnTo>
                    <a:pt x="364557" y="354857"/>
                  </a:lnTo>
                  <a:lnTo>
                    <a:pt x="362646" y="357717"/>
                  </a:lnTo>
                  <a:lnTo>
                    <a:pt x="360735" y="360577"/>
                  </a:lnTo>
                  <a:lnTo>
                    <a:pt x="339135" y="377012"/>
                  </a:lnTo>
                  <a:lnTo>
                    <a:pt x="335957" y="378328"/>
                  </a:lnTo>
                  <a:lnTo>
                    <a:pt x="319087" y="380999"/>
                  </a:lnTo>
                  <a:lnTo>
                    <a:pt x="52387" y="380999"/>
                  </a:lnTo>
                  <a:lnTo>
                    <a:pt x="32339" y="377012"/>
                  </a:lnTo>
                  <a:lnTo>
                    <a:pt x="29161" y="375695"/>
                  </a:lnTo>
                  <a:lnTo>
                    <a:pt x="8828" y="357717"/>
                  </a:lnTo>
                  <a:lnTo>
                    <a:pt x="6917" y="354857"/>
                  </a:lnTo>
                  <a:lnTo>
                    <a:pt x="5304" y="351838"/>
                  </a:lnTo>
                  <a:lnTo>
                    <a:pt x="3987" y="348660"/>
                  </a:lnTo>
                  <a:lnTo>
                    <a:pt x="2671" y="345482"/>
                  </a:lnTo>
                  <a:lnTo>
                    <a:pt x="1677" y="342206"/>
                  </a:lnTo>
                  <a:lnTo>
                    <a:pt x="1006" y="338832"/>
                  </a:lnTo>
                  <a:lnTo>
                    <a:pt x="335" y="335459"/>
                  </a:lnTo>
                  <a:lnTo>
                    <a:pt x="0" y="332052"/>
                  </a:lnTo>
                  <a:lnTo>
                    <a:pt x="0" y="328612"/>
                  </a:lnTo>
                  <a:close/>
                </a:path>
              </a:pathLst>
            </a:custGeom>
            <a:ln w="9524">
              <a:solidFill>
                <a:srgbClr val="B4B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63193" y="2982587"/>
            <a:ext cx="15176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270" dirty="0">
                <a:solidFill>
                  <a:srgbClr val="262525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36417" y="4014418"/>
            <a:ext cx="1403985" cy="203200"/>
          </a:xfrm>
          <a:custGeom>
            <a:avLst/>
            <a:gdLst/>
            <a:ahLst/>
            <a:cxnLst/>
            <a:rect l="l" t="t" r="r" b="b"/>
            <a:pathLst>
              <a:path w="1403985" h="203200">
                <a:moveTo>
                  <a:pt x="116370" y="147345"/>
                </a:moveTo>
                <a:lnTo>
                  <a:pt x="114007" y="130708"/>
                </a:lnTo>
                <a:lnTo>
                  <a:pt x="112966" y="123329"/>
                </a:lnTo>
                <a:lnTo>
                  <a:pt x="89890" y="126949"/>
                </a:lnTo>
                <a:lnTo>
                  <a:pt x="68630" y="129209"/>
                </a:lnTo>
                <a:lnTo>
                  <a:pt x="47904" y="130378"/>
                </a:lnTo>
                <a:lnTo>
                  <a:pt x="26428" y="130708"/>
                </a:lnTo>
                <a:lnTo>
                  <a:pt x="26428" y="42329"/>
                </a:lnTo>
                <a:lnTo>
                  <a:pt x="98679" y="42329"/>
                </a:lnTo>
                <a:lnTo>
                  <a:pt x="98679" y="18834"/>
                </a:lnTo>
                <a:lnTo>
                  <a:pt x="0" y="18834"/>
                </a:lnTo>
                <a:lnTo>
                  <a:pt x="0" y="154609"/>
                </a:lnTo>
                <a:lnTo>
                  <a:pt x="19621" y="154609"/>
                </a:lnTo>
                <a:lnTo>
                  <a:pt x="45313" y="154343"/>
                </a:lnTo>
                <a:lnTo>
                  <a:pt x="68757" y="153289"/>
                </a:lnTo>
                <a:lnTo>
                  <a:pt x="91821" y="151079"/>
                </a:lnTo>
                <a:lnTo>
                  <a:pt x="116370" y="147345"/>
                </a:lnTo>
                <a:close/>
              </a:path>
              <a:path w="1403985" h="203200">
                <a:moveTo>
                  <a:pt x="181190" y="76492"/>
                </a:moveTo>
                <a:lnTo>
                  <a:pt x="149491" y="76492"/>
                </a:lnTo>
                <a:lnTo>
                  <a:pt x="149491" y="0"/>
                </a:lnTo>
                <a:lnTo>
                  <a:pt x="122809" y="0"/>
                </a:lnTo>
                <a:lnTo>
                  <a:pt x="122809" y="203060"/>
                </a:lnTo>
                <a:lnTo>
                  <a:pt x="149491" y="203060"/>
                </a:lnTo>
                <a:lnTo>
                  <a:pt x="149491" y="100203"/>
                </a:lnTo>
                <a:lnTo>
                  <a:pt x="181190" y="100203"/>
                </a:lnTo>
                <a:lnTo>
                  <a:pt x="181190" y="76492"/>
                </a:lnTo>
                <a:close/>
              </a:path>
              <a:path w="1403985" h="203200">
                <a:moveTo>
                  <a:pt x="298716" y="61633"/>
                </a:moveTo>
                <a:lnTo>
                  <a:pt x="294474" y="41567"/>
                </a:lnTo>
                <a:lnTo>
                  <a:pt x="290004" y="35471"/>
                </a:lnTo>
                <a:lnTo>
                  <a:pt x="282829" y="25717"/>
                </a:lnTo>
                <a:lnTo>
                  <a:pt x="272656" y="19659"/>
                </a:lnTo>
                <a:lnTo>
                  <a:pt x="272656" y="61633"/>
                </a:lnTo>
                <a:lnTo>
                  <a:pt x="270611" y="72580"/>
                </a:lnTo>
                <a:lnTo>
                  <a:pt x="264782" y="80822"/>
                </a:lnTo>
                <a:lnTo>
                  <a:pt x="255638" y="86029"/>
                </a:lnTo>
                <a:lnTo>
                  <a:pt x="243674" y="87845"/>
                </a:lnTo>
                <a:lnTo>
                  <a:pt x="231825" y="86029"/>
                </a:lnTo>
                <a:lnTo>
                  <a:pt x="222745" y="80822"/>
                </a:lnTo>
                <a:lnTo>
                  <a:pt x="216941" y="72580"/>
                </a:lnTo>
                <a:lnTo>
                  <a:pt x="214896" y="61633"/>
                </a:lnTo>
                <a:lnTo>
                  <a:pt x="216941" y="50800"/>
                </a:lnTo>
                <a:lnTo>
                  <a:pt x="222745" y="42557"/>
                </a:lnTo>
                <a:lnTo>
                  <a:pt x="231825" y="37312"/>
                </a:lnTo>
                <a:lnTo>
                  <a:pt x="243674" y="35471"/>
                </a:lnTo>
                <a:lnTo>
                  <a:pt x="255638" y="37312"/>
                </a:lnTo>
                <a:lnTo>
                  <a:pt x="264782" y="42557"/>
                </a:lnTo>
                <a:lnTo>
                  <a:pt x="270611" y="50800"/>
                </a:lnTo>
                <a:lnTo>
                  <a:pt x="272656" y="61633"/>
                </a:lnTo>
                <a:lnTo>
                  <a:pt x="272656" y="19659"/>
                </a:lnTo>
                <a:lnTo>
                  <a:pt x="265366" y="15303"/>
                </a:lnTo>
                <a:lnTo>
                  <a:pt x="243674" y="11569"/>
                </a:lnTo>
                <a:lnTo>
                  <a:pt x="222072" y="15303"/>
                </a:lnTo>
                <a:lnTo>
                  <a:pt x="204597" y="25717"/>
                </a:lnTo>
                <a:lnTo>
                  <a:pt x="192900" y="41567"/>
                </a:lnTo>
                <a:lnTo>
                  <a:pt x="188633" y="61633"/>
                </a:lnTo>
                <a:lnTo>
                  <a:pt x="192887" y="81699"/>
                </a:lnTo>
                <a:lnTo>
                  <a:pt x="204571" y="97574"/>
                </a:lnTo>
                <a:lnTo>
                  <a:pt x="222059" y="108000"/>
                </a:lnTo>
                <a:lnTo>
                  <a:pt x="243674" y="111760"/>
                </a:lnTo>
                <a:lnTo>
                  <a:pt x="265366" y="108000"/>
                </a:lnTo>
                <a:lnTo>
                  <a:pt x="282829" y="97574"/>
                </a:lnTo>
                <a:lnTo>
                  <a:pt x="289966" y="87845"/>
                </a:lnTo>
                <a:lnTo>
                  <a:pt x="294462" y="81724"/>
                </a:lnTo>
                <a:lnTo>
                  <a:pt x="298716" y="61633"/>
                </a:lnTo>
                <a:close/>
              </a:path>
              <a:path w="1403985" h="203200">
                <a:moveTo>
                  <a:pt x="346278" y="161734"/>
                </a:moveTo>
                <a:lnTo>
                  <a:pt x="341337" y="144576"/>
                </a:lnTo>
                <a:lnTo>
                  <a:pt x="340829" y="144094"/>
                </a:lnTo>
                <a:lnTo>
                  <a:pt x="327469" y="131724"/>
                </a:lnTo>
                <a:lnTo>
                  <a:pt x="320014" y="128930"/>
                </a:lnTo>
                <a:lnTo>
                  <a:pt x="320014" y="161734"/>
                </a:lnTo>
                <a:lnTo>
                  <a:pt x="317398" y="169113"/>
                </a:lnTo>
                <a:lnTo>
                  <a:pt x="309587" y="174586"/>
                </a:lnTo>
                <a:lnTo>
                  <a:pt x="296583" y="177977"/>
                </a:lnTo>
                <a:lnTo>
                  <a:pt x="278409" y="179158"/>
                </a:lnTo>
                <a:lnTo>
                  <a:pt x="260146" y="177977"/>
                </a:lnTo>
                <a:lnTo>
                  <a:pt x="247065" y="174586"/>
                </a:lnTo>
                <a:lnTo>
                  <a:pt x="239191" y="169113"/>
                </a:lnTo>
                <a:lnTo>
                  <a:pt x="236550" y="161734"/>
                </a:lnTo>
                <a:lnTo>
                  <a:pt x="239191" y="154292"/>
                </a:lnTo>
                <a:lnTo>
                  <a:pt x="247078" y="148755"/>
                </a:lnTo>
                <a:lnTo>
                  <a:pt x="260172" y="145288"/>
                </a:lnTo>
                <a:lnTo>
                  <a:pt x="278409" y="144094"/>
                </a:lnTo>
                <a:lnTo>
                  <a:pt x="296583" y="145288"/>
                </a:lnTo>
                <a:lnTo>
                  <a:pt x="309587" y="148755"/>
                </a:lnTo>
                <a:lnTo>
                  <a:pt x="317398" y="154292"/>
                </a:lnTo>
                <a:lnTo>
                  <a:pt x="320014" y="161734"/>
                </a:lnTo>
                <a:lnTo>
                  <a:pt x="320014" y="128930"/>
                </a:lnTo>
                <a:lnTo>
                  <a:pt x="306031" y="123659"/>
                </a:lnTo>
                <a:lnTo>
                  <a:pt x="278409" y="120865"/>
                </a:lnTo>
                <a:lnTo>
                  <a:pt x="250609" y="123659"/>
                </a:lnTo>
                <a:lnTo>
                  <a:pt x="229019" y="131724"/>
                </a:lnTo>
                <a:lnTo>
                  <a:pt x="215049" y="144576"/>
                </a:lnTo>
                <a:lnTo>
                  <a:pt x="210083" y="161734"/>
                </a:lnTo>
                <a:lnTo>
                  <a:pt x="215049" y="178765"/>
                </a:lnTo>
                <a:lnTo>
                  <a:pt x="229019" y="191554"/>
                </a:lnTo>
                <a:lnTo>
                  <a:pt x="250609" y="199593"/>
                </a:lnTo>
                <a:lnTo>
                  <a:pt x="278409" y="202387"/>
                </a:lnTo>
                <a:lnTo>
                  <a:pt x="306031" y="199593"/>
                </a:lnTo>
                <a:lnTo>
                  <a:pt x="327469" y="191554"/>
                </a:lnTo>
                <a:lnTo>
                  <a:pt x="340918" y="179158"/>
                </a:lnTo>
                <a:lnTo>
                  <a:pt x="341337" y="178765"/>
                </a:lnTo>
                <a:lnTo>
                  <a:pt x="346278" y="161734"/>
                </a:lnTo>
                <a:close/>
              </a:path>
              <a:path w="1403985" h="203200">
                <a:moveTo>
                  <a:pt x="372643" y="28930"/>
                </a:moveTo>
                <a:lnTo>
                  <a:pt x="344551" y="28930"/>
                </a:lnTo>
                <a:lnTo>
                  <a:pt x="344551" y="0"/>
                </a:lnTo>
                <a:lnTo>
                  <a:pt x="317868" y="0"/>
                </a:lnTo>
                <a:lnTo>
                  <a:pt x="317868" y="123748"/>
                </a:lnTo>
                <a:lnTo>
                  <a:pt x="344551" y="123748"/>
                </a:lnTo>
                <a:lnTo>
                  <a:pt x="344551" y="93967"/>
                </a:lnTo>
                <a:lnTo>
                  <a:pt x="372643" y="93967"/>
                </a:lnTo>
                <a:lnTo>
                  <a:pt x="372643" y="70269"/>
                </a:lnTo>
                <a:lnTo>
                  <a:pt x="344551" y="70269"/>
                </a:lnTo>
                <a:lnTo>
                  <a:pt x="344551" y="52590"/>
                </a:lnTo>
                <a:lnTo>
                  <a:pt x="372643" y="52590"/>
                </a:lnTo>
                <a:lnTo>
                  <a:pt x="372643" y="28930"/>
                </a:lnTo>
                <a:close/>
              </a:path>
              <a:path w="1403985" h="203200">
                <a:moveTo>
                  <a:pt x="491629" y="89319"/>
                </a:moveTo>
                <a:lnTo>
                  <a:pt x="487781" y="72796"/>
                </a:lnTo>
                <a:lnTo>
                  <a:pt x="486676" y="71475"/>
                </a:lnTo>
                <a:lnTo>
                  <a:pt x="477126" y="59931"/>
                </a:lnTo>
                <a:lnTo>
                  <a:pt x="465836" y="54076"/>
                </a:lnTo>
                <a:lnTo>
                  <a:pt x="465836" y="89319"/>
                </a:lnTo>
                <a:lnTo>
                  <a:pt x="464197" y="96812"/>
                </a:lnTo>
                <a:lnTo>
                  <a:pt x="459409" y="102349"/>
                </a:lnTo>
                <a:lnTo>
                  <a:pt x="451612" y="105765"/>
                </a:lnTo>
                <a:lnTo>
                  <a:pt x="440931" y="106946"/>
                </a:lnTo>
                <a:lnTo>
                  <a:pt x="430225" y="105778"/>
                </a:lnTo>
                <a:lnTo>
                  <a:pt x="422402" y="102349"/>
                </a:lnTo>
                <a:lnTo>
                  <a:pt x="417601" y="96812"/>
                </a:lnTo>
                <a:lnTo>
                  <a:pt x="415975" y="89319"/>
                </a:lnTo>
                <a:lnTo>
                  <a:pt x="417601" y="81788"/>
                </a:lnTo>
                <a:lnTo>
                  <a:pt x="422402" y="76174"/>
                </a:lnTo>
                <a:lnTo>
                  <a:pt x="430225" y="72682"/>
                </a:lnTo>
                <a:lnTo>
                  <a:pt x="440931" y="71475"/>
                </a:lnTo>
                <a:lnTo>
                  <a:pt x="451599" y="72682"/>
                </a:lnTo>
                <a:lnTo>
                  <a:pt x="459409" y="76174"/>
                </a:lnTo>
                <a:lnTo>
                  <a:pt x="464197" y="81788"/>
                </a:lnTo>
                <a:lnTo>
                  <a:pt x="465836" y="89319"/>
                </a:lnTo>
                <a:lnTo>
                  <a:pt x="465836" y="54076"/>
                </a:lnTo>
                <a:lnTo>
                  <a:pt x="461060" y="51587"/>
                </a:lnTo>
                <a:lnTo>
                  <a:pt x="440931" y="48602"/>
                </a:lnTo>
                <a:lnTo>
                  <a:pt x="420649" y="51587"/>
                </a:lnTo>
                <a:lnTo>
                  <a:pt x="404495" y="59931"/>
                </a:lnTo>
                <a:lnTo>
                  <a:pt x="393827" y="72796"/>
                </a:lnTo>
                <a:lnTo>
                  <a:pt x="389966" y="89319"/>
                </a:lnTo>
                <a:lnTo>
                  <a:pt x="393827" y="105765"/>
                </a:lnTo>
                <a:lnTo>
                  <a:pt x="404520" y="118541"/>
                </a:lnTo>
                <a:lnTo>
                  <a:pt x="420674" y="126822"/>
                </a:lnTo>
                <a:lnTo>
                  <a:pt x="440931" y="129755"/>
                </a:lnTo>
                <a:lnTo>
                  <a:pt x="461035" y="126822"/>
                </a:lnTo>
                <a:lnTo>
                  <a:pt x="477113" y="118541"/>
                </a:lnTo>
                <a:lnTo>
                  <a:pt x="486778" y="106946"/>
                </a:lnTo>
                <a:lnTo>
                  <a:pt x="487756" y="105778"/>
                </a:lnTo>
                <a:lnTo>
                  <a:pt x="491629" y="89319"/>
                </a:lnTo>
                <a:close/>
              </a:path>
              <a:path w="1403985" h="203200">
                <a:moveTo>
                  <a:pt x="502564" y="23761"/>
                </a:moveTo>
                <a:lnTo>
                  <a:pt x="454380" y="23761"/>
                </a:lnTo>
                <a:lnTo>
                  <a:pt x="454380" y="215"/>
                </a:lnTo>
                <a:lnTo>
                  <a:pt x="427685" y="215"/>
                </a:lnTo>
                <a:lnTo>
                  <a:pt x="427685" y="23761"/>
                </a:lnTo>
                <a:lnTo>
                  <a:pt x="379234" y="23761"/>
                </a:lnTo>
                <a:lnTo>
                  <a:pt x="379234" y="47040"/>
                </a:lnTo>
                <a:lnTo>
                  <a:pt x="502564" y="47040"/>
                </a:lnTo>
                <a:lnTo>
                  <a:pt x="502564" y="23761"/>
                </a:lnTo>
                <a:close/>
              </a:path>
              <a:path w="1403985" h="203200">
                <a:moveTo>
                  <a:pt x="546722" y="175069"/>
                </a:moveTo>
                <a:lnTo>
                  <a:pt x="435063" y="175069"/>
                </a:lnTo>
                <a:lnTo>
                  <a:pt x="435063" y="133946"/>
                </a:lnTo>
                <a:lnTo>
                  <a:pt x="408597" y="133946"/>
                </a:lnTo>
                <a:lnTo>
                  <a:pt x="408597" y="198564"/>
                </a:lnTo>
                <a:lnTo>
                  <a:pt x="546722" y="198564"/>
                </a:lnTo>
                <a:lnTo>
                  <a:pt x="546722" y="175069"/>
                </a:lnTo>
                <a:close/>
              </a:path>
              <a:path w="1403985" h="203200">
                <a:moveTo>
                  <a:pt x="566661" y="63830"/>
                </a:moveTo>
                <a:lnTo>
                  <a:pt x="538149" y="63830"/>
                </a:lnTo>
                <a:lnTo>
                  <a:pt x="538149" y="215"/>
                </a:lnTo>
                <a:lnTo>
                  <a:pt x="511454" y="215"/>
                </a:lnTo>
                <a:lnTo>
                  <a:pt x="511454" y="154406"/>
                </a:lnTo>
                <a:lnTo>
                  <a:pt x="538149" y="154406"/>
                </a:lnTo>
                <a:lnTo>
                  <a:pt x="538149" y="87541"/>
                </a:lnTo>
                <a:lnTo>
                  <a:pt x="566661" y="87541"/>
                </a:lnTo>
                <a:lnTo>
                  <a:pt x="566661" y="63830"/>
                </a:lnTo>
                <a:close/>
              </a:path>
              <a:path w="1403985" h="203200">
                <a:moveTo>
                  <a:pt x="727938" y="65722"/>
                </a:moveTo>
                <a:lnTo>
                  <a:pt x="723646" y="45008"/>
                </a:lnTo>
                <a:lnTo>
                  <a:pt x="718680" y="38036"/>
                </a:lnTo>
                <a:lnTo>
                  <a:pt x="711911" y="28524"/>
                </a:lnTo>
                <a:lnTo>
                  <a:pt x="701675" y="22161"/>
                </a:lnTo>
                <a:lnTo>
                  <a:pt x="701675" y="65722"/>
                </a:lnTo>
                <a:lnTo>
                  <a:pt x="699592" y="77266"/>
                </a:lnTo>
                <a:lnTo>
                  <a:pt x="693724" y="85979"/>
                </a:lnTo>
                <a:lnTo>
                  <a:pt x="684631" y="91478"/>
                </a:lnTo>
                <a:lnTo>
                  <a:pt x="672896" y="93395"/>
                </a:lnTo>
                <a:lnTo>
                  <a:pt x="661174" y="91478"/>
                </a:lnTo>
                <a:lnTo>
                  <a:pt x="652094" y="85979"/>
                </a:lnTo>
                <a:lnTo>
                  <a:pt x="646201" y="77266"/>
                </a:lnTo>
                <a:lnTo>
                  <a:pt x="644118" y="65722"/>
                </a:lnTo>
                <a:lnTo>
                  <a:pt x="646201" y="54267"/>
                </a:lnTo>
                <a:lnTo>
                  <a:pt x="652094" y="45542"/>
                </a:lnTo>
                <a:lnTo>
                  <a:pt x="661174" y="39992"/>
                </a:lnTo>
                <a:lnTo>
                  <a:pt x="672896" y="38036"/>
                </a:lnTo>
                <a:lnTo>
                  <a:pt x="684631" y="39992"/>
                </a:lnTo>
                <a:lnTo>
                  <a:pt x="693724" y="45542"/>
                </a:lnTo>
                <a:lnTo>
                  <a:pt x="699592" y="54267"/>
                </a:lnTo>
                <a:lnTo>
                  <a:pt x="701675" y="65722"/>
                </a:lnTo>
                <a:lnTo>
                  <a:pt x="701675" y="22161"/>
                </a:lnTo>
                <a:lnTo>
                  <a:pt x="694436" y="17640"/>
                </a:lnTo>
                <a:lnTo>
                  <a:pt x="672896" y="13716"/>
                </a:lnTo>
                <a:lnTo>
                  <a:pt x="651471" y="17640"/>
                </a:lnTo>
                <a:lnTo>
                  <a:pt x="633996" y="28524"/>
                </a:lnTo>
                <a:lnTo>
                  <a:pt x="622223" y="45008"/>
                </a:lnTo>
                <a:lnTo>
                  <a:pt x="617905" y="65722"/>
                </a:lnTo>
                <a:lnTo>
                  <a:pt x="622223" y="86575"/>
                </a:lnTo>
                <a:lnTo>
                  <a:pt x="633996" y="103111"/>
                </a:lnTo>
                <a:lnTo>
                  <a:pt x="651471" y="114007"/>
                </a:lnTo>
                <a:lnTo>
                  <a:pt x="672896" y="117932"/>
                </a:lnTo>
                <a:lnTo>
                  <a:pt x="694436" y="114007"/>
                </a:lnTo>
                <a:lnTo>
                  <a:pt x="711911" y="103111"/>
                </a:lnTo>
                <a:lnTo>
                  <a:pt x="718807" y="93395"/>
                </a:lnTo>
                <a:lnTo>
                  <a:pt x="723646" y="86575"/>
                </a:lnTo>
                <a:lnTo>
                  <a:pt x="727938" y="65722"/>
                </a:lnTo>
                <a:close/>
              </a:path>
              <a:path w="1403985" h="203200">
                <a:moveTo>
                  <a:pt x="781304" y="215"/>
                </a:moveTo>
                <a:lnTo>
                  <a:pt x="754621" y="215"/>
                </a:lnTo>
                <a:lnTo>
                  <a:pt x="754621" y="150533"/>
                </a:lnTo>
                <a:lnTo>
                  <a:pt x="781304" y="150533"/>
                </a:lnTo>
                <a:lnTo>
                  <a:pt x="781304" y="215"/>
                </a:lnTo>
                <a:close/>
              </a:path>
              <a:path w="1403985" h="203200">
                <a:moveTo>
                  <a:pt x="787323" y="175069"/>
                </a:moveTo>
                <a:lnTo>
                  <a:pt x="674573" y="175069"/>
                </a:lnTo>
                <a:lnTo>
                  <a:pt x="674573" y="127304"/>
                </a:lnTo>
                <a:lnTo>
                  <a:pt x="647890" y="127304"/>
                </a:lnTo>
                <a:lnTo>
                  <a:pt x="647890" y="198564"/>
                </a:lnTo>
                <a:lnTo>
                  <a:pt x="787323" y="198564"/>
                </a:lnTo>
                <a:lnTo>
                  <a:pt x="787323" y="175069"/>
                </a:lnTo>
                <a:close/>
              </a:path>
              <a:path w="1403985" h="203200">
                <a:moveTo>
                  <a:pt x="969772" y="163042"/>
                </a:moveTo>
                <a:lnTo>
                  <a:pt x="964742" y="146456"/>
                </a:lnTo>
                <a:lnTo>
                  <a:pt x="964692" y="146304"/>
                </a:lnTo>
                <a:lnTo>
                  <a:pt x="950341" y="133858"/>
                </a:lnTo>
                <a:lnTo>
                  <a:pt x="943089" y="131343"/>
                </a:lnTo>
                <a:lnTo>
                  <a:pt x="943089" y="163042"/>
                </a:lnTo>
                <a:lnTo>
                  <a:pt x="940333" y="169938"/>
                </a:lnTo>
                <a:lnTo>
                  <a:pt x="932078" y="175069"/>
                </a:lnTo>
                <a:lnTo>
                  <a:pt x="918324" y="178257"/>
                </a:lnTo>
                <a:lnTo>
                  <a:pt x="899083" y="179362"/>
                </a:lnTo>
                <a:lnTo>
                  <a:pt x="879741" y="178257"/>
                </a:lnTo>
                <a:lnTo>
                  <a:pt x="866000" y="175069"/>
                </a:lnTo>
                <a:lnTo>
                  <a:pt x="857796" y="169938"/>
                </a:lnTo>
                <a:lnTo>
                  <a:pt x="855078" y="163042"/>
                </a:lnTo>
                <a:lnTo>
                  <a:pt x="857796" y="156006"/>
                </a:lnTo>
                <a:lnTo>
                  <a:pt x="866000" y="150799"/>
                </a:lnTo>
                <a:lnTo>
                  <a:pt x="879741" y="147561"/>
                </a:lnTo>
                <a:lnTo>
                  <a:pt x="899083" y="146456"/>
                </a:lnTo>
                <a:lnTo>
                  <a:pt x="918324" y="147561"/>
                </a:lnTo>
                <a:lnTo>
                  <a:pt x="932078" y="150799"/>
                </a:lnTo>
                <a:lnTo>
                  <a:pt x="940333" y="156006"/>
                </a:lnTo>
                <a:lnTo>
                  <a:pt x="943089" y="163042"/>
                </a:lnTo>
                <a:lnTo>
                  <a:pt x="943089" y="131343"/>
                </a:lnTo>
                <a:lnTo>
                  <a:pt x="928027" y="126098"/>
                </a:lnTo>
                <a:lnTo>
                  <a:pt x="899083" y="123431"/>
                </a:lnTo>
                <a:lnTo>
                  <a:pt x="870089" y="126098"/>
                </a:lnTo>
                <a:lnTo>
                  <a:pt x="847712" y="133858"/>
                </a:lnTo>
                <a:lnTo>
                  <a:pt x="833297" y="146304"/>
                </a:lnTo>
                <a:lnTo>
                  <a:pt x="828192" y="163042"/>
                </a:lnTo>
                <a:lnTo>
                  <a:pt x="833297" y="179743"/>
                </a:lnTo>
                <a:lnTo>
                  <a:pt x="847725" y="192087"/>
                </a:lnTo>
                <a:lnTo>
                  <a:pt x="870102" y="199758"/>
                </a:lnTo>
                <a:lnTo>
                  <a:pt x="899083" y="202387"/>
                </a:lnTo>
                <a:lnTo>
                  <a:pt x="928014" y="199758"/>
                </a:lnTo>
                <a:lnTo>
                  <a:pt x="950328" y="192087"/>
                </a:lnTo>
                <a:lnTo>
                  <a:pt x="964692" y="179743"/>
                </a:lnTo>
                <a:lnTo>
                  <a:pt x="964806" y="179362"/>
                </a:lnTo>
                <a:lnTo>
                  <a:pt x="969772" y="163042"/>
                </a:lnTo>
                <a:close/>
              </a:path>
              <a:path w="1403985" h="203200">
                <a:moveTo>
                  <a:pt x="983691" y="67081"/>
                </a:moveTo>
                <a:lnTo>
                  <a:pt x="939558" y="55626"/>
                </a:lnTo>
                <a:lnTo>
                  <a:pt x="915301" y="33324"/>
                </a:lnTo>
                <a:lnTo>
                  <a:pt x="975321" y="33324"/>
                </a:lnTo>
                <a:lnTo>
                  <a:pt x="975321" y="9842"/>
                </a:lnTo>
                <a:lnTo>
                  <a:pt x="823277" y="9842"/>
                </a:lnTo>
                <a:lnTo>
                  <a:pt x="823277" y="33324"/>
                </a:lnTo>
                <a:lnTo>
                  <a:pt x="883081" y="33324"/>
                </a:lnTo>
                <a:lnTo>
                  <a:pt x="877608" y="44056"/>
                </a:lnTo>
                <a:lnTo>
                  <a:pt x="863384" y="53949"/>
                </a:lnTo>
                <a:lnTo>
                  <a:pt x="842035" y="61950"/>
                </a:lnTo>
                <a:lnTo>
                  <a:pt x="815009" y="67081"/>
                </a:lnTo>
                <a:lnTo>
                  <a:pt x="825004" y="89839"/>
                </a:lnTo>
                <a:lnTo>
                  <a:pt x="850811" y="84709"/>
                </a:lnTo>
                <a:lnTo>
                  <a:pt x="872947" y="76555"/>
                </a:lnTo>
                <a:lnTo>
                  <a:pt x="889698" y="66471"/>
                </a:lnTo>
                <a:lnTo>
                  <a:pt x="899185" y="55626"/>
                </a:lnTo>
                <a:lnTo>
                  <a:pt x="908799" y="66471"/>
                </a:lnTo>
                <a:lnTo>
                  <a:pt x="925525" y="76530"/>
                </a:lnTo>
                <a:lnTo>
                  <a:pt x="947635" y="84696"/>
                </a:lnTo>
                <a:lnTo>
                  <a:pt x="973378" y="89839"/>
                </a:lnTo>
                <a:lnTo>
                  <a:pt x="983691" y="67081"/>
                </a:lnTo>
                <a:close/>
              </a:path>
              <a:path w="1403985" h="203200">
                <a:moveTo>
                  <a:pt x="991171" y="92138"/>
                </a:moveTo>
                <a:lnTo>
                  <a:pt x="807212" y="92138"/>
                </a:lnTo>
                <a:lnTo>
                  <a:pt x="807212" y="115582"/>
                </a:lnTo>
                <a:lnTo>
                  <a:pt x="991171" y="115582"/>
                </a:lnTo>
                <a:lnTo>
                  <a:pt x="991171" y="92138"/>
                </a:lnTo>
                <a:close/>
              </a:path>
              <a:path w="1403985" h="203200">
                <a:moveTo>
                  <a:pt x="1148638" y="12192"/>
                </a:moveTo>
                <a:lnTo>
                  <a:pt x="1122159" y="12192"/>
                </a:lnTo>
                <a:lnTo>
                  <a:pt x="1122159" y="41338"/>
                </a:lnTo>
                <a:lnTo>
                  <a:pt x="1122159" y="64363"/>
                </a:lnTo>
                <a:lnTo>
                  <a:pt x="1122159" y="87223"/>
                </a:lnTo>
                <a:lnTo>
                  <a:pt x="1076375" y="87223"/>
                </a:lnTo>
                <a:lnTo>
                  <a:pt x="1076375" y="64363"/>
                </a:lnTo>
                <a:lnTo>
                  <a:pt x="1122159" y="64363"/>
                </a:lnTo>
                <a:lnTo>
                  <a:pt x="1122159" y="41338"/>
                </a:lnTo>
                <a:lnTo>
                  <a:pt x="1076375" y="41338"/>
                </a:lnTo>
                <a:lnTo>
                  <a:pt x="1076375" y="12192"/>
                </a:lnTo>
                <a:lnTo>
                  <a:pt x="1049896" y="12192"/>
                </a:lnTo>
                <a:lnTo>
                  <a:pt x="1049896" y="110451"/>
                </a:lnTo>
                <a:lnTo>
                  <a:pt x="1148638" y="110451"/>
                </a:lnTo>
                <a:lnTo>
                  <a:pt x="1148638" y="87223"/>
                </a:lnTo>
                <a:lnTo>
                  <a:pt x="1148638" y="64363"/>
                </a:lnTo>
                <a:lnTo>
                  <a:pt x="1148638" y="41338"/>
                </a:lnTo>
                <a:lnTo>
                  <a:pt x="1148638" y="12192"/>
                </a:lnTo>
                <a:close/>
              </a:path>
              <a:path w="1403985" h="203200">
                <a:moveTo>
                  <a:pt x="1203045" y="161937"/>
                </a:moveTo>
                <a:lnTo>
                  <a:pt x="1198143" y="145059"/>
                </a:lnTo>
                <a:lnTo>
                  <a:pt x="1197787" y="144729"/>
                </a:lnTo>
                <a:lnTo>
                  <a:pt x="1184325" y="132397"/>
                </a:lnTo>
                <a:lnTo>
                  <a:pt x="1176782" y="129603"/>
                </a:lnTo>
                <a:lnTo>
                  <a:pt x="1176782" y="161937"/>
                </a:lnTo>
                <a:lnTo>
                  <a:pt x="1174178" y="169379"/>
                </a:lnTo>
                <a:lnTo>
                  <a:pt x="1166368" y="174917"/>
                </a:lnTo>
                <a:lnTo>
                  <a:pt x="1153363" y="178371"/>
                </a:lnTo>
                <a:lnTo>
                  <a:pt x="1135189" y="179578"/>
                </a:lnTo>
                <a:lnTo>
                  <a:pt x="1116952" y="178371"/>
                </a:lnTo>
                <a:lnTo>
                  <a:pt x="1103858" y="174917"/>
                </a:lnTo>
                <a:lnTo>
                  <a:pt x="1095971" y="169379"/>
                </a:lnTo>
                <a:lnTo>
                  <a:pt x="1093330" y="161937"/>
                </a:lnTo>
                <a:lnTo>
                  <a:pt x="1095959" y="154686"/>
                </a:lnTo>
                <a:lnTo>
                  <a:pt x="1103833" y="149275"/>
                </a:lnTo>
                <a:lnTo>
                  <a:pt x="1116926" y="145897"/>
                </a:lnTo>
                <a:lnTo>
                  <a:pt x="1135189" y="144729"/>
                </a:lnTo>
                <a:lnTo>
                  <a:pt x="1153363" y="145897"/>
                </a:lnTo>
                <a:lnTo>
                  <a:pt x="1166368" y="149275"/>
                </a:lnTo>
                <a:lnTo>
                  <a:pt x="1174178" y="154686"/>
                </a:lnTo>
                <a:lnTo>
                  <a:pt x="1176782" y="161937"/>
                </a:lnTo>
                <a:lnTo>
                  <a:pt x="1176782" y="129603"/>
                </a:lnTo>
                <a:lnTo>
                  <a:pt x="1162900" y="124460"/>
                </a:lnTo>
                <a:lnTo>
                  <a:pt x="1135189" y="121704"/>
                </a:lnTo>
                <a:lnTo>
                  <a:pt x="1107287" y="124460"/>
                </a:lnTo>
                <a:lnTo>
                  <a:pt x="1085710" y="132397"/>
                </a:lnTo>
                <a:lnTo>
                  <a:pt x="1071791" y="145059"/>
                </a:lnTo>
                <a:lnTo>
                  <a:pt x="1066850" y="161937"/>
                </a:lnTo>
                <a:lnTo>
                  <a:pt x="1071791" y="179057"/>
                </a:lnTo>
                <a:lnTo>
                  <a:pt x="1085710" y="191846"/>
                </a:lnTo>
                <a:lnTo>
                  <a:pt x="1107287" y="199834"/>
                </a:lnTo>
                <a:lnTo>
                  <a:pt x="1135189" y="202590"/>
                </a:lnTo>
                <a:lnTo>
                  <a:pt x="1162900" y="199834"/>
                </a:lnTo>
                <a:lnTo>
                  <a:pt x="1184325" y="191846"/>
                </a:lnTo>
                <a:lnTo>
                  <a:pt x="1197597" y="179578"/>
                </a:lnTo>
                <a:lnTo>
                  <a:pt x="1198143" y="179057"/>
                </a:lnTo>
                <a:lnTo>
                  <a:pt x="1203045" y="161937"/>
                </a:lnTo>
                <a:close/>
              </a:path>
              <a:path w="1403985" h="203200">
                <a:moveTo>
                  <a:pt x="1229842" y="48602"/>
                </a:moveTo>
                <a:lnTo>
                  <a:pt x="1201318" y="48602"/>
                </a:lnTo>
                <a:lnTo>
                  <a:pt x="1201318" y="0"/>
                </a:lnTo>
                <a:lnTo>
                  <a:pt x="1174635" y="0"/>
                </a:lnTo>
                <a:lnTo>
                  <a:pt x="1174635" y="125260"/>
                </a:lnTo>
                <a:lnTo>
                  <a:pt x="1201318" y="125260"/>
                </a:lnTo>
                <a:lnTo>
                  <a:pt x="1201318" y="72517"/>
                </a:lnTo>
                <a:lnTo>
                  <a:pt x="1229842" y="72517"/>
                </a:lnTo>
                <a:lnTo>
                  <a:pt x="1229842" y="48602"/>
                </a:lnTo>
                <a:close/>
              </a:path>
              <a:path w="1403985" h="203200">
                <a:moveTo>
                  <a:pt x="1403705" y="115265"/>
                </a:moveTo>
                <a:lnTo>
                  <a:pt x="1377226" y="115265"/>
                </a:lnTo>
                <a:lnTo>
                  <a:pt x="1377226" y="138658"/>
                </a:lnTo>
                <a:lnTo>
                  <a:pt x="1377226" y="161683"/>
                </a:lnTo>
                <a:lnTo>
                  <a:pt x="1377226" y="176593"/>
                </a:lnTo>
                <a:lnTo>
                  <a:pt x="1297444" y="176593"/>
                </a:lnTo>
                <a:lnTo>
                  <a:pt x="1297444" y="161683"/>
                </a:lnTo>
                <a:lnTo>
                  <a:pt x="1377226" y="161683"/>
                </a:lnTo>
                <a:lnTo>
                  <a:pt x="1377226" y="138658"/>
                </a:lnTo>
                <a:lnTo>
                  <a:pt x="1297444" y="138658"/>
                </a:lnTo>
                <a:lnTo>
                  <a:pt x="1297444" y="115265"/>
                </a:lnTo>
                <a:lnTo>
                  <a:pt x="1270965" y="115265"/>
                </a:lnTo>
                <a:lnTo>
                  <a:pt x="1270965" y="200025"/>
                </a:lnTo>
                <a:lnTo>
                  <a:pt x="1403705" y="200025"/>
                </a:lnTo>
                <a:lnTo>
                  <a:pt x="1403705" y="176593"/>
                </a:lnTo>
                <a:lnTo>
                  <a:pt x="1403705" y="161683"/>
                </a:lnTo>
                <a:lnTo>
                  <a:pt x="1403705" y="138658"/>
                </a:lnTo>
                <a:lnTo>
                  <a:pt x="1403705" y="115265"/>
                </a:lnTo>
                <a:close/>
              </a:path>
              <a:path w="1403985" h="203200">
                <a:moveTo>
                  <a:pt x="1403921" y="0"/>
                </a:moveTo>
                <a:lnTo>
                  <a:pt x="1377226" y="0"/>
                </a:lnTo>
                <a:lnTo>
                  <a:pt x="1377226" y="47561"/>
                </a:lnTo>
                <a:lnTo>
                  <a:pt x="1341551" y="47561"/>
                </a:lnTo>
                <a:lnTo>
                  <a:pt x="1341551" y="39611"/>
                </a:lnTo>
                <a:lnTo>
                  <a:pt x="1341551" y="10045"/>
                </a:lnTo>
                <a:lnTo>
                  <a:pt x="1315072" y="10045"/>
                </a:lnTo>
                <a:lnTo>
                  <a:pt x="1315072" y="39611"/>
                </a:lnTo>
                <a:lnTo>
                  <a:pt x="1315072" y="62687"/>
                </a:lnTo>
                <a:lnTo>
                  <a:pt x="1315072" y="84188"/>
                </a:lnTo>
                <a:lnTo>
                  <a:pt x="1271701" y="84188"/>
                </a:lnTo>
                <a:lnTo>
                  <a:pt x="1271701" y="62687"/>
                </a:lnTo>
                <a:lnTo>
                  <a:pt x="1315072" y="62687"/>
                </a:lnTo>
                <a:lnTo>
                  <a:pt x="1315072" y="39611"/>
                </a:lnTo>
                <a:lnTo>
                  <a:pt x="1271701" y="39611"/>
                </a:lnTo>
                <a:lnTo>
                  <a:pt x="1271701" y="10045"/>
                </a:lnTo>
                <a:lnTo>
                  <a:pt x="1245019" y="10045"/>
                </a:lnTo>
                <a:lnTo>
                  <a:pt x="1245019" y="107683"/>
                </a:lnTo>
                <a:lnTo>
                  <a:pt x="1341551" y="107683"/>
                </a:lnTo>
                <a:lnTo>
                  <a:pt x="1341551" y="84188"/>
                </a:lnTo>
                <a:lnTo>
                  <a:pt x="1341551" y="71259"/>
                </a:lnTo>
                <a:lnTo>
                  <a:pt x="1377226" y="71259"/>
                </a:lnTo>
                <a:lnTo>
                  <a:pt x="1377226" y="114744"/>
                </a:lnTo>
                <a:lnTo>
                  <a:pt x="1403921" y="114744"/>
                </a:lnTo>
                <a:lnTo>
                  <a:pt x="1403921" y="71259"/>
                </a:lnTo>
                <a:lnTo>
                  <a:pt x="1403921" y="62687"/>
                </a:lnTo>
                <a:lnTo>
                  <a:pt x="1403921" y="47561"/>
                </a:lnTo>
                <a:lnTo>
                  <a:pt x="1403921" y="0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04628" y="3973512"/>
            <a:ext cx="146685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30" dirty="0">
                <a:latin typeface="Malgun Gothic"/>
                <a:cs typeface="Malgun Gothic"/>
              </a:rPr>
              <a:t>다양</a:t>
            </a:r>
            <a:r>
              <a:rPr sz="1650" spc="-100" dirty="0">
                <a:latin typeface="Malgun Gothic"/>
                <a:cs typeface="Malgun Gothic"/>
              </a:rPr>
              <a:t>한</a:t>
            </a:r>
            <a:r>
              <a:rPr sz="1650" spc="-285" dirty="0">
                <a:latin typeface="Malgun Gothic"/>
                <a:cs typeface="Malgun Gothic"/>
              </a:rPr>
              <a:t> </a:t>
            </a:r>
            <a:r>
              <a:rPr sz="1650" spc="-130" dirty="0">
                <a:latin typeface="Malgun Gothic"/>
                <a:cs typeface="Malgun Gothic"/>
              </a:rPr>
              <a:t>인</a:t>
            </a:r>
            <a:r>
              <a:rPr sz="1650" spc="-100" dirty="0">
                <a:latin typeface="Malgun Gothic"/>
                <a:cs typeface="Malgun Gothic"/>
              </a:rPr>
              <a:t>증</a:t>
            </a:r>
            <a:r>
              <a:rPr sz="1650" spc="-285" dirty="0">
                <a:latin typeface="Malgun Gothic"/>
                <a:cs typeface="Malgun Gothic"/>
              </a:rPr>
              <a:t> </a:t>
            </a:r>
            <a:r>
              <a:rPr sz="1650" spc="-130" dirty="0">
                <a:latin typeface="Malgun Gothic"/>
                <a:cs typeface="Malgun Gothic"/>
              </a:rPr>
              <a:t>방</a:t>
            </a:r>
            <a:r>
              <a:rPr sz="1650" spc="-100" dirty="0">
                <a:latin typeface="Malgun Gothic"/>
                <a:cs typeface="Malgun Gothic"/>
              </a:rPr>
              <a:t>법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1812" y="4352174"/>
            <a:ext cx="3651885" cy="958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2390" marR="5080" indent="-60325" algn="just">
              <a:lnSpc>
                <a:spcPct val="127000"/>
              </a:lnSpc>
              <a:spcBef>
                <a:spcPts val="135"/>
              </a:spcBef>
            </a:pPr>
            <a:r>
              <a:rPr sz="1600" spc="-45" dirty="0">
                <a:solidFill>
                  <a:srgbClr val="262525"/>
                </a:solidFill>
                <a:latin typeface="Trebuchet MS"/>
                <a:cs typeface="Trebuchet MS"/>
              </a:rPr>
              <a:t>F</a:t>
            </a:r>
            <a:r>
              <a:rPr sz="1600" spc="-190" dirty="0">
                <a:solidFill>
                  <a:srgbClr val="262525"/>
                </a:solidFill>
                <a:latin typeface="Trebuchet MS"/>
                <a:cs typeface="Trebuchet MS"/>
              </a:rPr>
              <a:t>i</a:t>
            </a:r>
            <a:r>
              <a:rPr sz="1600" spc="-200" dirty="0">
                <a:solidFill>
                  <a:srgbClr val="262525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1600" spc="-95" dirty="0">
                <a:solidFill>
                  <a:srgbClr val="262525"/>
                </a:solidFill>
                <a:latin typeface="Trebuchet MS"/>
                <a:cs typeface="Trebuchet MS"/>
              </a:rPr>
              <a:t>b</a:t>
            </a:r>
            <a:r>
              <a:rPr sz="1600" spc="-120" dirty="0">
                <a:solidFill>
                  <a:srgbClr val="262525"/>
                </a:solidFill>
                <a:latin typeface="Trebuchet MS"/>
                <a:cs typeface="Trebuchet MS"/>
              </a:rPr>
              <a:t>a</a:t>
            </a:r>
            <a:r>
              <a:rPr sz="1600" spc="-5" dirty="0">
                <a:solidFill>
                  <a:srgbClr val="262525"/>
                </a:solidFill>
                <a:latin typeface="Trebuchet MS"/>
                <a:cs typeface="Trebuchet MS"/>
              </a:rPr>
              <a:t>s</a:t>
            </a:r>
            <a:r>
              <a:rPr sz="1600" spc="-90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262525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u</a:t>
            </a:r>
            <a:r>
              <a:rPr sz="1600" spc="-140" dirty="0">
                <a:solidFill>
                  <a:srgbClr val="262525"/>
                </a:solidFill>
                <a:latin typeface="Trebuchet MS"/>
                <a:cs typeface="Trebuchet MS"/>
              </a:rPr>
              <a:t>t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hen</a:t>
            </a:r>
            <a:r>
              <a:rPr sz="1600" spc="-140" dirty="0">
                <a:solidFill>
                  <a:srgbClr val="262525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262525"/>
                </a:solidFill>
                <a:latin typeface="Trebuchet MS"/>
                <a:cs typeface="Trebuchet MS"/>
              </a:rPr>
              <a:t>i</a:t>
            </a:r>
            <a:r>
              <a:rPr sz="1600" spc="-75" dirty="0">
                <a:solidFill>
                  <a:srgbClr val="262525"/>
                </a:solidFill>
                <a:latin typeface="Trebuchet MS"/>
                <a:cs typeface="Trebuchet MS"/>
              </a:rPr>
              <a:t>c</a:t>
            </a:r>
            <a:r>
              <a:rPr sz="1600" spc="-120" dirty="0">
                <a:solidFill>
                  <a:srgbClr val="262525"/>
                </a:solidFill>
                <a:latin typeface="Trebuchet MS"/>
                <a:cs typeface="Trebuchet MS"/>
              </a:rPr>
              <a:t>a</a:t>
            </a:r>
            <a:r>
              <a:rPr sz="1600" spc="-140" dirty="0">
                <a:solidFill>
                  <a:srgbClr val="262525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262525"/>
                </a:solidFill>
                <a:latin typeface="Trebuchet MS"/>
                <a:cs typeface="Trebuchet MS"/>
              </a:rPr>
              <a:t>i</a:t>
            </a:r>
            <a:r>
              <a:rPr sz="1600" spc="-65" dirty="0">
                <a:solidFill>
                  <a:srgbClr val="262525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n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은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비밀번호</a:t>
            </a:r>
            <a:r>
              <a:rPr sz="1600" spc="-210" dirty="0">
                <a:solidFill>
                  <a:srgbClr val="262525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이메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주소</a:t>
            </a:r>
            <a:r>
              <a:rPr sz="1600" spc="-185" dirty="0">
                <a:solidFill>
                  <a:srgbClr val="262525"/>
                </a:solidFill>
                <a:latin typeface="Trebuchet MS"/>
                <a:cs typeface="Trebuchet MS"/>
              </a:rPr>
              <a:t>, 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전화번호</a:t>
            </a:r>
            <a:r>
              <a:rPr sz="1600" spc="-210" dirty="0">
                <a:solidFill>
                  <a:srgbClr val="262525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로그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인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제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공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업체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통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한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로그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인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등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다</a:t>
            </a:r>
            <a:r>
              <a:rPr sz="1350" spc="-75" dirty="0">
                <a:solidFill>
                  <a:srgbClr val="262525"/>
                </a:solidFill>
                <a:latin typeface="Malgun Gothic"/>
                <a:cs typeface="Malgun Gothic"/>
              </a:rPr>
              <a:t>양  한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방법으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로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사용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자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인증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을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수행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할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수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있습니다</a:t>
            </a:r>
            <a:r>
              <a:rPr sz="1600" spc="-220" dirty="0">
                <a:solidFill>
                  <a:srgbClr val="262525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24499" y="2606277"/>
            <a:ext cx="381000" cy="800100"/>
            <a:chOff x="5524499" y="2606277"/>
            <a:chExt cx="381000" cy="800100"/>
          </a:xfrm>
        </p:grpSpPr>
        <p:sp>
          <p:nvSpPr>
            <p:cNvPr id="12" name="object 12"/>
            <p:cNvSpPr/>
            <p:nvPr/>
          </p:nvSpPr>
          <p:spPr>
            <a:xfrm>
              <a:off x="5697884" y="2606277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99" y="600074"/>
                  </a:moveTo>
                  <a:lnTo>
                    <a:pt x="0" y="6000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00074"/>
                  </a:lnTo>
                  <a:close/>
                </a:path>
              </a:pathLst>
            </a:custGeom>
            <a:solidFill>
              <a:srgbClr val="B4B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29262" y="3020615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22527" y="380999"/>
                  </a:moveTo>
                  <a:lnTo>
                    <a:pt x="48947" y="380999"/>
                  </a:lnTo>
                  <a:lnTo>
                    <a:pt x="45540" y="380664"/>
                  </a:lnTo>
                  <a:lnTo>
                    <a:pt x="10739" y="360577"/>
                  </a:lnTo>
                  <a:lnTo>
                    <a:pt x="0" y="332052"/>
                  </a:lnTo>
                  <a:lnTo>
                    <a:pt x="0" y="3286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7" y="0"/>
                  </a:lnTo>
                  <a:lnTo>
                    <a:pt x="358563" y="17776"/>
                  </a:lnTo>
                  <a:lnTo>
                    <a:pt x="371474" y="48947"/>
                  </a:lnTo>
                  <a:lnTo>
                    <a:pt x="371474" y="332052"/>
                  </a:lnTo>
                  <a:lnTo>
                    <a:pt x="353698" y="368088"/>
                  </a:lnTo>
                  <a:lnTo>
                    <a:pt x="325934" y="380664"/>
                  </a:lnTo>
                  <a:lnTo>
                    <a:pt x="322527" y="380999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29262" y="3020615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19087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29307" y="1006"/>
                  </a:lnTo>
                  <a:lnTo>
                    <a:pt x="332681" y="1677"/>
                  </a:lnTo>
                  <a:lnTo>
                    <a:pt x="362646" y="23282"/>
                  </a:lnTo>
                  <a:lnTo>
                    <a:pt x="364557" y="26142"/>
                  </a:lnTo>
                  <a:lnTo>
                    <a:pt x="366170" y="29161"/>
                  </a:lnTo>
                  <a:lnTo>
                    <a:pt x="367487" y="32339"/>
                  </a:lnTo>
                  <a:lnTo>
                    <a:pt x="368803" y="35517"/>
                  </a:lnTo>
                  <a:lnTo>
                    <a:pt x="371474" y="52387"/>
                  </a:lnTo>
                  <a:lnTo>
                    <a:pt x="371474" y="328612"/>
                  </a:lnTo>
                  <a:lnTo>
                    <a:pt x="367487" y="348660"/>
                  </a:lnTo>
                  <a:lnTo>
                    <a:pt x="366170" y="351838"/>
                  </a:lnTo>
                  <a:lnTo>
                    <a:pt x="364557" y="354857"/>
                  </a:lnTo>
                  <a:lnTo>
                    <a:pt x="362646" y="357717"/>
                  </a:lnTo>
                  <a:lnTo>
                    <a:pt x="360735" y="360577"/>
                  </a:lnTo>
                  <a:lnTo>
                    <a:pt x="339135" y="377012"/>
                  </a:lnTo>
                  <a:lnTo>
                    <a:pt x="335957" y="378328"/>
                  </a:lnTo>
                  <a:lnTo>
                    <a:pt x="319087" y="380999"/>
                  </a:lnTo>
                  <a:lnTo>
                    <a:pt x="52387" y="380999"/>
                  </a:lnTo>
                  <a:lnTo>
                    <a:pt x="32339" y="377012"/>
                  </a:lnTo>
                  <a:lnTo>
                    <a:pt x="29161" y="375695"/>
                  </a:lnTo>
                  <a:lnTo>
                    <a:pt x="8828" y="357717"/>
                  </a:lnTo>
                  <a:lnTo>
                    <a:pt x="6917" y="354857"/>
                  </a:lnTo>
                  <a:lnTo>
                    <a:pt x="5304" y="351838"/>
                  </a:lnTo>
                  <a:lnTo>
                    <a:pt x="3987" y="348660"/>
                  </a:lnTo>
                  <a:lnTo>
                    <a:pt x="2671" y="345482"/>
                  </a:lnTo>
                  <a:lnTo>
                    <a:pt x="1677" y="342206"/>
                  </a:lnTo>
                  <a:lnTo>
                    <a:pt x="1006" y="338832"/>
                  </a:lnTo>
                  <a:lnTo>
                    <a:pt x="335" y="335459"/>
                  </a:lnTo>
                  <a:lnTo>
                    <a:pt x="0" y="332052"/>
                  </a:lnTo>
                  <a:lnTo>
                    <a:pt x="0" y="328612"/>
                  </a:lnTo>
                  <a:close/>
                </a:path>
              </a:pathLst>
            </a:custGeom>
            <a:ln w="9524">
              <a:solidFill>
                <a:srgbClr val="B4B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22974" y="2984968"/>
            <a:ext cx="18796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15" dirty="0">
                <a:solidFill>
                  <a:srgbClr val="262525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99177" y="1404568"/>
            <a:ext cx="805815" cy="203200"/>
          </a:xfrm>
          <a:custGeom>
            <a:avLst/>
            <a:gdLst/>
            <a:ahLst/>
            <a:cxnLst/>
            <a:rect l="l" t="t" r="r" b="b"/>
            <a:pathLst>
              <a:path w="805814" h="203200">
                <a:moveTo>
                  <a:pt x="110566" y="20980"/>
                </a:moveTo>
                <a:lnTo>
                  <a:pt x="11049" y="20980"/>
                </a:lnTo>
                <a:lnTo>
                  <a:pt x="11049" y="44208"/>
                </a:lnTo>
                <a:lnTo>
                  <a:pt x="83299" y="44208"/>
                </a:lnTo>
                <a:lnTo>
                  <a:pt x="76746" y="73380"/>
                </a:lnTo>
                <a:lnTo>
                  <a:pt x="61239" y="100253"/>
                </a:lnTo>
                <a:lnTo>
                  <a:pt x="35928" y="124548"/>
                </a:lnTo>
                <a:lnTo>
                  <a:pt x="0" y="145986"/>
                </a:lnTo>
                <a:lnTo>
                  <a:pt x="14338" y="167855"/>
                </a:lnTo>
                <a:lnTo>
                  <a:pt x="58826" y="139268"/>
                </a:lnTo>
                <a:lnTo>
                  <a:pt x="88620" y="104775"/>
                </a:lnTo>
                <a:lnTo>
                  <a:pt x="105346" y="65112"/>
                </a:lnTo>
                <a:lnTo>
                  <a:pt x="110566" y="20980"/>
                </a:lnTo>
                <a:close/>
              </a:path>
              <a:path w="805814" h="203200">
                <a:moveTo>
                  <a:pt x="167589" y="0"/>
                </a:moveTo>
                <a:lnTo>
                  <a:pt x="140906" y="0"/>
                </a:lnTo>
                <a:lnTo>
                  <a:pt x="140906" y="202806"/>
                </a:lnTo>
                <a:lnTo>
                  <a:pt x="167589" y="202806"/>
                </a:lnTo>
                <a:lnTo>
                  <a:pt x="167589" y="0"/>
                </a:lnTo>
                <a:close/>
              </a:path>
              <a:path w="805814" h="203200">
                <a:moveTo>
                  <a:pt x="357733" y="175069"/>
                </a:moveTo>
                <a:lnTo>
                  <a:pt x="242468" y="175069"/>
                </a:lnTo>
                <a:lnTo>
                  <a:pt x="242468" y="135826"/>
                </a:lnTo>
                <a:lnTo>
                  <a:pt x="215785" y="135826"/>
                </a:lnTo>
                <a:lnTo>
                  <a:pt x="215785" y="198564"/>
                </a:lnTo>
                <a:lnTo>
                  <a:pt x="357733" y="198564"/>
                </a:lnTo>
                <a:lnTo>
                  <a:pt x="357733" y="175069"/>
                </a:lnTo>
                <a:close/>
              </a:path>
              <a:path w="805814" h="203200">
                <a:moveTo>
                  <a:pt x="377253" y="105854"/>
                </a:moveTo>
                <a:lnTo>
                  <a:pt x="298615" y="105854"/>
                </a:lnTo>
                <a:lnTo>
                  <a:pt x="298615" y="94183"/>
                </a:lnTo>
                <a:lnTo>
                  <a:pt x="354330" y="94183"/>
                </a:lnTo>
                <a:lnTo>
                  <a:pt x="354330" y="70904"/>
                </a:lnTo>
                <a:lnTo>
                  <a:pt x="354330" y="54940"/>
                </a:lnTo>
                <a:lnTo>
                  <a:pt x="354330" y="31915"/>
                </a:lnTo>
                <a:lnTo>
                  <a:pt x="354330" y="7696"/>
                </a:lnTo>
                <a:lnTo>
                  <a:pt x="327863" y="7696"/>
                </a:lnTo>
                <a:lnTo>
                  <a:pt x="327863" y="31915"/>
                </a:lnTo>
                <a:lnTo>
                  <a:pt x="327863" y="54940"/>
                </a:lnTo>
                <a:lnTo>
                  <a:pt x="327863" y="70904"/>
                </a:lnTo>
                <a:lnTo>
                  <a:pt x="242887" y="70904"/>
                </a:lnTo>
                <a:lnTo>
                  <a:pt x="242887" y="54940"/>
                </a:lnTo>
                <a:lnTo>
                  <a:pt x="327863" y="54940"/>
                </a:lnTo>
                <a:lnTo>
                  <a:pt x="327863" y="31915"/>
                </a:lnTo>
                <a:lnTo>
                  <a:pt x="242887" y="31915"/>
                </a:lnTo>
                <a:lnTo>
                  <a:pt x="242887" y="7696"/>
                </a:lnTo>
                <a:lnTo>
                  <a:pt x="216408" y="7696"/>
                </a:lnTo>
                <a:lnTo>
                  <a:pt x="216408" y="94183"/>
                </a:lnTo>
                <a:lnTo>
                  <a:pt x="271932" y="94183"/>
                </a:lnTo>
                <a:lnTo>
                  <a:pt x="271932" y="105854"/>
                </a:lnTo>
                <a:lnTo>
                  <a:pt x="193281" y="105854"/>
                </a:lnTo>
                <a:lnTo>
                  <a:pt x="193281" y="129336"/>
                </a:lnTo>
                <a:lnTo>
                  <a:pt x="377253" y="129336"/>
                </a:lnTo>
                <a:lnTo>
                  <a:pt x="377253" y="105854"/>
                </a:lnTo>
                <a:close/>
              </a:path>
              <a:path w="805814" h="203200">
                <a:moveTo>
                  <a:pt x="562343" y="4495"/>
                </a:moveTo>
                <a:lnTo>
                  <a:pt x="536702" y="4495"/>
                </a:lnTo>
                <a:lnTo>
                  <a:pt x="536702" y="69646"/>
                </a:lnTo>
                <a:lnTo>
                  <a:pt x="504786" y="69646"/>
                </a:lnTo>
                <a:lnTo>
                  <a:pt x="504786" y="93078"/>
                </a:lnTo>
                <a:lnTo>
                  <a:pt x="536702" y="93078"/>
                </a:lnTo>
                <a:lnTo>
                  <a:pt x="536702" y="140169"/>
                </a:lnTo>
                <a:lnTo>
                  <a:pt x="504291" y="105676"/>
                </a:lnTo>
                <a:lnTo>
                  <a:pt x="493737" y="59283"/>
                </a:lnTo>
                <a:lnTo>
                  <a:pt x="493737" y="46151"/>
                </a:lnTo>
                <a:lnTo>
                  <a:pt x="528485" y="46151"/>
                </a:lnTo>
                <a:lnTo>
                  <a:pt x="528485" y="22707"/>
                </a:lnTo>
                <a:lnTo>
                  <a:pt x="431063" y="22707"/>
                </a:lnTo>
                <a:lnTo>
                  <a:pt x="431063" y="46151"/>
                </a:lnTo>
                <a:lnTo>
                  <a:pt x="467741" y="46151"/>
                </a:lnTo>
                <a:lnTo>
                  <a:pt x="467741" y="59283"/>
                </a:lnTo>
                <a:lnTo>
                  <a:pt x="465035" y="84658"/>
                </a:lnTo>
                <a:lnTo>
                  <a:pt x="456844" y="108292"/>
                </a:lnTo>
                <a:lnTo>
                  <a:pt x="443039" y="128892"/>
                </a:lnTo>
                <a:lnTo>
                  <a:pt x="423468" y="145148"/>
                </a:lnTo>
                <a:lnTo>
                  <a:pt x="440169" y="165442"/>
                </a:lnTo>
                <a:lnTo>
                  <a:pt x="456044" y="153022"/>
                </a:lnTo>
                <a:lnTo>
                  <a:pt x="468337" y="139153"/>
                </a:lnTo>
                <a:lnTo>
                  <a:pt x="476770" y="125945"/>
                </a:lnTo>
                <a:lnTo>
                  <a:pt x="481076" y="115531"/>
                </a:lnTo>
                <a:lnTo>
                  <a:pt x="485165" y="124561"/>
                </a:lnTo>
                <a:lnTo>
                  <a:pt x="493268" y="136461"/>
                </a:lnTo>
                <a:lnTo>
                  <a:pt x="505206" y="149237"/>
                </a:lnTo>
                <a:lnTo>
                  <a:pt x="520788" y="160896"/>
                </a:lnTo>
                <a:lnTo>
                  <a:pt x="536702" y="141122"/>
                </a:lnTo>
                <a:lnTo>
                  <a:pt x="536702" y="192760"/>
                </a:lnTo>
                <a:lnTo>
                  <a:pt x="562343" y="192760"/>
                </a:lnTo>
                <a:lnTo>
                  <a:pt x="562343" y="4495"/>
                </a:lnTo>
                <a:close/>
              </a:path>
              <a:path w="805814" h="203200">
                <a:moveTo>
                  <a:pt x="601319" y="0"/>
                </a:moveTo>
                <a:lnTo>
                  <a:pt x="575525" y="0"/>
                </a:lnTo>
                <a:lnTo>
                  <a:pt x="575525" y="202806"/>
                </a:lnTo>
                <a:lnTo>
                  <a:pt x="601319" y="202806"/>
                </a:lnTo>
                <a:lnTo>
                  <a:pt x="601319" y="0"/>
                </a:lnTo>
                <a:close/>
              </a:path>
              <a:path w="805814" h="203200">
                <a:moveTo>
                  <a:pt x="783348" y="9842"/>
                </a:moveTo>
                <a:lnTo>
                  <a:pt x="642442" y="9842"/>
                </a:lnTo>
                <a:lnTo>
                  <a:pt x="642442" y="33070"/>
                </a:lnTo>
                <a:lnTo>
                  <a:pt x="756869" y="30607"/>
                </a:lnTo>
                <a:lnTo>
                  <a:pt x="756780" y="41897"/>
                </a:lnTo>
                <a:lnTo>
                  <a:pt x="756094" y="53822"/>
                </a:lnTo>
                <a:lnTo>
                  <a:pt x="754227" y="67462"/>
                </a:lnTo>
                <a:lnTo>
                  <a:pt x="750595" y="83921"/>
                </a:lnTo>
                <a:lnTo>
                  <a:pt x="776859" y="86855"/>
                </a:lnTo>
                <a:lnTo>
                  <a:pt x="780618" y="70040"/>
                </a:lnTo>
                <a:lnTo>
                  <a:pt x="782535" y="55486"/>
                </a:lnTo>
                <a:lnTo>
                  <a:pt x="783247" y="42545"/>
                </a:lnTo>
                <a:lnTo>
                  <a:pt x="783348" y="30556"/>
                </a:lnTo>
                <a:lnTo>
                  <a:pt x="783348" y="9842"/>
                </a:lnTo>
                <a:close/>
              </a:path>
              <a:path w="805814" h="203200">
                <a:moveTo>
                  <a:pt x="784872" y="162572"/>
                </a:moveTo>
                <a:lnTo>
                  <a:pt x="779589" y="145643"/>
                </a:lnTo>
                <a:lnTo>
                  <a:pt x="778814" y="144983"/>
                </a:lnTo>
                <a:lnTo>
                  <a:pt x="764794" y="132994"/>
                </a:lnTo>
                <a:lnTo>
                  <a:pt x="758393" y="130771"/>
                </a:lnTo>
                <a:lnTo>
                  <a:pt x="758393" y="162572"/>
                </a:lnTo>
                <a:lnTo>
                  <a:pt x="755434" y="169570"/>
                </a:lnTo>
                <a:lnTo>
                  <a:pt x="746721" y="174929"/>
                </a:lnTo>
                <a:lnTo>
                  <a:pt x="732472" y="178358"/>
                </a:lnTo>
                <a:lnTo>
                  <a:pt x="712927" y="179578"/>
                </a:lnTo>
                <a:lnTo>
                  <a:pt x="693458" y="178358"/>
                </a:lnTo>
                <a:lnTo>
                  <a:pt x="679259" y="174929"/>
                </a:lnTo>
                <a:lnTo>
                  <a:pt x="670560" y="169570"/>
                </a:lnTo>
                <a:lnTo>
                  <a:pt x="667613" y="162572"/>
                </a:lnTo>
                <a:lnTo>
                  <a:pt x="670560" y="155270"/>
                </a:lnTo>
                <a:lnTo>
                  <a:pt x="679259" y="149733"/>
                </a:lnTo>
                <a:lnTo>
                  <a:pt x="693458" y="146215"/>
                </a:lnTo>
                <a:lnTo>
                  <a:pt x="712927" y="144983"/>
                </a:lnTo>
                <a:lnTo>
                  <a:pt x="732472" y="146215"/>
                </a:lnTo>
                <a:lnTo>
                  <a:pt x="746721" y="149733"/>
                </a:lnTo>
                <a:lnTo>
                  <a:pt x="755434" y="155270"/>
                </a:lnTo>
                <a:lnTo>
                  <a:pt x="758393" y="162572"/>
                </a:lnTo>
                <a:lnTo>
                  <a:pt x="758393" y="130771"/>
                </a:lnTo>
                <a:lnTo>
                  <a:pt x="742048" y="125069"/>
                </a:lnTo>
                <a:lnTo>
                  <a:pt x="712927" y="122326"/>
                </a:lnTo>
                <a:lnTo>
                  <a:pt x="683907" y="125069"/>
                </a:lnTo>
                <a:lnTo>
                  <a:pt x="661225" y="132994"/>
                </a:lnTo>
                <a:lnTo>
                  <a:pt x="646455" y="145643"/>
                </a:lnTo>
                <a:lnTo>
                  <a:pt x="641184" y="162572"/>
                </a:lnTo>
                <a:lnTo>
                  <a:pt x="646455" y="179247"/>
                </a:lnTo>
                <a:lnTo>
                  <a:pt x="661225" y="191770"/>
                </a:lnTo>
                <a:lnTo>
                  <a:pt x="683907" y="199656"/>
                </a:lnTo>
                <a:lnTo>
                  <a:pt x="712927" y="202387"/>
                </a:lnTo>
                <a:lnTo>
                  <a:pt x="742048" y="199656"/>
                </a:lnTo>
                <a:lnTo>
                  <a:pt x="764794" y="191770"/>
                </a:lnTo>
                <a:lnTo>
                  <a:pt x="779208" y="179578"/>
                </a:lnTo>
                <a:lnTo>
                  <a:pt x="779589" y="179247"/>
                </a:lnTo>
                <a:lnTo>
                  <a:pt x="784872" y="162572"/>
                </a:lnTo>
                <a:close/>
              </a:path>
              <a:path w="805814" h="203200">
                <a:moveTo>
                  <a:pt x="805434" y="90208"/>
                </a:moveTo>
                <a:lnTo>
                  <a:pt x="720140" y="90208"/>
                </a:lnTo>
                <a:lnTo>
                  <a:pt x="720140" y="52895"/>
                </a:lnTo>
                <a:lnTo>
                  <a:pt x="693674" y="52895"/>
                </a:lnTo>
                <a:lnTo>
                  <a:pt x="693674" y="90208"/>
                </a:lnTo>
                <a:lnTo>
                  <a:pt x="621880" y="90208"/>
                </a:lnTo>
                <a:lnTo>
                  <a:pt x="621880" y="113703"/>
                </a:lnTo>
                <a:lnTo>
                  <a:pt x="805434" y="113703"/>
                </a:lnTo>
                <a:lnTo>
                  <a:pt x="805434" y="90208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88531" y="1324696"/>
            <a:ext cx="3652520" cy="1071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95"/>
              </a:spcBef>
            </a:pPr>
            <a:r>
              <a:rPr sz="1650" spc="-130" dirty="0">
                <a:latin typeface="Malgun Gothic"/>
                <a:cs typeface="Malgun Gothic"/>
              </a:rPr>
              <a:t>기</a:t>
            </a:r>
            <a:r>
              <a:rPr sz="1650" spc="-100" dirty="0">
                <a:latin typeface="Malgun Gothic"/>
                <a:cs typeface="Malgun Gothic"/>
              </a:rPr>
              <a:t>본</a:t>
            </a:r>
            <a:r>
              <a:rPr sz="1650" spc="-285" dirty="0">
                <a:latin typeface="Malgun Gothic"/>
                <a:cs typeface="Malgun Gothic"/>
              </a:rPr>
              <a:t> </a:t>
            </a:r>
            <a:r>
              <a:rPr sz="1650" spc="-130" dirty="0">
                <a:latin typeface="Malgun Gothic"/>
                <a:cs typeface="Malgun Gothic"/>
              </a:rPr>
              <a:t>제</a:t>
            </a:r>
            <a:r>
              <a:rPr sz="1650" spc="-100" dirty="0">
                <a:latin typeface="Malgun Gothic"/>
                <a:cs typeface="Malgun Gothic"/>
              </a:rPr>
              <a:t>공</a:t>
            </a:r>
            <a:r>
              <a:rPr sz="1650" spc="-285" dirty="0">
                <a:latin typeface="Malgun Gothic"/>
                <a:cs typeface="Malgun Gothic"/>
              </a:rPr>
              <a:t> </a:t>
            </a:r>
            <a:r>
              <a:rPr sz="2000" spc="-300" dirty="0">
                <a:solidFill>
                  <a:srgbClr val="262525"/>
                </a:solidFill>
                <a:latin typeface="Arial MT"/>
                <a:cs typeface="Arial MT"/>
              </a:rPr>
              <a:t>U</a:t>
            </a:r>
            <a:r>
              <a:rPr sz="2000" spc="-85" dirty="0">
                <a:solidFill>
                  <a:srgbClr val="262525"/>
                </a:solidFill>
                <a:latin typeface="Arial MT"/>
                <a:cs typeface="Arial MT"/>
              </a:rPr>
              <a:t>I</a:t>
            </a:r>
            <a:endParaRPr sz="2000">
              <a:latin typeface="Arial MT"/>
              <a:cs typeface="Arial MT"/>
            </a:endParaRPr>
          </a:p>
          <a:p>
            <a:pPr marL="12065" marR="5080" algn="ctr">
              <a:lnSpc>
                <a:spcPct val="128899"/>
              </a:lnSpc>
              <a:spcBef>
                <a:spcPts val="895"/>
              </a:spcBef>
            </a:pPr>
            <a:r>
              <a:rPr sz="1600" spc="-20" dirty="0">
                <a:solidFill>
                  <a:srgbClr val="262525"/>
                </a:solidFill>
                <a:latin typeface="Trebuchet MS"/>
                <a:cs typeface="Trebuchet MS"/>
              </a:rPr>
              <a:t>U</a:t>
            </a:r>
            <a:r>
              <a:rPr sz="1600" spc="-100" dirty="0">
                <a:solidFill>
                  <a:srgbClr val="262525"/>
                </a:solidFill>
                <a:latin typeface="Trebuchet MS"/>
                <a:cs typeface="Trebuchet MS"/>
              </a:rPr>
              <a:t>I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세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부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조정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할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수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있고</a:t>
            </a:r>
            <a:r>
              <a:rPr sz="1600" spc="-210" dirty="0">
                <a:solidFill>
                  <a:srgbClr val="262525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확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인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메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전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송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및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비밀</a:t>
            </a:r>
            <a:r>
              <a:rPr sz="1350" spc="-75" dirty="0">
                <a:solidFill>
                  <a:srgbClr val="262525"/>
                </a:solidFill>
                <a:latin typeface="Malgun Gothic"/>
                <a:cs typeface="Malgun Gothic"/>
              </a:rPr>
              <a:t>번  호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재설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정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등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다양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한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기능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을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제공합니다</a:t>
            </a:r>
            <a:r>
              <a:rPr sz="1600" spc="-220" dirty="0">
                <a:solidFill>
                  <a:srgbClr val="262525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600950" y="3013471"/>
            <a:ext cx="390525" cy="800100"/>
            <a:chOff x="7600950" y="3013471"/>
            <a:chExt cx="390525" cy="800100"/>
          </a:xfrm>
        </p:grpSpPr>
        <p:sp>
          <p:nvSpPr>
            <p:cNvPr id="19" name="object 19"/>
            <p:cNvSpPr/>
            <p:nvPr/>
          </p:nvSpPr>
          <p:spPr>
            <a:xfrm>
              <a:off x="7774334" y="3213496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99" y="600074"/>
                  </a:moveTo>
                  <a:lnTo>
                    <a:pt x="0" y="6000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00074"/>
                  </a:lnTo>
                  <a:close/>
                </a:path>
              </a:pathLst>
            </a:custGeom>
            <a:solidFill>
              <a:srgbClr val="B4B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05712" y="301823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32052" y="380999"/>
                  </a:moveTo>
                  <a:lnTo>
                    <a:pt x="48947" y="380999"/>
                  </a:lnTo>
                  <a:lnTo>
                    <a:pt x="45540" y="380664"/>
                  </a:lnTo>
                  <a:lnTo>
                    <a:pt x="10739" y="360577"/>
                  </a:lnTo>
                  <a:lnTo>
                    <a:pt x="0" y="332052"/>
                  </a:lnTo>
                  <a:lnTo>
                    <a:pt x="0" y="3286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32052" y="0"/>
                  </a:lnTo>
                  <a:lnTo>
                    <a:pt x="368088" y="17776"/>
                  </a:lnTo>
                  <a:lnTo>
                    <a:pt x="380999" y="48947"/>
                  </a:lnTo>
                  <a:lnTo>
                    <a:pt x="380999" y="332052"/>
                  </a:lnTo>
                  <a:lnTo>
                    <a:pt x="363223" y="368088"/>
                  </a:lnTo>
                  <a:lnTo>
                    <a:pt x="335459" y="380664"/>
                  </a:lnTo>
                  <a:lnTo>
                    <a:pt x="332052" y="380999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05712" y="301823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52387" y="0"/>
                  </a:lnTo>
                  <a:lnTo>
                    <a:pt x="328612" y="0"/>
                  </a:lnTo>
                  <a:lnTo>
                    <a:pt x="332052" y="0"/>
                  </a:lnTo>
                  <a:lnTo>
                    <a:pt x="335459" y="335"/>
                  </a:lnTo>
                  <a:lnTo>
                    <a:pt x="338832" y="1006"/>
                  </a:lnTo>
                  <a:lnTo>
                    <a:pt x="342206" y="1677"/>
                  </a:lnTo>
                  <a:lnTo>
                    <a:pt x="365655" y="15343"/>
                  </a:lnTo>
                  <a:lnTo>
                    <a:pt x="368088" y="17776"/>
                  </a:lnTo>
                  <a:lnTo>
                    <a:pt x="379993" y="42167"/>
                  </a:lnTo>
                  <a:lnTo>
                    <a:pt x="380664" y="45540"/>
                  </a:lnTo>
                  <a:lnTo>
                    <a:pt x="380999" y="48947"/>
                  </a:lnTo>
                  <a:lnTo>
                    <a:pt x="380999" y="52387"/>
                  </a:lnTo>
                  <a:lnTo>
                    <a:pt x="380999" y="328612"/>
                  </a:lnTo>
                  <a:lnTo>
                    <a:pt x="380999" y="332052"/>
                  </a:lnTo>
                  <a:lnTo>
                    <a:pt x="380664" y="335459"/>
                  </a:lnTo>
                  <a:lnTo>
                    <a:pt x="379993" y="338832"/>
                  </a:lnTo>
                  <a:lnTo>
                    <a:pt x="379322" y="342206"/>
                  </a:lnTo>
                  <a:lnTo>
                    <a:pt x="365655" y="365655"/>
                  </a:lnTo>
                  <a:lnTo>
                    <a:pt x="363223" y="368088"/>
                  </a:lnTo>
                  <a:lnTo>
                    <a:pt x="360577" y="370259"/>
                  </a:lnTo>
                  <a:lnTo>
                    <a:pt x="357717" y="372171"/>
                  </a:lnTo>
                  <a:lnTo>
                    <a:pt x="354857" y="374082"/>
                  </a:lnTo>
                  <a:lnTo>
                    <a:pt x="351838" y="375695"/>
                  </a:lnTo>
                  <a:lnTo>
                    <a:pt x="348660" y="377012"/>
                  </a:lnTo>
                  <a:lnTo>
                    <a:pt x="345482" y="378328"/>
                  </a:lnTo>
                  <a:lnTo>
                    <a:pt x="328612" y="380999"/>
                  </a:lnTo>
                  <a:lnTo>
                    <a:pt x="52387" y="380999"/>
                  </a:lnTo>
                  <a:lnTo>
                    <a:pt x="32339" y="377012"/>
                  </a:lnTo>
                  <a:lnTo>
                    <a:pt x="29161" y="375695"/>
                  </a:lnTo>
                  <a:lnTo>
                    <a:pt x="8828" y="357717"/>
                  </a:lnTo>
                  <a:lnTo>
                    <a:pt x="6917" y="354857"/>
                  </a:lnTo>
                  <a:lnTo>
                    <a:pt x="5304" y="351838"/>
                  </a:lnTo>
                  <a:lnTo>
                    <a:pt x="3987" y="348660"/>
                  </a:lnTo>
                  <a:lnTo>
                    <a:pt x="2671" y="345482"/>
                  </a:lnTo>
                  <a:lnTo>
                    <a:pt x="1677" y="342206"/>
                  </a:lnTo>
                  <a:lnTo>
                    <a:pt x="1006" y="338832"/>
                  </a:lnTo>
                  <a:lnTo>
                    <a:pt x="335" y="335459"/>
                  </a:lnTo>
                  <a:lnTo>
                    <a:pt x="0" y="332052"/>
                  </a:lnTo>
                  <a:lnTo>
                    <a:pt x="0" y="328612"/>
                  </a:lnTo>
                  <a:close/>
                </a:path>
              </a:pathLst>
            </a:custGeom>
            <a:ln w="9524">
              <a:solidFill>
                <a:srgbClr val="B4B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701805" y="2982587"/>
            <a:ext cx="19558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75" dirty="0">
                <a:solidFill>
                  <a:srgbClr val="262525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514044" y="4014414"/>
            <a:ext cx="556260" cy="202565"/>
          </a:xfrm>
          <a:custGeom>
            <a:avLst/>
            <a:gdLst/>
            <a:ahLst/>
            <a:cxnLst/>
            <a:rect l="l" t="t" r="r" b="b"/>
            <a:pathLst>
              <a:path w="556259" h="202564">
                <a:moveTo>
                  <a:pt x="163402" y="121806"/>
                </a:moveTo>
                <a:lnTo>
                  <a:pt x="20562" y="121806"/>
                </a:lnTo>
                <a:lnTo>
                  <a:pt x="20562" y="13708"/>
                </a:lnTo>
                <a:lnTo>
                  <a:pt x="47247" y="13708"/>
                </a:lnTo>
                <a:lnTo>
                  <a:pt x="47247" y="48188"/>
                </a:lnTo>
                <a:lnTo>
                  <a:pt x="163402" y="48188"/>
                </a:lnTo>
                <a:lnTo>
                  <a:pt x="163402" y="71681"/>
                </a:lnTo>
                <a:lnTo>
                  <a:pt x="47247" y="71681"/>
                </a:lnTo>
                <a:lnTo>
                  <a:pt x="47247" y="98366"/>
                </a:lnTo>
                <a:lnTo>
                  <a:pt x="163402" y="98366"/>
                </a:lnTo>
                <a:lnTo>
                  <a:pt x="163402" y="121806"/>
                </a:lnTo>
                <a:close/>
              </a:path>
              <a:path w="556259" h="202564">
                <a:moveTo>
                  <a:pt x="163402" y="48188"/>
                </a:moveTo>
                <a:lnTo>
                  <a:pt x="136927" y="48188"/>
                </a:lnTo>
                <a:lnTo>
                  <a:pt x="136927" y="13708"/>
                </a:lnTo>
                <a:lnTo>
                  <a:pt x="163402" y="13708"/>
                </a:lnTo>
                <a:lnTo>
                  <a:pt x="163402" y="48188"/>
                </a:lnTo>
                <a:close/>
              </a:path>
              <a:path w="556259" h="202564">
                <a:moveTo>
                  <a:pt x="163402" y="98366"/>
                </a:moveTo>
                <a:lnTo>
                  <a:pt x="136927" y="98366"/>
                </a:lnTo>
                <a:lnTo>
                  <a:pt x="136927" y="71681"/>
                </a:lnTo>
                <a:lnTo>
                  <a:pt x="163402" y="71681"/>
                </a:lnTo>
                <a:lnTo>
                  <a:pt x="163402" y="98366"/>
                </a:lnTo>
                <a:close/>
              </a:path>
              <a:path w="556259" h="202564">
                <a:moveTo>
                  <a:pt x="105115" y="154507"/>
                </a:moveTo>
                <a:lnTo>
                  <a:pt x="78640" y="154507"/>
                </a:lnTo>
                <a:lnTo>
                  <a:pt x="78640" y="121806"/>
                </a:lnTo>
                <a:lnTo>
                  <a:pt x="105115" y="121806"/>
                </a:lnTo>
                <a:lnTo>
                  <a:pt x="105115" y="154507"/>
                </a:lnTo>
                <a:close/>
              </a:path>
              <a:path w="556259" h="202564">
                <a:moveTo>
                  <a:pt x="184645" y="178157"/>
                </a:moveTo>
                <a:lnTo>
                  <a:pt x="0" y="178157"/>
                </a:lnTo>
                <a:lnTo>
                  <a:pt x="0" y="154507"/>
                </a:lnTo>
                <a:lnTo>
                  <a:pt x="184645" y="154507"/>
                </a:lnTo>
                <a:lnTo>
                  <a:pt x="184645" y="178157"/>
                </a:lnTo>
                <a:close/>
              </a:path>
              <a:path w="556259" h="202564">
                <a:moveTo>
                  <a:pt x="252039" y="118196"/>
                </a:moveTo>
                <a:lnTo>
                  <a:pt x="230580" y="114222"/>
                </a:lnTo>
                <a:lnTo>
                  <a:pt x="213084" y="103245"/>
                </a:lnTo>
                <a:lnTo>
                  <a:pt x="201314" y="86697"/>
                </a:lnTo>
                <a:lnTo>
                  <a:pt x="196996" y="65926"/>
                </a:lnTo>
                <a:lnTo>
                  <a:pt x="201314" y="45096"/>
                </a:lnTo>
                <a:lnTo>
                  <a:pt x="213098" y="28554"/>
                </a:lnTo>
                <a:lnTo>
                  <a:pt x="230592" y="17644"/>
                </a:lnTo>
                <a:lnTo>
                  <a:pt x="252039" y="13708"/>
                </a:lnTo>
                <a:lnTo>
                  <a:pt x="273575" y="17644"/>
                </a:lnTo>
                <a:lnTo>
                  <a:pt x="291059" y="28554"/>
                </a:lnTo>
                <a:lnTo>
                  <a:pt x="297786" y="38038"/>
                </a:lnTo>
                <a:lnTo>
                  <a:pt x="252039" y="38038"/>
                </a:lnTo>
                <a:lnTo>
                  <a:pt x="240413" y="39997"/>
                </a:lnTo>
                <a:lnTo>
                  <a:pt x="231313" y="45585"/>
                </a:lnTo>
                <a:lnTo>
                  <a:pt x="225382" y="54372"/>
                </a:lnTo>
                <a:lnTo>
                  <a:pt x="223262" y="65926"/>
                </a:lnTo>
                <a:lnTo>
                  <a:pt x="225397" y="77410"/>
                </a:lnTo>
                <a:lnTo>
                  <a:pt x="231313" y="86129"/>
                </a:lnTo>
                <a:lnTo>
                  <a:pt x="240413" y="91700"/>
                </a:lnTo>
                <a:lnTo>
                  <a:pt x="252039" y="93657"/>
                </a:lnTo>
                <a:lnTo>
                  <a:pt x="297849" y="93657"/>
                </a:lnTo>
                <a:lnTo>
                  <a:pt x="291059" y="103245"/>
                </a:lnTo>
                <a:lnTo>
                  <a:pt x="273575" y="114222"/>
                </a:lnTo>
                <a:lnTo>
                  <a:pt x="252039" y="118196"/>
                </a:lnTo>
                <a:close/>
              </a:path>
              <a:path w="556259" h="202564">
                <a:moveTo>
                  <a:pt x="297849" y="93657"/>
                </a:moveTo>
                <a:lnTo>
                  <a:pt x="252039" y="93657"/>
                </a:lnTo>
                <a:lnTo>
                  <a:pt x="263909" y="91700"/>
                </a:lnTo>
                <a:lnTo>
                  <a:pt x="273060" y="86129"/>
                </a:lnTo>
                <a:lnTo>
                  <a:pt x="278944" y="77388"/>
                </a:lnTo>
                <a:lnTo>
                  <a:pt x="281026" y="65926"/>
                </a:lnTo>
                <a:lnTo>
                  <a:pt x="278940" y="54350"/>
                </a:lnTo>
                <a:lnTo>
                  <a:pt x="273047" y="45566"/>
                </a:lnTo>
                <a:lnTo>
                  <a:pt x="263897" y="39989"/>
                </a:lnTo>
                <a:lnTo>
                  <a:pt x="252039" y="38038"/>
                </a:lnTo>
                <a:lnTo>
                  <a:pt x="297786" y="38038"/>
                </a:lnTo>
                <a:lnTo>
                  <a:pt x="302794" y="45096"/>
                </a:lnTo>
                <a:lnTo>
                  <a:pt x="307082" y="65926"/>
                </a:lnTo>
                <a:lnTo>
                  <a:pt x="302778" y="86697"/>
                </a:lnTo>
                <a:lnTo>
                  <a:pt x="297849" y="93657"/>
                </a:lnTo>
                <a:close/>
              </a:path>
              <a:path w="556259" h="202564">
                <a:moveTo>
                  <a:pt x="352917" y="151630"/>
                </a:moveTo>
                <a:lnTo>
                  <a:pt x="326232" y="151630"/>
                </a:lnTo>
                <a:lnTo>
                  <a:pt x="326232" y="0"/>
                </a:lnTo>
                <a:lnTo>
                  <a:pt x="352917" y="0"/>
                </a:lnTo>
                <a:lnTo>
                  <a:pt x="352917" y="58914"/>
                </a:lnTo>
                <a:lnTo>
                  <a:pt x="381433" y="58914"/>
                </a:lnTo>
                <a:lnTo>
                  <a:pt x="381433" y="82616"/>
                </a:lnTo>
                <a:lnTo>
                  <a:pt x="352917" y="82616"/>
                </a:lnTo>
                <a:lnTo>
                  <a:pt x="352917" y="151630"/>
                </a:lnTo>
                <a:close/>
              </a:path>
              <a:path w="556259" h="202564">
                <a:moveTo>
                  <a:pt x="361498" y="198563"/>
                </a:moveTo>
                <a:lnTo>
                  <a:pt x="223367" y="198563"/>
                </a:lnTo>
                <a:lnTo>
                  <a:pt x="223367" y="128137"/>
                </a:lnTo>
                <a:lnTo>
                  <a:pt x="249842" y="128137"/>
                </a:lnTo>
                <a:lnTo>
                  <a:pt x="249842" y="175070"/>
                </a:lnTo>
                <a:lnTo>
                  <a:pt x="361498" y="175070"/>
                </a:lnTo>
                <a:lnTo>
                  <a:pt x="361498" y="198563"/>
                </a:lnTo>
                <a:close/>
              </a:path>
              <a:path w="556259" h="202564">
                <a:moveTo>
                  <a:pt x="555512" y="123533"/>
                </a:moveTo>
                <a:lnTo>
                  <a:pt x="528828" y="123533"/>
                </a:lnTo>
                <a:lnTo>
                  <a:pt x="528828" y="64618"/>
                </a:lnTo>
                <a:lnTo>
                  <a:pt x="486603" y="64618"/>
                </a:lnTo>
                <a:lnTo>
                  <a:pt x="486603" y="40916"/>
                </a:lnTo>
                <a:lnTo>
                  <a:pt x="528828" y="40916"/>
                </a:lnTo>
                <a:lnTo>
                  <a:pt x="528828" y="0"/>
                </a:lnTo>
                <a:lnTo>
                  <a:pt x="555512" y="0"/>
                </a:lnTo>
                <a:lnTo>
                  <a:pt x="555512" y="123533"/>
                </a:lnTo>
                <a:close/>
              </a:path>
              <a:path w="556259" h="202564">
                <a:moveTo>
                  <a:pt x="399068" y="121335"/>
                </a:moveTo>
                <a:lnTo>
                  <a:pt x="384627" y="99203"/>
                </a:lnTo>
                <a:lnTo>
                  <a:pt x="406923" y="88145"/>
                </a:lnTo>
                <a:lnTo>
                  <a:pt x="423019" y="73375"/>
                </a:lnTo>
                <a:lnTo>
                  <a:pt x="432777" y="55534"/>
                </a:lnTo>
                <a:lnTo>
                  <a:pt x="436060" y="35265"/>
                </a:lnTo>
                <a:lnTo>
                  <a:pt x="436060" y="10935"/>
                </a:lnTo>
                <a:lnTo>
                  <a:pt x="462535" y="10935"/>
                </a:lnTo>
                <a:lnTo>
                  <a:pt x="462643" y="35265"/>
                </a:lnTo>
                <a:lnTo>
                  <a:pt x="465743" y="53251"/>
                </a:lnTo>
                <a:lnTo>
                  <a:pt x="475250" y="69784"/>
                </a:lnTo>
                <a:lnTo>
                  <a:pt x="485361" y="78692"/>
                </a:lnTo>
                <a:lnTo>
                  <a:pt x="450030" y="78692"/>
                </a:lnTo>
                <a:lnTo>
                  <a:pt x="444010" y="89387"/>
                </a:lnTo>
                <a:lnTo>
                  <a:pt x="433182" y="100995"/>
                </a:lnTo>
                <a:lnTo>
                  <a:pt x="418038" y="112112"/>
                </a:lnTo>
                <a:lnTo>
                  <a:pt x="399068" y="121335"/>
                </a:lnTo>
                <a:close/>
              </a:path>
              <a:path w="556259" h="202564">
                <a:moveTo>
                  <a:pt x="497434" y="115475"/>
                </a:moveTo>
                <a:lnTo>
                  <a:pt x="479881" y="107189"/>
                </a:lnTo>
                <a:lnTo>
                  <a:pt x="465786" y="97417"/>
                </a:lnTo>
                <a:lnTo>
                  <a:pt x="455664" y="87478"/>
                </a:lnTo>
                <a:lnTo>
                  <a:pt x="450030" y="78692"/>
                </a:lnTo>
                <a:lnTo>
                  <a:pt x="485361" y="78692"/>
                </a:lnTo>
                <a:lnTo>
                  <a:pt x="490878" y="83552"/>
                </a:lnTo>
                <a:lnTo>
                  <a:pt x="512451" y="93866"/>
                </a:lnTo>
                <a:lnTo>
                  <a:pt x="497434" y="115475"/>
                </a:lnTo>
                <a:close/>
              </a:path>
              <a:path w="556259" h="202564">
                <a:moveTo>
                  <a:pt x="487231" y="202382"/>
                </a:moveTo>
                <a:lnTo>
                  <a:pt x="459062" y="199625"/>
                </a:lnTo>
                <a:lnTo>
                  <a:pt x="437290" y="191624"/>
                </a:lnTo>
                <a:lnTo>
                  <a:pt x="423248" y="178786"/>
                </a:lnTo>
                <a:lnTo>
                  <a:pt x="418270" y="161519"/>
                </a:lnTo>
                <a:lnTo>
                  <a:pt x="423248" y="144241"/>
                </a:lnTo>
                <a:lnTo>
                  <a:pt x="437290" y="131329"/>
                </a:lnTo>
                <a:lnTo>
                  <a:pt x="459062" y="123243"/>
                </a:lnTo>
                <a:lnTo>
                  <a:pt x="487231" y="120446"/>
                </a:lnTo>
                <a:lnTo>
                  <a:pt x="515400" y="123243"/>
                </a:lnTo>
                <a:lnTo>
                  <a:pt x="537173" y="131329"/>
                </a:lnTo>
                <a:lnTo>
                  <a:pt x="550374" y="143467"/>
                </a:lnTo>
                <a:lnTo>
                  <a:pt x="487231" y="143467"/>
                </a:lnTo>
                <a:lnTo>
                  <a:pt x="468717" y="144699"/>
                </a:lnTo>
                <a:lnTo>
                  <a:pt x="455432" y="148255"/>
                </a:lnTo>
                <a:lnTo>
                  <a:pt x="447425" y="153930"/>
                </a:lnTo>
                <a:lnTo>
                  <a:pt x="444746" y="161519"/>
                </a:lnTo>
                <a:lnTo>
                  <a:pt x="447425" y="168986"/>
                </a:lnTo>
                <a:lnTo>
                  <a:pt x="455432" y="174599"/>
                </a:lnTo>
                <a:lnTo>
                  <a:pt x="468717" y="178133"/>
                </a:lnTo>
                <a:lnTo>
                  <a:pt x="487231" y="179361"/>
                </a:lnTo>
                <a:lnTo>
                  <a:pt x="550586" y="179361"/>
                </a:lnTo>
                <a:lnTo>
                  <a:pt x="537173" y="191624"/>
                </a:lnTo>
                <a:lnTo>
                  <a:pt x="515400" y="199625"/>
                </a:lnTo>
                <a:lnTo>
                  <a:pt x="487231" y="202382"/>
                </a:lnTo>
                <a:close/>
              </a:path>
              <a:path w="556259" h="202564">
                <a:moveTo>
                  <a:pt x="550586" y="179361"/>
                </a:moveTo>
                <a:lnTo>
                  <a:pt x="487231" y="179361"/>
                </a:lnTo>
                <a:lnTo>
                  <a:pt x="505745" y="178133"/>
                </a:lnTo>
                <a:lnTo>
                  <a:pt x="519030" y="174599"/>
                </a:lnTo>
                <a:lnTo>
                  <a:pt x="527037" y="168986"/>
                </a:lnTo>
                <a:lnTo>
                  <a:pt x="529717" y="161519"/>
                </a:lnTo>
                <a:lnTo>
                  <a:pt x="527037" y="153930"/>
                </a:lnTo>
                <a:lnTo>
                  <a:pt x="519030" y="148255"/>
                </a:lnTo>
                <a:lnTo>
                  <a:pt x="505745" y="144699"/>
                </a:lnTo>
                <a:lnTo>
                  <a:pt x="487231" y="143467"/>
                </a:lnTo>
                <a:lnTo>
                  <a:pt x="550374" y="143467"/>
                </a:lnTo>
                <a:lnTo>
                  <a:pt x="551215" y="144241"/>
                </a:lnTo>
                <a:lnTo>
                  <a:pt x="556192" y="161519"/>
                </a:lnTo>
                <a:lnTo>
                  <a:pt x="551215" y="178786"/>
                </a:lnTo>
                <a:lnTo>
                  <a:pt x="550586" y="179361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490618" y="3973512"/>
            <a:ext cx="61023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30" dirty="0">
                <a:latin typeface="Malgun Gothic"/>
                <a:cs typeface="Malgun Gothic"/>
              </a:rPr>
              <a:t>보안</a:t>
            </a:r>
            <a:r>
              <a:rPr sz="1650" spc="-100" dirty="0">
                <a:latin typeface="Malgun Gothic"/>
                <a:cs typeface="Malgun Gothic"/>
              </a:rPr>
              <a:t>성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70785" y="4352174"/>
            <a:ext cx="364553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0" marR="5080" indent="-1137285">
              <a:lnSpc>
                <a:spcPct val="128899"/>
              </a:lnSpc>
              <a:spcBef>
                <a:spcPts val="100"/>
              </a:spcBef>
            </a:pPr>
            <a:r>
              <a:rPr sz="1600" spc="-135" dirty="0">
                <a:solidFill>
                  <a:srgbClr val="262525"/>
                </a:solidFill>
                <a:latin typeface="Trebuchet MS"/>
                <a:cs typeface="Trebuchet MS"/>
              </a:rPr>
              <a:t>O</a:t>
            </a:r>
            <a:r>
              <a:rPr sz="1600" dirty="0">
                <a:solidFill>
                  <a:srgbClr val="262525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u</a:t>
            </a:r>
            <a:r>
              <a:rPr sz="1600" spc="-140" dirty="0">
                <a:solidFill>
                  <a:srgbClr val="262525"/>
                </a:solidFill>
                <a:latin typeface="Trebuchet MS"/>
                <a:cs typeface="Trebuchet MS"/>
              </a:rPr>
              <a:t>t</a:t>
            </a:r>
            <a:r>
              <a:rPr sz="1600" spc="-80" dirty="0">
                <a:solidFill>
                  <a:srgbClr val="262525"/>
                </a:solidFill>
                <a:latin typeface="Trebuchet MS"/>
                <a:cs typeface="Trebuchet MS"/>
              </a:rPr>
              <a:t>h</a:t>
            </a:r>
            <a:r>
              <a:rPr sz="1600" spc="-21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및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600" spc="-45" dirty="0">
                <a:solidFill>
                  <a:srgbClr val="262525"/>
                </a:solidFill>
                <a:latin typeface="Trebuchet MS"/>
                <a:cs typeface="Trebuchet MS"/>
              </a:rPr>
              <a:t>F</a:t>
            </a:r>
            <a:r>
              <a:rPr sz="1600" spc="-190" dirty="0">
                <a:solidFill>
                  <a:srgbClr val="262525"/>
                </a:solidFill>
                <a:latin typeface="Trebuchet MS"/>
                <a:cs typeface="Trebuchet MS"/>
              </a:rPr>
              <a:t>i</a:t>
            </a:r>
            <a:r>
              <a:rPr sz="1600" spc="-200" dirty="0">
                <a:solidFill>
                  <a:srgbClr val="262525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1600" spc="-95" dirty="0">
                <a:solidFill>
                  <a:srgbClr val="262525"/>
                </a:solidFill>
                <a:latin typeface="Trebuchet MS"/>
                <a:cs typeface="Trebuchet MS"/>
              </a:rPr>
              <a:t>b</a:t>
            </a:r>
            <a:r>
              <a:rPr sz="1600" spc="-120" dirty="0">
                <a:solidFill>
                  <a:srgbClr val="262525"/>
                </a:solidFill>
                <a:latin typeface="Trebuchet MS"/>
                <a:cs typeface="Trebuchet MS"/>
              </a:rPr>
              <a:t>a</a:t>
            </a:r>
            <a:r>
              <a:rPr sz="1600" spc="-5" dirty="0">
                <a:solidFill>
                  <a:srgbClr val="262525"/>
                </a:solidFill>
                <a:latin typeface="Trebuchet MS"/>
                <a:cs typeface="Trebuchet MS"/>
              </a:rPr>
              <a:t>s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사용하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여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모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든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플랫폼에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서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65" dirty="0">
                <a:solidFill>
                  <a:srgbClr val="262525"/>
                </a:solidFill>
                <a:latin typeface="Malgun Gothic"/>
                <a:cs typeface="Malgun Gothic"/>
              </a:rPr>
              <a:t>보 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안성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을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제공합니다</a:t>
            </a:r>
            <a:r>
              <a:rPr sz="1600" spc="-220" dirty="0">
                <a:solidFill>
                  <a:srgbClr val="262525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237" y="1109518"/>
            <a:ext cx="3082925" cy="633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50" spc="10" dirty="0"/>
              <a:t>C</a:t>
            </a:r>
            <a:r>
              <a:rPr sz="3950" spc="-295" dirty="0"/>
              <a:t>l</a:t>
            </a:r>
            <a:r>
              <a:rPr sz="3950" spc="-125" dirty="0"/>
              <a:t>o</a:t>
            </a:r>
            <a:r>
              <a:rPr sz="3950" spc="-85" dirty="0"/>
              <a:t>u</a:t>
            </a:r>
            <a:r>
              <a:rPr sz="3950" spc="-60" dirty="0"/>
              <a:t>d</a:t>
            </a:r>
            <a:r>
              <a:rPr sz="3950" spc="-615" dirty="0"/>
              <a:t> </a:t>
            </a:r>
            <a:r>
              <a:rPr sz="3950" spc="-229" dirty="0"/>
              <a:t>F</a:t>
            </a:r>
            <a:r>
              <a:rPr sz="3950" spc="-405" dirty="0"/>
              <a:t>i</a:t>
            </a:r>
            <a:r>
              <a:rPr sz="3950" spc="-295" dirty="0"/>
              <a:t>r</a:t>
            </a:r>
            <a:r>
              <a:rPr sz="3950" spc="-160" dirty="0"/>
              <a:t>e</a:t>
            </a:r>
            <a:r>
              <a:rPr sz="3950" spc="170" dirty="0"/>
              <a:t>s</a:t>
            </a:r>
            <a:r>
              <a:rPr sz="3950" spc="-395" dirty="0"/>
              <a:t>t</a:t>
            </a:r>
            <a:r>
              <a:rPr sz="3950" spc="-125" dirty="0"/>
              <a:t>o</a:t>
            </a:r>
            <a:r>
              <a:rPr sz="3950" spc="-295" dirty="0"/>
              <a:t>r</a:t>
            </a:r>
            <a:r>
              <a:rPr sz="3950" spc="-140" dirty="0"/>
              <a:t>e</a:t>
            </a:r>
            <a:endParaRPr sz="3950"/>
          </a:p>
        </p:txBody>
      </p:sp>
      <p:grpSp>
        <p:nvGrpSpPr>
          <p:cNvPr id="3" name="object 3"/>
          <p:cNvGrpSpPr/>
          <p:nvPr/>
        </p:nvGrpSpPr>
        <p:grpSpPr>
          <a:xfrm>
            <a:off x="652462" y="2005012"/>
            <a:ext cx="3390900" cy="381000"/>
            <a:chOff x="652462" y="2005012"/>
            <a:chExt cx="3390900" cy="381000"/>
          </a:xfrm>
        </p:grpSpPr>
        <p:sp>
          <p:nvSpPr>
            <p:cNvPr id="4" name="object 4"/>
            <p:cNvSpPr/>
            <p:nvPr/>
          </p:nvSpPr>
          <p:spPr>
            <a:xfrm>
              <a:off x="652462" y="2005012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322527" y="380999"/>
                  </a:moveTo>
                  <a:lnTo>
                    <a:pt x="48947" y="380999"/>
                  </a:lnTo>
                  <a:lnTo>
                    <a:pt x="45540" y="380664"/>
                  </a:lnTo>
                  <a:lnTo>
                    <a:pt x="10739" y="360577"/>
                  </a:lnTo>
                  <a:lnTo>
                    <a:pt x="0" y="332052"/>
                  </a:lnTo>
                  <a:lnTo>
                    <a:pt x="0" y="32861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7" y="0"/>
                  </a:lnTo>
                  <a:lnTo>
                    <a:pt x="358563" y="17776"/>
                  </a:lnTo>
                  <a:lnTo>
                    <a:pt x="371475" y="48947"/>
                  </a:lnTo>
                  <a:lnTo>
                    <a:pt x="371475" y="332052"/>
                  </a:lnTo>
                  <a:lnTo>
                    <a:pt x="353698" y="368088"/>
                  </a:lnTo>
                  <a:lnTo>
                    <a:pt x="325934" y="380664"/>
                  </a:lnTo>
                  <a:lnTo>
                    <a:pt x="322527" y="380999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2462" y="2005012"/>
              <a:ext cx="371475" cy="381000"/>
            </a:xfrm>
            <a:custGeom>
              <a:avLst/>
              <a:gdLst/>
              <a:ahLst/>
              <a:cxnLst/>
              <a:rect l="l" t="t" r="r" b="b"/>
              <a:pathLst>
                <a:path w="371475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19087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29307" y="1006"/>
                  </a:lnTo>
                  <a:lnTo>
                    <a:pt x="332681" y="1677"/>
                  </a:lnTo>
                  <a:lnTo>
                    <a:pt x="362645" y="23282"/>
                  </a:lnTo>
                  <a:lnTo>
                    <a:pt x="364557" y="26142"/>
                  </a:lnTo>
                  <a:lnTo>
                    <a:pt x="366170" y="29161"/>
                  </a:lnTo>
                  <a:lnTo>
                    <a:pt x="367487" y="32339"/>
                  </a:lnTo>
                  <a:lnTo>
                    <a:pt x="368803" y="35517"/>
                  </a:lnTo>
                  <a:lnTo>
                    <a:pt x="369797" y="38793"/>
                  </a:lnTo>
                  <a:lnTo>
                    <a:pt x="370468" y="42167"/>
                  </a:lnTo>
                  <a:lnTo>
                    <a:pt x="371139" y="45540"/>
                  </a:lnTo>
                  <a:lnTo>
                    <a:pt x="371475" y="48947"/>
                  </a:lnTo>
                  <a:lnTo>
                    <a:pt x="371475" y="52387"/>
                  </a:lnTo>
                  <a:lnTo>
                    <a:pt x="371475" y="328612"/>
                  </a:lnTo>
                  <a:lnTo>
                    <a:pt x="371475" y="332052"/>
                  </a:lnTo>
                  <a:lnTo>
                    <a:pt x="371139" y="335458"/>
                  </a:lnTo>
                  <a:lnTo>
                    <a:pt x="370468" y="338832"/>
                  </a:lnTo>
                  <a:lnTo>
                    <a:pt x="369797" y="342206"/>
                  </a:lnTo>
                  <a:lnTo>
                    <a:pt x="362645" y="357717"/>
                  </a:lnTo>
                  <a:lnTo>
                    <a:pt x="360734" y="360577"/>
                  </a:lnTo>
                  <a:lnTo>
                    <a:pt x="325934" y="380664"/>
                  </a:lnTo>
                  <a:lnTo>
                    <a:pt x="319087" y="380999"/>
                  </a:lnTo>
                  <a:lnTo>
                    <a:pt x="52387" y="380999"/>
                  </a:lnTo>
                  <a:lnTo>
                    <a:pt x="32339" y="377011"/>
                  </a:lnTo>
                  <a:lnTo>
                    <a:pt x="29161" y="375695"/>
                  </a:lnTo>
                  <a:lnTo>
                    <a:pt x="8828" y="357717"/>
                  </a:lnTo>
                  <a:lnTo>
                    <a:pt x="6917" y="354857"/>
                  </a:lnTo>
                  <a:lnTo>
                    <a:pt x="5304" y="351838"/>
                  </a:lnTo>
                  <a:lnTo>
                    <a:pt x="3987" y="348660"/>
                  </a:lnTo>
                  <a:lnTo>
                    <a:pt x="2671" y="345482"/>
                  </a:lnTo>
                  <a:lnTo>
                    <a:pt x="1677" y="342206"/>
                  </a:lnTo>
                  <a:lnTo>
                    <a:pt x="1006" y="338832"/>
                  </a:lnTo>
                  <a:lnTo>
                    <a:pt x="335" y="335458"/>
                  </a:lnTo>
                  <a:lnTo>
                    <a:pt x="0" y="332052"/>
                  </a:lnTo>
                  <a:lnTo>
                    <a:pt x="0" y="328612"/>
                  </a:lnTo>
                  <a:close/>
                </a:path>
              </a:pathLst>
            </a:custGeom>
            <a:ln w="9524">
              <a:solidFill>
                <a:srgbClr val="B4B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62362" y="200501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32052" y="380999"/>
                  </a:moveTo>
                  <a:lnTo>
                    <a:pt x="48947" y="380999"/>
                  </a:lnTo>
                  <a:lnTo>
                    <a:pt x="45540" y="380664"/>
                  </a:lnTo>
                  <a:lnTo>
                    <a:pt x="10739" y="360577"/>
                  </a:lnTo>
                  <a:lnTo>
                    <a:pt x="0" y="332052"/>
                  </a:lnTo>
                  <a:lnTo>
                    <a:pt x="0" y="328612"/>
                  </a:lnTo>
                  <a:lnTo>
                    <a:pt x="0" y="48947"/>
                  </a:lnTo>
                  <a:lnTo>
                    <a:pt x="17775" y="12911"/>
                  </a:lnTo>
                  <a:lnTo>
                    <a:pt x="48947" y="0"/>
                  </a:lnTo>
                  <a:lnTo>
                    <a:pt x="332052" y="0"/>
                  </a:lnTo>
                  <a:lnTo>
                    <a:pt x="368087" y="17776"/>
                  </a:lnTo>
                  <a:lnTo>
                    <a:pt x="380999" y="48947"/>
                  </a:lnTo>
                  <a:lnTo>
                    <a:pt x="380999" y="332052"/>
                  </a:lnTo>
                  <a:lnTo>
                    <a:pt x="363223" y="368088"/>
                  </a:lnTo>
                  <a:lnTo>
                    <a:pt x="335458" y="380664"/>
                  </a:lnTo>
                  <a:lnTo>
                    <a:pt x="332052" y="380999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62362" y="200501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861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0" y="35517"/>
                  </a:lnTo>
                  <a:lnTo>
                    <a:pt x="3987" y="32339"/>
                  </a:lnTo>
                  <a:lnTo>
                    <a:pt x="5303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15343" y="15343"/>
                  </a:lnTo>
                  <a:lnTo>
                    <a:pt x="17775" y="12911"/>
                  </a:lnTo>
                  <a:lnTo>
                    <a:pt x="42166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28612" y="0"/>
                  </a:lnTo>
                  <a:lnTo>
                    <a:pt x="332052" y="0"/>
                  </a:lnTo>
                  <a:lnTo>
                    <a:pt x="335458" y="335"/>
                  </a:lnTo>
                  <a:lnTo>
                    <a:pt x="357716" y="8828"/>
                  </a:lnTo>
                  <a:lnTo>
                    <a:pt x="360577" y="10739"/>
                  </a:lnTo>
                  <a:lnTo>
                    <a:pt x="363223" y="12911"/>
                  </a:lnTo>
                  <a:lnTo>
                    <a:pt x="365655" y="15343"/>
                  </a:lnTo>
                  <a:lnTo>
                    <a:pt x="368087" y="17776"/>
                  </a:lnTo>
                  <a:lnTo>
                    <a:pt x="370259" y="20422"/>
                  </a:lnTo>
                  <a:lnTo>
                    <a:pt x="372170" y="23282"/>
                  </a:lnTo>
                  <a:lnTo>
                    <a:pt x="374081" y="26142"/>
                  </a:lnTo>
                  <a:lnTo>
                    <a:pt x="375695" y="29161"/>
                  </a:lnTo>
                  <a:lnTo>
                    <a:pt x="377011" y="32339"/>
                  </a:lnTo>
                  <a:lnTo>
                    <a:pt x="378328" y="35517"/>
                  </a:lnTo>
                  <a:lnTo>
                    <a:pt x="380999" y="52387"/>
                  </a:lnTo>
                  <a:lnTo>
                    <a:pt x="380999" y="328612"/>
                  </a:lnTo>
                  <a:lnTo>
                    <a:pt x="372170" y="357717"/>
                  </a:lnTo>
                  <a:lnTo>
                    <a:pt x="370259" y="360577"/>
                  </a:lnTo>
                  <a:lnTo>
                    <a:pt x="368087" y="363223"/>
                  </a:lnTo>
                  <a:lnTo>
                    <a:pt x="365655" y="365655"/>
                  </a:lnTo>
                  <a:lnTo>
                    <a:pt x="363223" y="368088"/>
                  </a:lnTo>
                  <a:lnTo>
                    <a:pt x="360577" y="370259"/>
                  </a:lnTo>
                  <a:lnTo>
                    <a:pt x="357716" y="372170"/>
                  </a:lnTo>
                  <a:lnTo>
                    <a:pt x="354856" y="374081"/>
                  </a:lnTo>
                  <a:lnTo>
                    <a:pt x="328612" y="380999"/>
                  </a:lnTo>
                  <a:lnTo>
                    <a:pt x="52387" y="380999"/>
                  </a:lnTo>
                  <a:lnTo>
                    <a:pt x="32338" y="377011"/>
                  </a:lnTo>
                  <a:lnTo>
                    <a:pt x="29160" y="375695"/>
                  </a:lnTo>
                  <a:lnTo>
                    <a:pt x="15343" y="365655"/>
                  </a:lnTo>
                  <a:lnTo>
                    <a:pt x="12911" y="363223"/>
                  </a:lnTo>
                  <a:lnTo>
                    <a:pt x="10739" y="360577"/>
                  </a:lnTo>
                  <a:lnTo>
                    <a:pt x="8828" y="357717"/>
                  </a:lnTo>
                  <a:lnTo>
                    <a:pt x="6917" y="354857"/>
                  </a:lnTo>
                  <a:lnTo>
                    <a:pt x="5303" y="351838"/>
                  </a:lnTo>
                  <a:lnTo>
                    <a:pt x="3987" y="348660"/>
                  </a:lnTo>
                  <a:lnTo>
                    <a:pt x="2670" y="345482"/>
                  </a:lnTo>
                  <a:lnTo>
                    <a:pt x="1677" y="342206"/>
                  </a:lnTo>
                  <a:lnTo>
                    <a:pt x="1006" y="338832"/>
                  </a:lnTo>
                  <a:lnTo>
                    <a:pt x="335" y="335458"/>
                  </a:lnTo>
                  <a:lnTo>
                    <a:pt x="0" y="332052"/>
                  </a:lnTo>
                  <a:lnTo>
                    <a:pt x="0" y="328612"/>
                  </a:lnTo>
                  <a:close/>
                </a:path>
              </a:pathLst>
            </a:custGeom>
            <a:ln w="9524">
              <a:solidFill>
                <a:srgbClr val="B4B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87449" y="2378342"/>
            <a:ext cx="2306320" cy="131381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just">
              <a:lnSpc>
                <a:spcPct val="140900"/>
              </a:lnSpc>
              <a:spcBef>
                <a:spcPts val="260"/>
              </a:spcBef>
            </a:pPr>
            <a:r>
              <a:rPr sz="1600" spc="-45" dirty="0">
                <a:solidFill>
                  <a:srgbClr val="262525"/>
                </a:solidFill>
                <a:latin typeface="Trebuchet MS"/>
                <a:cs typeface="Trebuchet MS"/>
              </a:rPr>
              <a:t>F</a:t>
            </a:r>
            <a:r>
              <a:rPr sz="1600" spc="-190" dirty="0">
                <a:solidFill>
                  <a:srgbClr val="262525"/>
                </a:solidFill>
                <a:latin typeface="Trebuchet MS"/>
                <a:cs typeface="Trebuchet MS"/>
              </a:rPr>
              <a:t>i</a:t>
            </a:r>
            <a:r>
              <a:rPr sz="1600" spc="-200" dirty="0">
                <a:solidFill>
                  <a:srgbClr val="262525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1600" spc="-5" dirty="0">
                <a:solidFill>
                  <a:srgbClr val="262525"/>
                </a:solidFill>
                <a:latin typeface="Trebuchet MS"/>
                <a:cs typeface="Trebuchet MS"/>
              </a:rPr>
              <a:t>s</a:t>
            </a:r>
            <a:r>
              <a:rPr sz="1600" spc="-140" dirty="0">
                <a:solidFill>
                  <a:srgbClr val="262525"/>
                </a:solidFill>
                <a:latin typeface="Trebuchet MS"/>
                <a:cs typeface="Trebuchet MS"/>
              </a:rPr>
              <a:t>t</a:t>
            </a:r>
            <a:r>
              <a:rPr sz="1600" spc="-65" dirty="0">
                <a:solidFill>
                  <a:srgbClr val="262525"/>
                </a:solidFill>
                <a:latin typeface="Trebuchet MS"/>
                <a:cs typeface="Trebuchet MS"/>
              </a:rPr>
              <a:t>o</a:t>
            </a:r>
            <a:r>
              <a:rPr sz="1600" spc="-200" dirty="0">
                <a:solidFill>
                  <a:srgbClr val="262525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는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데이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터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베이스에</a:t>
            </a:r>
            <a:r>
              <a:rPr sz="1350" spc="-75" dirty="0">
                <a:solidFill>
                  <a:srgbClr val="262525"/>
                </a:solidFill>
                <a:latin typeface="Malgun Gothic"/>
                <a:cs typeface="Malgun Gothic"/>
              </a:rPr>
              <a:t>서  의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우려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해결하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기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위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해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비동</a:t>
            </a:r>
            <a:r>
              <a:rPr sz="1350" spc="-75" dirty="0">
                <a:solidFill>
                  <a:srgbClr val="262525"/>
                </a:solidFill>
                <a:latin typeface="Malgun Gothic"/>
                <a:cs typeface="Malgun Gothic"/>
              </a:rPr>
              <a:t>기  식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쿼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리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및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배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치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쓰기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지원합</a:t>
            </a:r>
            <a:r>
              <a:rPr sz="1350" spc="-65" dirty="0">
                <a:solidFill>
                  <a:srgbClr val="262525"/>
                </a:solidFill>
                <a:latin typeface="Malgun Gothic"/>
                <a:cs typeface="Malgun Gothic"/>
              </a:rPr>
              <a:t>니  </a:t>
            </a:r>
            <a:r>
              <a:rPr sz="1350" spc="-160" dirty="0">
                <a:solidFill>
                  <a:srgbClr val="262525"/>
                </a:solidFill>
                <a:latin typeface="Malgun Gothic"/>
                <a:cs typeface="Malgun Gothic"/>
              </a:rPr>
              <a:t>다</a:t>
            </a:r>
            <a:r>
              <a:rPr sz="1600" spc="-160" dirty="0">
                <a:solidFill>
                  <a:srgbClr val="262525"/>
                </a:solidFill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0" y="1978025"/>
            <a:ext cx="318325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6880" algn="l"/>
                <a:tab pos="3007995" algn="l"/>
              </a:tabLst>
            </a:pPr>
            <a:r>
              <a:rPr sz="2400" spc="-270" dirty="0">
                <a:solidFill>
                  <a:srgbClr val="262525"/>
                </a:solidFill>
                <a:latin typeface="Trebuchet MS"/>
                <a:cs typeface="Trebuchet MS"/>
              </a:rPr>
              <a:t>1	</a:t>
            </a:r>
            <a:r>
              <a:rPr sz="3000" spc="-254" baseline="1388" dirty="0">
                <a:solidFill>
                  <a:srgbClr val="262525"/>
                </a:solidFill>
                <a:latin typeface="Trebuchet MS"/>
                <a:cs typeface="Trebuchet MS"/>
              </a:rPr>
              <a:t>R</a:t>
            </a:r>
            <a:r>
              <a:rPr sz="3000" spc="-142" baseline="1388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3000" spc="-195" baseline="1388" dirty="0">
                <a:solidFill>
                  <a:srgbClr val="262525"/>
                </a:solidFill>
                <a:latin typeface="Trebuchet MS"/>
                <a:cs typeface="Trebuchet MS"/>
              </a:rPr>
              <a:t>a</a:t>
            </a:r>
            <a:r>
              <a:rPr sz="3000" spc="-292" baseline="1388" dirty="0">
                <a:solidFill>
                  <a:srgbClr val="262525"/>
                </a:solidFill>
                <a:latin typeface="Trebuchet MS"/>
                <a:cs typeface="Trebuchet MS"/>
              </a:rPr>
              <a:t>l</a:t>
            </a:r>
            <a:r>
              <a:rPr sz="3000" spc="-375" baseline="1388" dirty="0">
                <a:solidFill>
                  <a:srgbClr val="262525"/>
                </a:solidFill>
                <a:latin typeface="Trebuchet MS"/>
                <a:cs typeface="Trebuchet MS"/>
              </a:rPr>
              <a:t>t</a:t>
            </a:r>
            <a:r>
              <a:rPr sz="3000" spc="-262" baseline="1388" dirty="0">
                <a:solidFill>
                  <a:srgbClr val="262525"/>
                </a:solidFill>
                <a:latin typeface="Trebuchet MS"/>
                <a:cs typeface="Trebuchet MS"/>
              </a:rPr>
              <a:t>i</a:t>
            </a:r>
            <a:r>
              <a:rPr sz="3000" spc="-322" baseline="1388" dirty="0">
                <a:solidFill>
                  <a:srgbClr val="262525"/>
                </a:solidFill>
                <a:latin typeface="Trebuchet MS"/>
                <a:cs typeface="Trebuchet MS"/>
              </a:rPr>
              <a:t>m</a:t>
            </a:r>
            <a:r>
              <a:rPr sz="3000" spc="-127" baseline="1388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3000" spc="-434" baseline="1388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3000" spc="-120" baseline="1388" dirty="0">
                <a:solidFill>
                  <a:srgbClr val="262525"/>
                </a:solidFill>
                <a:latin typeface="Trebuchet MS"/>
                <a:cs typeface="Trebuchet MS"/>
              </a:rPr>
              <a:t>D</a:t>
            </a:r>
            <a:r>
              <a:rPr sz="3000" spc="-195" baseline="1388" dirty="0">
                <a:solidFill>
                  <a:srgbClr val="262525"/>
                </a:solidFill>
                <a:latin typeface="Trebuchet MS"/>
                <a:cs typeface="Trebuchet MS"/>
              </a:rPr>
              <a:t>a</a:t>
            </a:r>
            <a:r>
              <a:rPr sz="3000" spc="-375" baseline="1388" dirty="0">
                <a:solidFill>
                  <a:srgbClr val="262525"/>
                </a:solidFill>
                <a:latin typeface="Trebuchet MS"/>
                <a:cs typeface="Trebuchet MS"/>
              </a:rPr>
              <a:t>t</a:t>
            </a:r>
            <a:r>
              <a:rPr sz="3000" spc="-195" baseline="1388" dirty="0">
                <a:solidFill>
                  <a:srgbClr val="262525"/>
                </a:solidFill>
                <a:latin typeface="Trebuchet MS"/>
                <a:cs typeface="Trebuchet MS"/>
              </a:rPr>
              <a:t>a</a:t>
            </a:r>
            <a:r>
              <a:rPr sz="3000" spc="-179" baseline="1388" dirty="0">
                <a:solidFill>
                  <a:srgbClr val="262525"/>
                </a:solidFill>
                <a:latin typeface="Trebuchet MS"/>
                <a:cs typeface="Trebuchet MS"/>
              </a:rPr>
              <a:t>b</a:t>
            </a:r>
            <a:r>
              <a:rPr sz="3000" spc="-195" baseline="1388" dirty="0">
                <a:solidFill>
                  <a:srgbClr val="262525"/>
                </a:solidFill>
                <a:latin typeface="Trebuchet MS"/>
                <a:cs typeface="Trebuchet MS"/>
              </a:rPr>
              <a:t>a</a:t>
            </a:r>
            <a:r>
              <a:rPr sz="3000" spc="52" baseline="1388" dirty="0">
                <a:solidFill>
                  <a:srgbClr val="262525"/>
                </a:solidFill>
                <a:latin typeface="Trebuchet MS"/>
                <a:cs typeface="Trebuchet MS"/>
              </a:rPr>
              <a:t>s</a:t>
            </a:r>
            <a:r>
              <a:rPr sz="3000" spc="-127" baseline="1388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3000" spc="-434" baseline="1388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2475" b="1" spc="-195" baseline="1683" dirty="0">
                <a:latin typeface="Malgun Gothic"/>
                <a:cs typeface="Malgun Gothic"/>
              </a:rPr>
              <a:t>대</a:t>
            </a:r>
            <a:r>
              <a:rPr sz="2475" b="1" spc="-150" baseline="1683" dirty="0">
                <a:latin typeface="Malgun Gothic"/>
                <a:cs typeface="Malgun Gothic"/>
              </a:rPr>
              <a:t>체</a:t>
            </a:r>
            <a:r>
              <a:rPr sz="2475" baseline="1683" dirty="0">
                <a:latin typeface="Malgun Gothic"/>
                <a:cs typeface="Malgun Gothic"/>
              </a:rPr>
              <a:t>	</a:t>
            </a:r>
            <a:r>
              <a:rPr sz="2400" spc="15" dirty="0">
                <a:solidFill>
                  <a:srgbClr val="262525"/>
                </a:solidFill>
                <a:latin typeface="Trebuchet MS"/>
                <a:cs typeface="Trebuchet MS"/>
              </a:rPr>
              <a:t>2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25531" y="2090368"/>
            <a:ext cx="1193800" cy="203200"/>
          </a:xfrm>
          <a:custGeom>
            <a:avLst/>
            <a:gdLst/>
            <a:ahLst/>
            <a:cxnLst/>
            <a:rect l="l" t="t" r="r" b="b"/>
            <a:pathLst>
              <a:path w="1193800" h="203200">
                <a:moveTo>
                  <a:pt x="178257" y="98475"/>
                </a:moveTo>
                <a:lnTo>
                  <a:pt x="150368" y="89420"/>
                </a:lnTo>
                <a:lnTo>
                  <a:pt x="127050" y="74396"/>
                </a:lnTo>
                <a:lnTo>
                  <a:pt x="124866" y="71729"/>
                </a:lnTo>
                <a:lnTo>
                  <a:pt x="111061" y="54965"/>
                </a:lnTo>
                <a:lnTo>
                  <a:pt x="105117" y="32702"/>
                </a:lnTo>
                <a:lnTo>
                  <a:pt x="105117" y="13500"/>
                </a:lnTo>
                <a:lnTo>
                  <a:pt x="77597" y="13500"/>
                </a:lnTo>
                <a:lnTo>
                  <a:pt x="77597" y="32702"/>
                </a:lnTo>
                <a:lnTo>
                  <a:pt x="71678" y="54940"/>
                </a:lnTo>
                <a:lnTo>
                  <a:pt x="55778" y="74345"/>
                </a:lnTo>
                <a:lnTo>
                  <a:pt x="32626" y="89382"/>
                </a:lnTo>
                <a:lnTo>
                  <a:pt x="4965" y="98526"/>
                </a:lnTo>
                <a:lnTo>
                  <a:pt x="17373" y="121653"/>
                </a:lnTo>
                <a:lnTo>
                  <a:pt x="41821" y="113360"/>
                </a:lnTo>
                <a:lnTo>
                  <a:pt x="63639" y="101269"/>
                </a:lnTo>
                <a:lnTo>
                  <a:pt x="80835" y="86880"/>
                </a:lnTo>
                <a:lnTo>
                  <a:pt x="91465" y="71729"/>
                </a:lnTo>
                <a:lnTo>
                  <a:pt x="102146" y="87020"/>
                </a:lnTo>
                <a:lnTo>
                  <a:pt x="119341" y="101434"/>
                </a:lnTo>
                <a:lnTo>
                  <a:pt x="141122" y="113461"/>
                </a:lnTo>
                <a:lnTo>
                  <a:pt x="165544" y="121602"/>
                </a:lnTo>
                <a:lnTo>
                  <a:pt x="178257" y="98475"/>
                </a:lnTo>
                <a:close/>
              </a:path>
              <a:path w="1193800" h="203200">
                <a:moveTo>
                  <a:pt x="184645" y="152996"/>
                </a:moveTo>
                <a:lnTo>
                  <a:pt x="0" y="152996"/>
                </a:lnTo>
                <a:lnTo>
                  <a:pt x="0" y="176695"/>
                </a:lnTo>
                <a:lnTo>
                  <a:pt x="184645" y="176695"/>
                </a:lnTo>
                <a:lnTo>
                  <a:pt x="184645" y="152996"/>
                </a:lnTo>
                <a:close/>
              </a:path>
              <a:path w="1193800" h="203200">
                <a:moveTo>
                  <a:pt x="378244" y="155143"/>
                </a:moveTo>
                <a:lnTo>
                  <a:pt x="298919" y="155143"/>
                </a:lnTo>
                <a:lnTo>
                  <a:pt x="298919" y="123952"/>
                </a:lnTo>
                <a:lnTo>
                  <a:pt x="358051" y="123952"/>
                </a:lnTo>
                <a:lnTo>
                  <a:pt x="358051" y="100723"/>
                </a:lnTo>
                <a:lnTo>
                  <a:pt x="242989" y="100723"/>
                </a:lnTo>
                <a:lnTo>
                  <a:pt x="242989" y="80683"/>
                </a:lnTo>
                <a:lnTo>
                  <a:pt x="351866" y="80683"/>
                </a:lnTo>
                <a:lnTo>
                  <a:pt x="351866" y="57404"/>
                </a:lnTo>
                <a:lnTo>
                  <a:pt x="242989" y="57404"/>
                </a:lnTo>
                <a:lnTo>
                  <a:pt x="242989" y="39293"/>
                </a:lnTo>
                <a:lnTo>
                  <a:pt x="356158" y="39293"/>
                </a:lnTo>
                <a:lnTo>
                  <a:pt x="356158" y="15849"/>
                </a:lnTo>
                <a:lnTo>
                  <a:pt x="216090" y="15849"/>
                </a:lnTo>
                <a:lnTo>
                  <a:pt x="216090" y="123952"/>
                </a:lnTo>
                <a:lnTo>
                  <a:pt x="272237" y="123952"/>
                </a:lnTo>
                <a:lnTo>
                  <a:pt x="272237" y="155143"/>
                </a:lnTo>
                <a:lnTo>
                  <a:pt x="193598" y="155143"/>
                </a:lnTo>
                <a:lnTo>
                  <a:pt x="193598" y="178625"/>
                </a:lnTo>
                <a:lnTo>
                  <a:pt x="378244" y="178625"/>
                </a:lnTo>
                <a:lnTo>
                  <a:pt x="378244" y="155143"/>
                </a:lnTo>
                <a:close/>
              </a:path>
              <a:path w="1193800" h="203200">
                <a:moveTo>
                  <a:pt x="521296" y="148285"/>
                </a:moveTo>
                <a:lnTo>
                  <a:pt x="519417" y="132435"/>
                </a:lnTo>
                <a:lnTo>
                  <a:pt x="518515" y="124891"/>
                </a:lnTo>
                <a:lnTo>
                  <a:pt x="491655" y="128612"/>
                </a:lnTo>
                <a:lnTo>
                  <a:pt x="467741" y="130924"/>
                </a:lnTo>
                <a:lnTo>
                  <a:pt x="445897" y="132092"/>
                </a:lnTo>
                <a:lnTo>
                  <a:pt x="425234" y="132435"/>
                </a:lnTo>
                <a:lnTo>
                  <a:pt x="425234" y="96113"/>
                </a:lnTo>
                <a:lnTo>
                  <a:pt x="496392" y="96113"/>
                </a:lnTo>
                <a:lnTo>
                  <a:pt x="496392" y="17995"/>
                </a:lnTo>
                <a:lnTo>
                  <a:pt x="397916" y="17995"/>
                </a:lnTo>
                <a:lnTo>
                  <a:pt x="397916" y="41440"/>
                </a:lnTo>
                <a:lnTo>
                  <a:pt x="469493" y="41440"/>
                </a:lnTo>
                <a:lnTo>
                  <a:pt x="469493" y="72834"/>
                </a:lnTo>
                <a:lnTo>
                  <a:pt x="398335" y="72834"/>
                </a:lnTo>
                <a:lnTo>
                  <a:pt x="398335" y="156133"/>
                </a:lnTo>
                <a:lnTo>
                  <a:pt x="418846" y="156133"/>
                </a:lnTo>
                <a:lnTo>
                  <a:pt x="443458" y="155829"/>
                </a:lnTo>
                <a:lnTo>
                  <a:pt x="467868" y="154660"/>
                </a:lnTo>
                <a:lnTo>
                  <a:pt x="493382" y="152273"/>
                </a:lnTo>
                <a:lnTo>
                  <a:pt x="521296" y="148285"/>
                </a:lnTo>
                <a:close/>
              </a:path>
              <a:path w="1193800" h="203200">
                <a:moveTo>
                  <a:pt x="554888" y="0"/>
                </a:moveTo>
                <a:lnTo>
                  <a:pt x="528408" y="0"/>
                </a:lnTo>
                <a:lnTo>
                  <a:pt x="528408" y="203060"/>
                </a:lnTo>
                <a:lnTo>
                  <a:pt x="554888" y="203060"/>
                </a:lnTo>
                <a:lnTo>
                  <a:pt x="554888" y="0"/>
                </a:lnTo>
                <a:close/>
              </a:path>
              <a:path w="1193800" h="203200">
                <a:moveTo>
                  <a:pt x="712851" y="140284"/>
                </a:moveTo>
                <a:lnTo>
                  <a:pt x="690778" y="126796"/>
                </a:lnTo>
                <a:lnTo>
                  <a:pt x="676694" y="111607"/>
                </a:lnTo>
                <a:lnTo>
                  <a:pt x="673747" y="108445"/>
                </a:lnTo>
                <a:lnTo>
                  <a:pt x="662787" y="86829"/>
                </a:lnTo>
                <a:lnTo>
                  <a:pt x="658901" y="63576"/>
                </a:lnTo>
                <a:lnTo>
                  <a:pt x="658901" y="43586"/>
                </a:lnTo>
                <a:lnTo>
                  <a:pt x="704113" y="43586"/>
                </a:lnTo>
                <a:lnTo>
                  <a:pt x="704113" y="19939"/>
                </a:lnTo>
                <a:lnTo>
                  <a:pt x="587019" y="19939"/>
                </a:lnTo>
                <a:lnTo>
                  <a:pt x="587019" y="43586"/>
                </a:lnTo>
                <a:lnTo>
                  <a:pt x="632015" y="43586"/>
                </a:lnTo>
                <a:lnTo>
                  <a:pt x="632015" y="63576"/>
                </a:lnTo>
                <a:lnTo>
                  <a:pt x="628078" y="87769"/>
                </a:lnTo>
                <a:lnTo>
                  <a:pt x="617054" y="110794"/>
                </a:lnTo>
                <a:lnTo>
                  <a:pt x="600138" y="130619"/>
                </a:lnTo>
                <a:lnTo>
                  <a:pt x="578485" y="145199"/>
                </a:lnTo>
                <a:lnTo>
                  <a:pt x="594131" y="166801"/>
                </a:lnTo>
                <a:lnTo>
                  <a:pt x="612609" y="154800"/>
                </a:lnTo>
                <a:lnTo>
                  <a:pt x="627976" y="140208"/>
                </a:lnTo>
                <a:lnTo>
                  <a:pt x="639356" y="125107"/>
                </a:lnTo>
                <a:lnTo>
                  <a:pt x="645820" y="111607"/>
                </a:lnTo>
                <a:lnTo>
                  <a:pt x="652246" y="123812"/>
                </a:lnTo>
                <a:lnTo>
                  <a:pt x="663600" y="137528"/>
                </a:lnTo>
                <a:lnTo>
                  <a:pt x="679056" y="150876"/>
                </a:lnTo>
                <a:lnTo>
                  <a:pt x="697776" y="161988"/>
                </a:lnTo>
                <a:lnTo>
                  <a:pt x="712851" y="140284"/>
                </a:lnTo>
                <a:close/>
              </a:path>
              <a:path w="1193800" h="203200">
                <a:moveTo>
                  <a:pt x="748271" y="0"/>
                </a:moveTo>
                <a:lnTo>
                  <a:pt x="721588" y="0"/>
                </a:lnTo>
                <a:lnTo>
                  <a:pt x="721588" y="202806"/>
                </a:lnTo>
                <a:lnTo>
                  <a:pt x="748271" y="202806"/>
                </a:lnTo>
                <a:lnTo>
                  <a:pt x="748271" y="0"/>
                </a:lnTo>
                <a:close/>
              </a:path>
              <a:path w="1193800" h="203200">
                <a:moveTo>
                  <a:pt x="926452" y="20980"/>
                </a:moveTo>
                <a:lnTo>
                  <a:pt x="826935" y="20980"/>
                </a:lnTo>
                <a:lnTo>
                  <a:pt x="826935" y="44208"/>
                </a:lnTo>
                <a:lnTo>
                  <a:pt x="899185" y="44208"/>
                </a:lnTo>
                <a:lnTo>
                  <a:pt x="892632" y="73380"/>
                </a:lnTo>
                <a:lnTo>
                  <a:pt x="877125" y="100253"/>
                </a:lnTo>
                <a:lnTo>
                  <a:pt x="851814" y="124548"/>
                </a:lnTo>
                <a:lnTo>
                  <a:pt x="815898" y="145986"/>
                </a:lnTo>
                <a:lnTo>
                  <a:pt x="830224" y="167855"/>
                </a:lnTo>
                <a:lnTo>
                  <a:pt x="874712" y="139268"/>
                </a:lnTo>
                <a:lnTo>
                  <a:pt x="904519" y="104775"/>
                </a:lnTo>
                <a:lnTo>
                  <a:pt x="921232" y="65112"/>
                </a:lnTo>
                <a:lnTo>
                  <a:pt x="926452" y="20980"/>
                </a:lnTo>
                <a:close/>
              </a:path>
              <a:path w="1193800" h="203200">
                <a:moveTo>
                  <a:pt x="983475" y="0"/>
                </a:moveTo>
                <a:lnTo>
                  <a:pt x="956792" y="0"/>
                </a:lnTo>
                <a:lnTo>
                  <a:pt x="956792" y="202806"/>
                </a:lnTo>
                <a:lnTo>
                  <a:pt x="983475" y="202806"/>
                </a:lnTo>
                <a:lnTo>
                  <a:pt x="983475" y="0"/>
                </a:lnTo>
                <a:close/>
              </a:path>
              <a:path w="1193800" h="203200">
                <a:moveTo>
                  <a:pt x="1171740" y="162356"/>
                </a:moveTo>
                <a:lnTo>
                  <a:pt x="1166698" y="145618"/>
                </a:lnTo>
                <a:lnTo>
                  <a:pt x="1152309" y="133019"/>
                </a:lnTo>
                <a:lnTo>
                  <a:pt x="1145057" y="130505"/>
                </a:lnTo>
                <a:lnTo>
                  <a:pt x="1145057" y="162356"/>
                </a:lnTo>
                <a:lnTo>
                  <a:pt x="1142288" y="169354"/>
                </a:lnTo>
                <a:lnTo>
                  <a:pt x="1134021" y="174637"/>
                </a:lnTo>
                <a:lnTo>
                  <a:pt x="1120267" y="177990"/>
                </a:lnTo>
                <a:lnTo>
                  <a:pt x="1101051" y="179158"/>
                </a:lnTo>
                <a:lnTo>
                  <a:pt x="1081722" y="177990"/>
                </a:lnTo>
                <a:lnTo>
                  <a:pt x="1067981" y="174663"/>
                </a:lnTo>
                <a:lnTo>
                  <a:pt x="1059776" y="169379"/>
                </a:lnTo>
                <a:lnTo>
                  <a:pt x="1057046" y="162356"/>
                </a:lnTo>
                <a:lnTo>
                  <a:pt x="1059764" y="155219"/>
                </a:lnTo>
                <a:lnTo>
                  <a:pt x="1067968" y="149961"/>
                </a:lnTo>
                <a:lnTo>
                  <a:pt x="1081709" y="146723"/>
                </a:lnTo>
                <a:lnTo>
                  <a:pt x="1101051" y="145618"/>
                </a:lnTo>
                <a:lnTo>
                  <a:pt x="1120292" y="146723"/>
                </a:lnTo>
                <a:lnTo>
                  <a:pt x="1134046" y="149961"/>
                </a:lnTo>
                <a:lnTo>
                  <a:pt x="1142301" y="155219"/>
                </a:lnTo>
                <a:lnTo>
                  <a:pt x="1145057" y="162356"/>
                </a:lnTo>
                <a:lnTo>
                  <a:pt x="1145057" y="130505"/>
                </a:lnTo>
                <a:lnTo>
                  <a:pt x="1129995" y="125260"/>
                </a:lnTo>
                <a:lnTo>
                  <a:pt x="1101051" y="122593"/>
                </a:lnTo>
                <a:lnTo>
                  <a:pt x="1072070" y="125260"/>
                </a:lnTo>
                <a:lnTo>
                  <a:pt x="1049693" y="133019"/>
                </a:lnTo>
                <a:lnTo>
                  <a:pt x="1035265" y="145503"/>
                </a:lnTo>
                <a:lnTo>
                  <a:pt x="1030160" y="162356"/>
                </a:lnTo>
                <a:lnTo>
                  <a:pt x="1035253" y="179095"/>
                </a:lnTo>
                <a:lnTo>
                  <a:pt x="1049667" y="191541"/>
                </a:lnTo>
                <a:lnTo>
                  <a:pt x="1072045" y="199288"/>
                </a:lnTo>
                <a:lnTo>
                  <a:pt x="1101051" y="201968"/>
                </a:lnTo>
                <a:lnTo>
                  <a:pt x="1129995" y="199288"/>
                </a:lnTo>
                <a:lnTo>
                  <a:pt x="1152309" y="191541"/>
                </a:lnTo>
                <a:lnTo>
                  <a:pt x="1166596" y="179158"/>
                </a:lnTo>
                <a:lnTo>
                  <a:pt x="1171740" y="162356"/>
                </a:lnTo>
                <a:close/>
              </a:path>
              <a:path w="1193800" h="203200">
                <a:moveTo>
                  <a:pt x="1173200" y="53784"/>
                </a:moveTo>
                <a:lnTo>
                  <a:pt x="1059408" y="53784"/>
                </a:lnTo>
                <a:lnTo>
                  <a:pt x="1059408" y="3822"/>
                </a:lnTo>
                <a:lnTo>
                  <a:pt x="1032929" y="3822"/>
                </a:lnTo>
                <a:lnTo>
                  <a:pt x="1032929" y="77228"/>
                </a:lnTo>
                <a:lnTo>
                  <a:pt x="1173200" y="77228"/>
                </a:lnTo>
                <a:lnTo>
                  <a:pt x="1173200" y="53784"/>
                </a:lnTo>
                <a:close/>
              </a:path>
              <a:path w="1193800" h="203200">
                <a:moveTo>
                  <a:pt x="1193355" y="90830"/>
                </a:moveTo>
                <a:lnTo>
                  <a:pt x="1009180" y="90830"/>
                </a:lnTo>
                <a:lnTo>
                  <a:pt x="1009180" y="114325"/>
                </a:lnTo>
                <a:lnTo>
                  <a:pt x="1193355" y="114325"/>
                </a:lnTo>
                <a:lnTo>
                  <a:pt x="1193355" y="90830"/>
                </a:lnTo>
                <a:close/>
              </a:path>
            </a:pathLst>
          </a:custGeom>
          <a:solidFill>
            <a:srgbClr val="26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02112" y="2049462"/>
            <a:ext cx="123190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30" dirty="0">
                <a:latin typeface="Malgun Gothic"/>
                <a:cs typeface="Malgun Gothic"/>
              </a:rPr>
              <a:t>스토리</a:t>
            </a:r>
            <a:r>
              <a:rPr sz="1650" spc="-100" dirty="0">
                <a:latin typeface="Malgun Gothic"/>
                <a:cs typeface="Malgun Gothic"/>
              </a:rPr>
              <a:t>지</a:t>
            </a:r>
            <a:r>
              <a:rPr sz="1650" spc="-285" dirty="0">
                <a:latin typeface="Malgun Gothic"/>
                <a:cs typeface="Malgun Gothic"/>
              </a:rPr>
              <a:t> </a:t>
            </a:r>
            <a:r>
              <a:rPr sz="1650" spc="-130" dirty="0">
                <a:latin typeface="Malgun Gothic"/>
                <a:cs typeface="Malgun Gothic"/>
              </a:rPr>
              <a:t>기</a:t>
            </a:r>
            <a:r>
              <a:rPr sz="1650" spc="-100" dirty="0">
                <a:latin typeface="Malgun Gothic"/>
                <a:cs typeface="Malgun Gothic"/>
              </a:rPr>
              <a:t>능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2112" y="2378342"/>
            <a:ext cx="2261870" cy="131381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just">
              <a:lnSpc>
                <a:spcPct val="140900"/>
              </a:lnSpc>
              <a:spcBef>
                <a:spcPts val="260"/>
              </a:spcBef>
            </a:pPr>
            <a:r>
              <a:rPr sz="1600" spc="-15" dirty="0">
                <a:solidFill>
                  <a:srgbClr val="262525"/>
                </a:solidFill>
                <a:latin typeface="Trebuchet MS"/>
                <a:cs typeface="Trebuchet MS"/>
              </a:rPr>
              <a:t>C</a:t>
            </a:r>
            <a:r>
              <a:rPr sz="1600" spc="-204" dirty="0">
                <a:solidFill>
                  <a:srgbClr val="262525"/>
                </a:solidFill>
                <a:latin typeface="Trebuchet MS"/>
                <a:cs typeface="Trebuchet MS"/>
              </a:rPr>
              <a:t>l</a:t>
            </a:r>
            <a:r>
              <a:rPr sz="1600" spc="-65" dirty="0">
                <a:solidFill>
                  <a:srgbClr val="262525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u</a:t>
            </a:r>
            <a:r>
              <a:rPr sz="1600" spc="-55" dirty="0">
                <a:solidFill>
                  <a:srgbClr val="262525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62525"/>
                </a:solidFill>
                <a:latin typeface="Trebuchet MS"/>
                <a:cs typeface="Trebuchet MS"/>
              </a:rPr>
              <a:t>S</a:t>
            </a:r>
            <a:r>
              <a:rPr sz="1600" spc="-140" dirty="0">
                <a:solidFill>
                  <a:srgbClr val="262525"/>
                </a:solidFill>
                <a:latin typeface="Trebuchet MS"/>
                <a:cs typeface="Trebuchet MS"/>
              </a:rPr>
              <a:t>t</a:t>
            </a:r>
            <a:r>
              <a:rPr sz="1600" spc="-65" dirty="0">
                <a:solidFill>
                  <a:srgbClr val="262525"/>
                </a:solidFill>
                <a:latin typeface="Trebuchet MS"/>
                <a:cs typeface="Trebuchet MS"/>
              </a:rPr>
              <a:t>o</a:t>
            </a:r>
            <a:r>
              <a:rPr sz="1600" spc="-200" dirty="0">
                <a:solidFill>
                  <a:srgbClr val="262525"/>
                </a:solidFill>
                <a:latin typeface="Trebuchet MS"/>
                <a:cs typeface="Trebuchet MS"/>
              </a:rPr>
              <a:t>r</a:t>
            </a:r>
            <a:r>
              <a:rPr sz="1600" spc="-120" dirty="0">
                <a:solidFill>
                  <a:srgbClr val="262525"/>
                </a:solidFill>
                <a:latin typeface="Trebuchet MS"/>
                <a:cs typeface="Trebuchet MS"/>
              </a:rPr>
              <a:t>a</a:t>
            </a:r>
            <a:r>
              <a:rPr sz="1600" spc="-10" dirty="0">
                <a:solidFill>
                  <a:srgbClr val="262525"/>
                </a:solidFill>
                <a:latin typeface="Trebuchet MS"/>
                <a:cs typeface="Trebuchet MS"/>
              </a:rPr>
              <a:t>g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통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해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비디오</a:t>
            </a:r>
            <a:r>
              <a:rPr sz="1600" spc="-185" dirty="0">
                <a:solidFill>
                  <a:srgbClr val="262525"/>
                </a:solidFill>
                <a:latin typeface="Trebuchet MS"/>
                <a:cs typeface="Trebuchet MS"/>
              </a:rPr>
              <a:t>, 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이미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지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및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기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타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문서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수집하</a:t>
            </a:r>
            <a:r>
              <a:rPr sz="1350" spc="-65" dirty="0">
                <a:solidFill>
                  <a:srgbClr val="262525"/>
                </a:solidFill>
                <a:latin typeface="Malgun Gothic"/>
                <a:cs typeface="Malgun Gothic"/>
              </a:rPr>
              <a:t>여 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데이터베이스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와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동기화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할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수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65" dirty="0">
                <a:solidFill>
                  <a:srgbClr val="262525"/>
                </a:solidFill>
                <a:latin typeface="Malgun Gothic"/>
                <a:cs typeface="Malgun Gothic"/>
              </a:rPr>
              <a:t>있  </a:t>
            </a:r>
            <a:r>
              <a:rPr sz="1350" spc="-135" dirty="0">
                <a:solidFill>
                  <a:srgbClr val="262525"/>
                </a:solidFill>
                <a:latin typeface="Malgun Gothic"/>
                <a:cs typeface="Malgun Gothic"/>
              </a:rPr>
              <a:t>습니다</a:t>
            </a:r>
            <a:r>
              <a:rPr sz="1600" spc="-135" dirty="0">
                <a:solidFill>
                  <a:srgbClr val="262525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47699" y="3990974"/>
            <a:ext cx="1357630" cy="381000"/>
            <a:chOff x="647699" y="3990974"/>
            <a:chExt cx="1357630" cy="381000"/>
          </a:xfrm>
        </p:grpSpPr>
        <p:sp>
          <p:nvSpPr>
            <p:cNvPr id="15" name="object 15"/>
            <p:cNvSpPr/>
            <p:nvPr/>
          </p:nvSpPr>
          <p:spPr>
            <a:xfrm>
              <a:off x="652462" y="3995737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22527" y="371474"/>
                  </a:moveTo>
                  <a:lnTo>
                    <a:pt x="48947" y="371474"/>
                  </a:lnTo>
                  <a:lnTo>
                    <a:pt x="45540" y="371139"/>
                  </a:lnTo>
                  <a:lnTo>
                    <a:pt x="10739" y="351051"/>
                  </a:lnTo>
                  <a:lnTo>
                    <a:pt x="0" y="322527"/>
                  </a:lnTo>
                  <a:lnTo>
                    <a:pt x="0" y="3190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22527" y="0"/>
                  </a:lnTo>
                  <a:lnTo>
                    <a:pt x="358563" y="17775"/>
                  </a:lnTo>
                  <a:lnTo>
                    <a:pt x="371475" y="48947"/>
                  </a:lnTo>
                  <a:lnTo>
                    <a:pt x="371475" y="322527"/>
                  </a:lnTo>
                  <a:lnTo>
                    <a:pt x="353698" y="358562"/>
                  </a:lnTo>
                  <a:lnTo>
                    <a:pt x="325934" y="371139"/>
                  </a:lnTo>
                  <a:lnTo>
                    <a:pt x="322527" y="371474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2462" y="3995737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0" y="31908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0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19087" y="0"/>
                  </a:lnTo>
                  <a:lnTo>
                    <a:pt x="322527" y="0"/>
                  </a:lnTo>
                  <a:lnTo>
                    <a:pt x="325934" y="335"/>
                  </a:lnTo>
                  <a:lnTo>
                    <a:pt x="329307" y="1006"/>
                  </a:lnTo>
                  <a:lnTo>
                    <a:pt x="332681" y="1677"/>
                  </a:lnTo>
                  <a:lnTo>
                    <a:pt x="335957" y="2671"/>
                  </a:lnTo>
                  <a:lnTo>
                    <a:pt x="339135" y="3987"/>
                  </a:lnTo>
                  <a:lnTo>
                    <a:pt x="342313" y="5303"/>
                  </a:lnTo>
                  <a:lnTo>
                    <a:pt x="345332" y="6917"/>
                  </a:lnTo>
                  <a:lnTo>
                    <a:pt x="348192" y="8828"/>
                  </a:lnTo>
                  <a:lnTo>
                    <a:pt x="351052" y="10739"/>
                  </a:lnTo>
                  <a:lnTo>
                    <a:pt x="353698" y="12911"/>
                  </a:lnTo>
                  <a:lnTo>
                    <a:pt x="356130" y="15343"/>
                  </a:lnTo>
                  <a:lnTo>
                    <a:pt x="358563" y="17775"/>
                  </a:lnTo>
                  <a:lnTo>
                    <a:pt x="360734" y="20421"/>
                  </a:lnTo>
                  <a:lnTo>
                    <a:pt x="362645" y="23282"/>
                  </a:lnTo>
                  <a:lnTo>
                    <a:pt x="364557" y="26142"/>
                  </a:lnTo>
                  <a:lnTo>
                    <a:pt x="366170" y="29160"/>
                  </a:lnTo>
                  <a:lnTo>
                    <a:pt x="367487" y="32339"/>
                  </a:lnTo>
                  <a:lnTo>
                    <a:pt x="368803" y="35517"/>
                  </a:lnTo>
                  <a:lnTo>
                    <a:pt x="369797" y="38792"/>
                  </a:lnTo>
                  <a:lnTo>
                    <a:pt x="370468" y="42166"/>
                  </a:lnTo>
                  <a:lnTo>
                    <a:pt x="371139" y="45540"/>
                  </a:lnTo>
                  <a:lnTo>
                    <a:pt x="371475" y="48947"/>
                  </a:lnTo>
                  <a:lnTo>
                    <a:pt x="371475" y="52387"/>
                  </a:lnTo>
                  <a:lnTo>
                    <a:pt x="371475" y="319087"/>
                  </a:lnTo>
                  <a:lnTo>
                    <a:pt x="371475" y="322527"/>
                  </a:lnTo>
                  <a:lnTo>
                    <a:pt x="371139" y="325933"/>
                  </a:lnTo>
                  <a:lnTo>
                    <a:pt x="362645" y="348191"/>
                  </a:lnTo>
                  <a:lnTo>
                    <a:pt x="360734" y="351051"/>
                  </a:lnTo>
                  <a:lnTo>
                    <a:pt x="325934" y="371139"/>
                  </a:lnTo>
                  <a:lnTo>
                    <a:pt x="322527" y="371474"/>
                  </a:lnTo>
                  <a:lnTo>
                    <a:pt x="319087" y="371474"/>
                  </a:lnTo>
                  <a:lnTo>
                    <a:pt x="52387" y="371474"/>
                  </a:lnTo>
                  <a:lnTo>
                    <a:pt x="48947" y="371474"/>
                  </a:lnTo>
                  <a:lnTo>
                    <a:pt x="45540" y="371139"/>
                  </a:lnTo>
                  <a:lnTo>
                    <a:pt x="42167" y="370468"/>
                  </a:lnTo>
                  <a:lnTo>
                    <a:pt x="38793" y="369796"/>
                  </a:lnTo>
                  <a:lnTo>
                    <a:pt x="35517" y="368803"/>
                  </a:lnTo>
                  <a:lnTo>
                    <a:pt x="32339" y="367486"/>
                  </a:lnTo>
                  <a:lnTo>
                    <a:pt x="29161" y="366170"/>
                  </a:lnTo>
                  <a:lnTo>
                    <a:pt x="26142" y="364556"/>
                  </a:lnTo>
                  <a:lnTo>
                    <a:pt x="23282" y="362645"/>
                  </a:lnTo>
                  <a:lnTo>
                    <a:pt x="20422" y="360734"/>
                  </a:lnTo>
                  <a:lnTo>
                    <a:pt x="3987" y="339134"/>
                  </a:lnTo>
                  <a:lnTo>
                    <a:pt x="2671" y="335956"/>
                  </a:lnTo>
                  <a:lnTo>
                    <a:pt x="1677" y="332680"/>
                  </a:lnTo>
                  <a:lnTo>
                    <a:pt x="1006" y="329307"/>
                  </a:lnTo>
                  <a:lnTo>
                    <a:pt x="335" y="325933"/>
                  </a:lnTo>
                  <a:lnTo>
                    <a:pt x="0" y="322527"/>
                  </a:lnTo>
                  <a:lnTo>
                    <a:pt x="0" y="319087"/>
                  </a:lnTo>
                  <a:close/>
                </a:path>
              </a:pathLst>
            </a:custGeom>
            <a:ln w="9524">
              <a:solidFill>
                <a:srgbClr val="B4B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14475" y="4071632"/>
              <a:ext cx="790575" cy="203200"/>
            </a:xfrm>
            <a:custGeom>
              <a:avLst/>
              <a:gdLst/>
              <a:ahLst/>
              <a:cxnLst/>
              <a:rect l="l" t="t" r="r" b="b"/>
              <a:pathLst>
                <a:path w="790575" h="203200">
                  <a:moveTo>
                    <a:pt x="62471" y="17932"/>
                  </a:moveTo>
                  <a:lnTo>
                    <a:pt x="38620" y="17932"/>
                  </a:lnTo>
                  <a:lnTo>
                    <a:pt x="38620" y="67310"/>
                  </a:lnTo>
                  <a:lnTo>
                    <a:pt x="38620" y="91440"/>
                  </a:lnTo>
                  <a:lnTo>
                    <a:pt x="38620" y="132080"/>
                  </a:lnTo>
                  <a:lnTo>
                    <a:pt x="24130" y="132080"/>
                  </a:lnTo>
                  <a:lnTo>
                    <a:pt x="24130" y="91440"/>
                  </a:lnTo>
                  <a:lnTo>
                    <a:pt x="38620" y="91440"/>
                  </a:lnTo>
                  <a:lnTo>
                    <a:pt x="38620" y="67310"/>
                  </a:lnTo>
                  <a:lnTo>
                    <a:pt x="24130" y="67310"/>
                  </a:lnTo>
                  <a:lnTo>
                    <a:pt x="24130" y="17780"/>
                  </a:lnTo>
                  <a:lnTo>
                    <a:pt x="0" y="17780"/>
                  </a:lnTo>
                  <a:lnTo>
                    <a:pt x="0" y="67310"/>
                  </a:lnTo>
                  <a:lnTo>
                    <a:pt x="0" y="91440"/>
                  </a:lnTo>
                  <a:lnTo>
                    <a:pt x="0" y="132080"/>
                  </a:lnTo>
                  <a:lnTo>
                    <a:pt x="0" y="156210"/>
                  </a:lnTo>
                  <a:lnTo>
                    <a:pt x="62471" y="156210"/>
                  </a:lnTo>
                  <a:lnTo>
                    <a:pt x="62471" y="67310"/>
                  </a:lnTo>
                  <a:lnTo>
                    <a:pt x="62471" y="17932"/>
                  </a:lnTo>
                  <a:close/>
                </a:path>
                <a:path w="790575" h="203200">
                  <a:moveTo>
                    <a:pt x="125526" y="17932"/>
                  </a:moveTo>
                  <a:lnTo>
                    <a:pt x="101612" y="17932"/>
                  </a:lnTo>
                  <a:lnTo>
                    <a:pt x="101612" y="67310"/>
                  </a:lnTo>
                  <a:lnTo>
                    <a:pt x="101612" y="91440"/>
                  </a:lnTo>
                  <a:lnTo>
                    <a:pt x="101612" y="132080"/>
                  </a:lnTo>
                  <a:lnTo>
                    <a:pt x="87795" y="132080"/>
                  </a:lnTo>
                  <a:lnTo>
                    <a:pt x="87795" y="91440"/>
                  </a:lnTo>
                  <a:lnTo>
                    <a:pt x="101612" y="91440"/>
                  </a:lnTo>
                  <a:lnTo>
                    <a:pt x="101612" y="67310"/>
                  </a:lnTo>
                  <a:lnTo>
                    <a:pt x="87795" y="67310"/>
                  </a:lnTo>
                  <a:lnTo>
                    <a:pt x="87795" y="17780"/>
                  </a:lnTo>
                  <a:lnTo>
                    <a:pt x="63893" y="17780"/>
                  </a:lnTo>
                  <a:lnTo>
                    <a:pt x="63893" y="67310"/>
                  </a:lnTo>
                  <a:lnTo>
                    <a:pt x="63893" y="91440"/>
                  </a:lnTo>
                  <a:lnTo>
                    <a:pt x="63893" y="132080"/>
                  </a:lnTo>
                  <a:lnTo>
                    <a:pt x="63893" y="156210"/>
                  </a:lnTo>
                  <a:lnTo>
                    <a:pt x="125526" y="156210"/>
                  </a:lnTo>
                  <a:lnTo>
                    <a:pt x="125526" y="67310"/>
                  </a:lnTo>
                  <a:lnTo>
                    <a:pt x="125526" y="17932"/>
                  </a:lnTo>
                  <a:close/>
                </a:path>
                <a:path w="790575" h="203200">
                  <a:moveTo>
                    <a:pt x="185280" y="74930"/>
                  </a:moveTo>
                  <a:lnTo>
                    <a:pt x="159588" y="74930"/>
                  </a:lnTo>
                  <a:lnTo>
                    <a:pt x="159588" y="0"/>
                  </a:lnTo>
                  <a:lnTo>
                    <a:pt x="133108" y="0"/>
                  </a:lnTo>
                  <a:lnTo>
                    <a:pt x="133108" y="74930"/>
                  </a:lnTo>
                  <a:lnTo>
                    <a:pt x="133108" y="99060"/>
                  </a:lnTo>
                  <a:lnTo>
                    <a:pt x="133108" y="203200"/>
                  </a:lnTo>
                  <a:lnTo>
                    <a:pt x="159588" y="203200"/>
                  </a:lnTo>
                  <a:lnTo>
                    <a:pt x="159588" y="99060"/>
                  </a:lnTo>
                  <a:lnTo>
                    <a:pt x="185280" y="99060"/>
                  </a:lnTo>
                  <a:lnTo>
                    <a:pt x="185280" y="74930"/>
                  </a:lnTo>
                  <a:close/>
                </a:path>
                <a:path w="790575" h="203200">
                  <a:moveTo>
                    <a:pt x="355955" y="76200"/>
                  </a:moveTo>
                  <a:lnTo>
                    <a:pt x="238963" y="76200"/>
                  </a:lnTo>
                  <a:lnTo>
                    <a:pt x="238963" y="63500"/>
                  </a:lnTo>
                  <a:lnTo>
                    <a:pt x="351878" y="63500"/>
                  </a:lnTo>
                  <a:lnTo>
                    <a:pt x="351878" y="41910"/>
                  </a:lnTo>
                  <a:lnTo>
                    <a:pt x="351878" y="29210"/>
                  </a:lnTo>
                  <a:lnTo>
                    <a:pt x="351878" y="6350"/>
                  </a:lnTo>
                  <a:lnTo>
                    <a:pt x="212064" y="6350"/>
                  </a:lnTo>
                  <a:lnTo>
                    <a:pt x="212064" y="29210"/>
                  </a:lnTo>
                  <a:lnTo>
                    <a:pt x="325399" y="29210"/>
                  </a:lnTo>
                  <a:lnTo>
                    <a:pt x="325399" y="41910"/>
                  </a:lnTo>
                  <a:lnTo>
                    <a:pt x="212483" y="41910"/>
                  </a:lnTo>
                  <a:lnTo>
                    <a:pt x="212483" y="63500"/>
                  </a:lnTo>
                  <a:lnTo>
                    <a:pt x="212483" y="76200"/>
                  </a:lnTo>
                  <a:lnTo>
                    <a:pt x="212483" y="99060"/>
                  </a:lnTo>
                  <a:lnTo>
                    <a:pt x="355955" y="99060"/>
                  </a:lnTo>
                  <a:lnTo>
                    <a:pt x="355955" y="76200"/>
                  </a:lnTo>
                  <a:close/>
                </a:path>
                <a:path w="790575" h="203200">
                  <a:moveTo>
                    <a:pt x="356171" y="175260"/>
                  </a:moveTo>
                  <a:lnTo>
                    <a:pt x="239585" y="175260"/>
                  </a:lnTo>
                  <a:lnTo>
                    <a:pt x="239585" y="137160"/>
                  </a:lnTo>
                  <a:lnTo>
                    <a:pt x="212902" y="137160"/>
                  </a:lnTo>
                  <a:lnTo>
                    <a:pt x="212902" y="175260"/>
                  </a:lnTo>
                  <a:lnTo>
                    <a:pt x="212902" y="198120"/>
                  </a:lnTo>
                  <a:lnTo>
                    <a:pt x="356171" y="198120"/>
                  </a:lnTo>
                  <a:lnTo>
                    <a:pt x="356171" y="175260"/>
                  </a:lnTo>
                  <a:close/>
                </a:path>
                <a:path w="790575" h="203200">
                  <a:moveTo>
                    <a:pt x="374370" y="107302"/>
                  </a:moveTo>
                  <a:lnTo>
                    <a:pt x="189776" y="107302"/>
                  </a:lnTo>
                  <a:lnTo>
                    <a:pt x="189776" y="130746"/>
                  </a:lnTo>
                  <a:lnTo>
                    <a:pt x="374370" y="130746"/>
                  </a:lnTo>
                  <a:lnTo>
                    <a:pt x="374370" y="107302"/>
                  </a:lnTo>
                  <a:close/>
                </a:path>
                <a:path w="790575" h="203200">
                  <a:moveTo>
                    <a:pt x="593102" y="152"/>
                  </a:moveTo>
                  <a:lnTo>
                    <a:pt x="566623" y="152"/>
                  </a:lnTo>
                  <a:lnTo>
                    <a:pt x="566623" y="141884"/>
                  </a:lnTo>
                  <a:lnTo>
                    <a:pt x="566623" y="176733"/>
                  </a:lnTo>
                  <a:lnTo>
                    <a:pt x="485521" y="176733"/>
                  </a:lnTo>
                  <a:lnTo>
                    <a:pt x="485521" y="141884"/>
                  </a:lnTo>
                  <a:lnTo>
                    <a:pt x="566623" y="141884"/>
                  </a:lnTo>
                  <a:lnTo>
                    <a:pt x="566623" y="152"/>
                  </a:lnTo>
                  <a:lnTo>
                    <a:pt x="566420" y="152"/>
                  </a:lnTo>
                  <a:lnTo>
                    <a:pt x="566420" y="49847"/>
                  </a:lnTo>
                  <a:lnTo>
                    <a:pt x="526351" y="49847"/>
                  </a:lnTo>
                  <a:lnTo>
                    <a:pt x="532879" y="12547"/>
                  </a:lnTo>
                  <a:lnTo>
                    <a:pt x="436765" y="12547"/>
                  </a:lnTo>
                  <a:lnTo>
                    <a:pt x="436765" y="35826"/>
                  </a:lnTo>
                  <a:lnTo>
                    <a:pt x="504469" y="35826"/>
                  </a:lnTo>
                  <a:lnTo>
                    <a:pt x="497878" y="54825"/>
                  </a:lnTo>
                  <a:lnTo>
                    <a:pt x="482358" y="72237"/>
                  </a:lnTo>
                  <a:lnTo>
                    <a:pt x="457987" y="87426"/>
                  </a:lnTo>
                  <a:lnTo>
                    <a:pt x="424891" y="99771"/>
                  </a:lnTo>
                  <a:lnTo>
                    <a:pt x="436397" y="121742"/>
                  </a:lnTo>
                  <a:lnTo>
                    <a:pt x="476834" y="105168"/>
                  </a:lnTo>
                  <a:lnTo>
                    <a:pt x="507187" y="81318"/>
                  </a:lnTo>
                  <a:lnTo>
                    <a:pt x="524408" y="53378"/>
                  </a:lnTo>
                  <a:lnTo>
                    <a:pt x="524408" y="73558"/>
                  </a:lnTo>
                  <a:lnTo>
                    <a:pt x="566420" y="73558"/>
                  </a:lnTo>
                  <a:lnTo>
                    <a:pt x="566420" y="118872"/>
                  </a:lnTo>
                  <a:lnTo>
                    <a:pt x="459257" y="118872"/>
                  </a:lnTo>
                  <a:lnTo>
                    <a:pt x="459257" y="199961"/>
                  </a:lnTo>
                  <a:lnTo>
                    <a:pt x="593102" y="199961"/>
                  </a:lnTo>
                  <a:lnTo>
                    <a:pt x="593102" y="176733"/>
                  </a:lnTo>
                  <a:lnTo>
                    <a:pt x="593102" y="141884"/>
                  </a:lnTo>
                  <a:lnTo>
                    <a:pt x="593102" y="119392"/>
                  </a:lnTo>
                  <a:lnTo>
                    <a:pt x="593102" y="152"/>
                  </a:lnTo>
                  <a:close/>
                </a:path>
                <a:path w="790575" h="203200">
                  <a:moveTo>
                    <a:pt x="790575" y="127863"/>
                  </a:moveTo>
                  <a:lnTo>
                    <a:pt x="651814" y="127863"/>
                  </a:lnTo>
                  <a:lnTo>
                    <a:pt x="651814" y="151307"/>
                  </a:lnTo>
                  <a:lnTo>
                    <a:pt x="764095" y="151307"/>
                  </a:lnTo>
                  <a:lnTo>
                    <a:pt x="764095" y="202742"/>
                  </a:lnTo>
                  <a:lnTo>
                    <a:pt x="790575" y="202742"/>
                  </a:lnTo>
                  <a:lnTo>
                    <a:pt x="790575" y="127863"/>
                  </a:lnTo>
                  <a:close/>
                </a:path>
                <a:path w="790575" h="203200">
                  <a:moveTo>
                    <a:pt x="790575" y="152"/>
                  </a:moveTo>
                  <a:lnTo>
                    <a:pt x="764717" y="152"/>
                  </a:lnTo>
                  <a:lnTo>
                    <a:pt x="764717" y="50482"/>
                  </a:lnTo>
                  <a:lnTo>
                    <a:pt x="748766" y="50482"/>
                  </a:lnTo>
                  <a:lnTo>
                    <a:pt x="748766" y="3543"/>
                  </a:lnTo>
                  <a:lnTo>
                    <a:pt x="723176" y="3543"/>
                  </a:lnTo>
                  <a:lnTo>
                    <a:pt x="723176" y="92379"/>
                  </a:lnTo>
                  <a:lnTo>
                    <a:pt x="707796" y="83997"/>
                  </a:lnTo>
                  <a:lnTo>
                    <a:pt x="707237" y="83439"/>
                  </a:lnTo>
                  <a:lnTo>
                    <a:pt x="694918" y="71450"/>
                  </a:lnTo>
                  <a:lnTo>
                    <a:pt x="687387" y="57162"/>
                  </a:lnTo>
                  <a:lnTo>
                    <a:pt x="684936" y="41846"/>
                  </a:lnTo>
                  <a:lnTo>
                    <a:pt x="684936" y="11709"/>
                  </a:lnTo>
                  <a:lnTo>
                    <a:pt x="658876" y="11709"/>
                  </a:lnTo>
                  <a:lnTo>
                    <a:pt x="658876" y="41846"/>
                  </a:lnTo>
                  <a:lnTo>
                    <a:pt x="656285" y="57746"/>
                  </a:lnTo>
                  <a:lnTo>
                    <a:pt x="648411" y="73355"/>
                  </a:lnTo>
                  <a:lnTo>
                    <a:pt x="635076" y="87477"/>
                  </a:lnTo>
                  <a:lnTo>
                    <a:pt x="616127" y="98933"/>
                  </a:lnTo>
                  <a:lnTo>
                    <a:pt x="630885" y="120332"/>
                  </a:lnTo>
                  <a:lnTo>
                    <a:pt x="646684" y="111340"/>
                  </a:lnTo>
                  <a:lnTo>
                    <a:pt x="659028" y="101206"/>
                  </a:lnTo>
                  <a:lnTo>
                    <a:pt x="667651" y="91401"/>
                  </a:lnTo>
                  <a:lnTo>
                    <a:pt x="672274" y="83439"/>
                  </a:lnTo>
                  <a:lnTo>
                    <a:pt x="676516" y="90119"/>
                  </a:lnTo>
                  <a:lnTo>
                    <a:pt x="684707" y="98552"/>
                  </a:lnTo>
                  <a:lnTo>
                    <a:pt x="696531" y="107403"/>
                  </a:lnTo>
                  <a:lnTo>
                    <a:pt x="711669" y="115303"/>
                  </a:lnTo>
                  <a:lnTo>
                    <a:pt x="723176" y="98552"/>
                  </a:lnTo>
                  <a:lnTo>
                    <a:pt x="723176" y="124993"/>
                  </a:lnTo>
                  <a:lnTo>
                    <a:pt x="748766" y="124993"/>
                  </a:lnTo>
                  <a:lnTo>
                    <a:pt x="748766" y="74180"/>
                  </a:lnTo>
                  <a:lnTo>
                    <a:pt x="764717" y="74180"/>
                  </a:lnTo>
                  <a:lnTo>
                    <a:pt x="764717" y="126034"/>
                  </a:lnTo>
                  <a:lnTo>
                    <a:pt x="790575" y="126034"/>
                  </a:lnTo>
                  <a:lnTo>
                    <a:pt x="790575" y="74180"/>
                  </a:lnTo>
                  <a:lnTo>
                    <a:pt x="790575" y="50482"/>
                  </a:lnTo>
                  <a:lnTo>
                    <a:pt x="790575" y="152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43793" y="4040187"/>
            <a:ext cx="5321935" cy="71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70"/>
              </a:lnSpc>
              <a:tabLst>
                <a:tab pos="455930" algn="l"/>
              </a:tabLst>
            </a:pPr>
            <a:r>
              <a:rPr sz="2400" spc="75" dirty="0">
                <a:solidFill>
                  <a:srgbClr val="262525"/>
                </a:solidFill>
                <a:latin typeface="Trebuchet MS"/>
                <a:cs typeface="Trebuchet MS"/>
              </a:rPr>
              <a:t>3	</a:t>
            </a:r>
            <a:r>
              <a:rPr sz="2475" spc="-195" baseline="1683" dirty="0">
                <a:latin typeface="Malgun Gothic"/>
                <a:cs typeface="Malgun Gothic"/>
              </a:rPr>
              <a:t>빠</a:t>
            </a:r>
            <a:r>
              <a:rPr sz="2475" spc="-150" baseline="1683" dirty="0">
                <a:latin typeface="Malgun Gothic"/>
                <a:cs typeface="Malgun Gothic"/>
              </a:rPr>
              <a:t>른</a:t>
            </a:r>
            <a:r>
              <a:rPr sz="2475" spc="-427" baseline="1683" dirty="0">
                <a:latin typeface="Malgun Gothic"/>
                <a:cs typeface="Malgun Gothic"/>
              </a:rPr>
              <a:t> </a:t>
            </a:r>
            <a:r>
              <a:rPr sz="2475" spc="-195" baseline="1683" dirty="0">
                <a:latin typeface="Malgun Gothic"/>
                <a:cs typeface="Malgun Gothic"/>
              </a:rPr>
              <a:t>검</a:t>
            </a:r>
            <a:r>
              <a:rPr sz="2475" spc="-150" baseline="1683" dirty="0">
                <a:latin typeface="Malgun Gothic"/>
                <a:cs typeface="Malgun Gothic"/>
              </a:rPr>
              <a:t>색</a:t>
            </a:r>
            <a:endParaRPr sz="2475" baseline="1683">
              <a:latin typeface="Malgun Gothic"/>
              <a:cs typeface="Malgun Gothic"/>
            </a:endParaRPr>
          </a:p>
          <a:p>
            <a:pPr marL="455930">
              <a:lnSpc>
                <a:spcPct val="100000"/>
              </a:lnSpc>
              <a:spcBef>
                <a:spcPts val="1370"/>
              </a:spcBef>
            </a:pPr>
            <a:r>
              <a:rPr sz="1600" spc="-15" dirty="0">
                <a:solidFill>
                  <a:srgbClr val="262525"/>
                </a:solidFill>
                <a:latin typeface="Trebuchet MS"/>
                <a:cs typeface="Trebuchet MS"/>
              </a:rPr>
              <a:t>C</a:t>
            </a:r>
            <a:r>
              <a:rPr sz="1600" spc="-204" dirty="0">
                <a:solidFill>
                  <a:srgbClr val="262525"/>
                </a:solidFill>
                <a:latin typeface="Trebuchet MS"/>
                <a:cs typeface="Trebuchet MS"/>
              </a:rPr>
              <a:t>l</a:t>
            </a:r>
            <a:r>
              <a:rPr sz="1600" spc="-65" dirty="0">
                <a:solidFill>
                  <a:srgbClr val="262525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u</a:t>
            </a:r>
            <a:r>
              <a:rPr sz="1600" spc="-55" dirty="0">
                <a:solidFill>
                  <a:srgbClr val="262525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62525"/>
                </a:solidFill>
                <a:latin typeface="Trebuchet MS"/>
                <a:cs typeface="Trebuchet MS"/>
              </a:rPr>
              <a:t>F</a:t>
            </a:r>
            <a:r>
              <a:rPr sz="1600" spc="-190" dirty="0">
                <a:solidFill>
                  <a:srgbClr val="262525"/>
                </a:solidFill>
                <a:latin typeface="Trebuchet MS"/>
                <a:cs typeface="Trebuchet MS"/>
              </a:rPr>
              <a:t>i</a:t>
            </a:r>
            <a:r>
              <a:rPr sz="1600" spc="-200" dirty="0">
                <a:solidFill>
                  <a:srgbClr val="262525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1600" spc="-5" dirty="0">
                <a:solidFill>
                  <a:srgbClr val="262525"/>
                </a:solidFill>
                <a:latin typeface="Trebuchet MS"/>
                <a:cs typeface="Trebuchet MS"/>
              </a:rPr>
              <a:t>s</a:t>
            </a:r>
            <a:r>
              <a:rPr sz="1600" spc="-140" dirty="0">
                <a:solidFill>
                  <a:srgbClr val="262525"/>
                </a:solidFill>
                <a:latin typeface="Trebuchet MS"/>
                <a:cs typeface="Trebuchet MS"/>
              </a:rPr>
              <a:t>t</a:t>
            </a:r>
            <a:r>
              <a:rPr sz="1600" spc="-65" dirty="0">
                <a:solidFill>
                  <a:srgbClr val="262525"/>
                </a:solidFill>
                <a:latin typeface="Trebuchet MS"/>
                <a:cs typeface="Trebuchet MS"/>
              </a:rPr>
              <a:t>o</a:t>
            </a:r>
            <a:r>
              <a:rPr sz="1600" spc="-200" dirty="0">
                <a:solidFill>
                  <a:srgbClr val="262525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는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빠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른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질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의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및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데이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터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정렬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에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최적화되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어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있습니다</a:t>
            </a:r>
            <a:r>
              <a:rPr sz="1600" spc="-220" dirty="0">
                <a:solidFill>
                  <a:srgbClr val="262525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0"/>
            <a:ext cx="4286249" cy="60007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7239" y="874354"/>
            <a:ext cx="6019800" cy="62517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187825" algn="l"/>
              </a:tabLst>
            </a:pPr>
            <a:r>
              <a:rPr lang="en-US" sz="3950" b="1" spc="-229" dirty="0">
                <a:latin typeface="Trebuchet MS" panose="020B0603020202020204" pitchFamily="34" charset="0"/>
                <a:cs typeface="Arial"/>
              </a:rPr>
              <a:t>Firebase Cloud Me</a:t>
            </a:r>
            <a:r>
              <a:rPr sz="3950" b="1" spc="-305" dirty="0">
                <a:latin typeface="Trebuchet MS" panose="020B0603020202020204" pitchFamily="34" charset="0"/>
                <a:cs typeface="Arial"/>
              </a:rPr>
              <a:t>s</a:t>
            </a:r>
            <a:r>
              <a:rPr lang="en-US" sz="3950" b="1" spc="-305" dirty="0">
                <a:latin typeface="Trebuchet MS" panose="020B0603020202020204" pitchFamily="34" charset="0"/>
                <a:cs typeface="Arial"/>
              </a:rPr>
              <a:t>saging</a:t>
            </a:r>
            <a:endParaRPr sz="3950" dirty="0">
              <a:latin typeface="Trebuchet MS" panose="020B0603020202020204" pitchFamily="34" charset="0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47824" y="2343149"/>
            <a:ext cx="2600325" cy="2047875"/>
            <a:chOff x="1647824" y="2343149"/>
            <a:chExt cx="2600325" cy="2047875"/>
          </a:xfrm>
        </p:grpSpPr>
        <p:sp>
          <p:nvSpPr>
            <p:cNvPr id="4" name="object 4"/>
            <p:cNvSpPr/>
            <p:nvPr/>
          </p:nvSpPr>
          <p:spPr>
            <a:xfrm>
              <a:off x="1652587" y="2347912"/>
              <a:ext cx="2590800" cy="2038350"/>
            </a:xfrm>
            <a:custGeom>
              <a:avLst/>
              <a:gdLst/>
              <a:ahLst/>
              <a:cxnLst/>
              <a:rect l="l" t="t" r="r" b="b"/>
              <a:pathLst>
                <a:path w="2590800" h="2038350">
                  <a:moveTo>
                    <a:pt x="2541852" y="2038349"/>
                  </a:moveTo>
                  <a:lnTo>
                    <a:pt x="48947" y="2038349"/>
                  </a:lnTo>
                  <a:lnTo>
                    <a:pt x="45541" y="2038014"/>
                  </a:lnTo>
                  <a:lnTo>
                    <a:pt x="10739" y="2017927"/>
                  </a:lnTo>
                  <a:lnTo>
                    <a:pt x="0" y="1989402"/>
                  </a:lnTo>
                  <a:lnTo>
                    <a:pt x="0" y="198596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2541852" y="0"/>
                  </a:lnTo>
                  <a:lnTo>
                    <a:pt x="2577887" y="17776"/>
                  </a:lnTo>
                  <a:lnTo>
                    <a:pt x="2590799" y="48947"/>
                  </a:lnTo>
                  <a:lnTo>
                    <a:pt x="2590799" y="1989402"/>
                  </a:lnTo>
                  <a:lnTo>
                    <a:pt x="2573023" y="2025437"/>
                  </a:lnTo>
                  <a:lnTo>
                    <a:pt x="2545258" y="2038014"/>
                  </a:lnTo>
                  <a:lnTo>
                    <a:pt x="2541852" y="2038349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2587" y="2347912"/>
              <a:ext cx="2590800" cy="2038350"/>
            </a:xfrm>
            <a:custGeom>
              <a:avLst/>
              <a:gdLst/>
              <a:ahLst/>
              <a:cxnLst/>
              <a:rect l="l" t="t" r="r" b="b"/>
              <a:pathLst>
                <a:path w="2590800" h="2038350">
                  <a:moveTo>
                    <a:pt x="0" y="19859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1" y="35517"/>
                  </a:lnTo>
                  <a:lnTo>
                    <a:pt x="3987" y="32339"/>
                  </a:lnTo>
                  <a:lnTo>
                    <a:pt x="5304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6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1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2538412" y="0"/>
                  </a:lnTo>
                  <a:lnTo>
                    <a:pt x="2541852" y="0"/>
                  </a:lnTo>
                  <a:lnTo>
                    <a:pt x="2545258" y="335"/>
                  </a:lnTo>
                  <a:lnTo>
                    <a:pt x="2548632" y="1006"/>
                  </a:lnTo>
                  <a:lnTo>
                    <a:pt x="2552005" y="1677"/>
                  </a:lnTo>
                  <a:lnTo>
                    <a:pt x="2555281" y="2671"/>
                  </a:lnTo>
                  <a:lnTo>
                    <a:pt x="2558459" y="3987"/>
                  </a:lnTo>
                  <a:lnTo>
                    <a:pt x="2561637" y="5303"/>
                  </a:lnTo>
                  <a:lnTo>
                    <a:pt x="2588128" y="35517"/>
                  </a:lnTo>
                  <a:lnTo>
                    <a:pt x="2590799" y="52387"/>
                  </a:lnTo>
                  <a:lnTo>
                    <a:pt x="2590799" y="1985962"/>
                  </a:lnTo>
                  <a:lnTo>
                    <a:pt x="2575455" y="2023005"/>
                  </a:lnTo>
                  <a:lnTo>
                    <a:pt x="2541852" y="2038349"/>
                  </a:lnTo>
                  <a:lnTo>
                    <a:pt x="2538412" y="2038349"/>
                  </a:lnTo>
                  <a:lnTo>
                    <a:pt x="52387" y="2038349"/>
                  </a:lnTo>
                  <a:lnTo>
                    <a:pt x="48947" y="2038349"/>
                  </a:lnTo>
                  <a:lnTo>
                    <a:pt x="45541" y="2038014"/>
                  </a:lnTo>
                  <a:lnTo>
                    <a:pt x="23282" y="2029520"/>
                  </a:lnTo>
                  <a:lnTo>
                    <a:pt x="20422" y="2027609"/>
                  </a:lnTo>
                  <a:lnTo>
                    <a:pt x="1006" y="1996182"/>
                  </a:lnTo>
                  <a:lnTo>
                    <a:pt x="335" y="1992809"/>
                  </a:lnTo>
                  <a:lnTo>
                    <a:pt x="0" y="1989402"/>
                  </a:lnTo>
                  <a:lnTo>
                    <a:pt x="0" y="1985962"/>
                  </a:lnTo>
                  <a:close/>
                </a:path>
              </a:pathLst>
            </a:custGeom>
            <a:ln w="9524">
              <a:solidFill>
                <a:srgbClr val="B4B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8164" y="2557089"/>
              <a:ext cx="358140" cy="200660"/>
            </a:xfrm>
            <a:custGeom>
              <a:avLst/>
              <a:gdLst/>
              <a:ahLst/>
              <a:cxnLst/>
              <a:rect l="l" t="t" r="r" b="b"/>
              <a:pathLst>
                <a:path w="358139" h="200660">
                  <a:moveTo>
                    <a:pt x="54624" y="102080"/>
                  </a:moveTo>
                  <a:lnTo>
                    <a:pt x="33185" y="98498"/>
                  </a:lnTo>
                  <a:lnTo>
                    <a:pt x="15838" y="88568"/>
                  </a:lnTo>
                  <a:lnTo>
                    <a:pt x="4233" y="73517"/>
                  </a:lnTo>
                  <a:lnTo>
                    <a:pt x="0" y="54572"/>
                  </a:lnTo>
                  <a:lnTo>
                    <a:pt x="4238" y="35516"/>
                  </a:lnTo>
                  <a:lnTo>
                    <a:pt x="15853" y="20477"/>
                  </a:lnTo>
                  <a:lnTo>
                    <a:pt x="33198" y="10609"/>
                  </a:lnTo>
                  <a:lnTo>
                    <a:pt x="54624" y="7063"/>
                  </a:lnTo>
                  <a:lnTo>
                    <a:pt x="76009" y="10609"/>
                  </a:lnTo>
                  <a:lnTo>
                    <a:pt x="93264" y="20477"/>
                  </a:lnTo>
                  <a:lnTo>
                    <a:pt x="100948" y="30503"/>
                  </a:lnTo>
                  <a:lnTo>
                    <a:pt x="54624" y="30503"/>
                  </a:lnTo>
                  <a:lnTo>
                    <a:pt x="42909" y="32204"/>
                  </a:lnTo>
                  <a:lnTo>
                    <a:pt x="33970" y="37044"/>
                  </a:lnTo>
                  <a:lnTo>
                    <a:pt x="28268" y="44630"/>
                  </a:lnTo>
                  <a:lnTo>
                    <a:pt x="26265" y="54572"/>
                  </a:lnTo>
                  <a:lnTo>
                    <a:pt x="28276" y="64568"/>
                  </a:lnTo>
                  <a:lnTo>
                    <a:pt x="33989" y="72224"/>
                  </a:lnTo>
                  <a:lnTo>
                    <a:pt x="42931" y="77123"/>
                  </a:lnTo>
                  <a:lnTo>
                    <a:pt x="54624" y="78849"/>
                  </a:lnTo>
                  <a:lnTo>
                    <a:pt x="100707" y="78849"/>
                  </a:lnTo>
                  <a:lnTo>
                    <a:pt x="93264" y="88568"/>
                  </a:lnTo>
                  <a:lnTo>
                    <a:pt x="76009" y="98498"/>
                  </a:lnTo>
                  <a:lnTo>
                    <a:pt x="54624" y="102080"/>
                  </a:lnTo>
                  <a:close/>
                </a:path>
                <a:path w="358139" h="200660">
                  <a:moveTo>
                    <a:pt x="100707" y="78849"/>
                  </a:moveTo>
                  <a:lnTo>
                    <a:pt x="54624" y="78849"/>
                  </a:lnTo>
                  <a:lnTo>
                    <a:pt x="66287" y="77123"/>
                  </a:lnTo>
                  <a:lnTo>
                    <a:pt x="75213" y="72224"/>
                  </a:lnTo>
                  <a:lnTo>
                    <a:pt x="80921" y="64568"/>
                  </a:lnTo>
                  <a:lnTo>
                    <a:pt x="82931" y="54572"/>
                  </a:lnTo>
                  <a:lnTo>
                    <a:pt x="80928" y="44630"/>
                  </a:lnTo>
                  <a:lnTo>
                    <a:pt x="75233" y="37044"/>
                  </a:lnTo>
                  <a:lnTo>
                    <a:pt x="66309" y="32204"/>
                  </a:lnTo>
                  <a:lnTo>
                    <a:pt x="54624" y="30503"/>
                  </a:lnTo>
                  <a:lnTo>
                    <a:pt x="100948" y="30503"/>
                  </a:lnTo>
                  <a:lnTo>
                    <a:pt x="104790" y="35516"/>
                  </a:lnTo>
                  <a:lnTo>
                    <a:pt x="108987" y="54572"/>
                  </a:lnTo>
                  <a:lnTo>
                    <a:pt x="104773" y="73539"/>
                  </a:lnTo>
                  <a:lnTo>
                    <a:pt x="100707" y="78849"/>
                  </a:lnTo>
                  <a:close/>
                </a:path>
                <a:path w="358139" h="200660">
                  <a:moveTo>
                    <a:pt x="155920" y="107470"/>
                  </a:moveTo>
                  <a:lnTo>
                    <a:pt x="129236" y="107470"/>
                  </a:lnTo>
                  <a:lnTo>
                    <a:pt x="129236" y="0"/>
                  </a:lnTo>
                  <a:lnTo>
                    <a:pt x="155920" y="0"/>
                  </a:lnTo>
                  <a:lnTo>
                    <a:pt x="155920" y="41753"/>
                  </a:lnTo>
                  <a:lnTo>
                    <a:pt x="184436" y="41753"/>
                  </a:lnTo>
                  <a:lnTo>
                    <a:pt x="184436" y="65455"/>
                  </a:lnTo>
                  <a:lnTo>
                    <a:pt x="155920" y="65455"/>
                  </a:lnTo>
                  <a:lnTo>
                    <a:pt x="155920" y="107470"/>
                  </a:lnTo>
                  <a:close/>
                </a:path>
                <a:path w="358139" h="200660">
                  <a:moveTo>
                    <a:pt x="162775" y="200237"/>
                  </a:moveTo>
                  <a:lnTo>
                    <a:pt x="24434" y="200237"/>
                  </a:lnTo>
                  <a:lnTo>
                    <a:pt x="24434" y="142055"/>
                  </a:lnTo>
                  <a:lnTo>
                    <a:pt x="129445" y="142055"/>
                  </a:lnTo>
                  <a:lnTo>
                    <a:pt x="129445" y="130805"/>
                  </a:lnTo>
                  <a:lnTo>
                    <a:pt x="24016" y="130805"/>
                  </a:lnTo>
                  <a:lnTo>
                    <a:pt x="24016" y="107784"/>
                  </a:lnTo>
                  <a:lnTo>
                    <a:pt x="155920" y="107784"/>
                  </a:lnTo>
                  <a:lnTo>
                    <a:pt x="155920" y="164239"/>
                  </a:lnTo>
                  <a:lnTo>
                    <a:pt x="50700" y="164239"/>
                  </a:lnTo>
                  <a:lnTo>
                    <a:pt x="50700" y="177006"/>
                  </a:lnTo>
                  <a:lnTo>
                    <a:pt x="162775" y="177006"/>
                  </a:lnTo>
                  <a:lnTo>
                    <a:pt x="162775" y="200237"/>
                  </a:lnTo>
                  <a:close/>
                </a:path>
                <a:path w="358139" h="200660">
                  <a:moveTo>
                    <a:pt x="357887" y="123951"/>
                  </a:moveTo>
                  <a:lnTo>
                    <a:pt x="331203" y="123951"/>
                  </a:lnTo>
                  <a:lnTo>
                    <a:pt x="331203" y="209"/>
                  </a:lnTo>
                  <a:lnTo>
                    <a:pt x="357887" y="209"/>
                  </a:lnTo>
                  <a:lnTo>
                    <a:pt x="357887" y="123951"/>
                  </a:lnTo>
                  <a:close/>
                </a:path>
                <a:path w="358139" h="200660">
                  <a:moveTo>
                    <a:pt x="357887" y="200237"/>
                  </a:moveTo>
                  <a:lnTo>
                    <a:pt x="223837" y="200237"/>
                  </a:lnTo>
                  <a:lnTo>
                    <a:pt x="223837" y="125573"/>
                  </a:lnTo>
                  <a:lnTo>
                    <a:pt x="357887" y="125573"/>
                  </a:lnTo>
                  <a:lnTo>
                    <a:pt x="357887" y="148804"/>
                  </a:lnTo>
                  <a:lnTo>
                    <a:pt x="250103" y="148804"/>
                  </a:lnTo>
                  <a:lnTo>
                    <a:pt x="250103" y="176797"/>
                  </a:lnTo>
                  <a:lnTo>
                    <a:pt x="357887" y="176797"/>
                  </a:lnTo>
                  <a:lnTo>
                    <a:pt x="357887" y="200237"/>
                  </a:lnTo>
                  <a:close/>
                </a:path>
                <a:path w="358139" h="200660">
                  <a:moveTo>
                    <a:pt x="357887" y="176797"/>
                  </a:moveTo>
                  <a:lnTo>
                    <a:pt x="331622" y="176797"/>
                  </a:lnTo>
                  <a:lnTo>
                    <a:pt x="331622" y="148804"/>
                  </a:lnTo>
                  <a:lnTo>
                    <a:pt x="357887" y="148804"/>
                  </a:lnTo>
                  <a:lnTo>
                    <a:pt x="357887" y="176797"/>
                  </a:lnTo>
                  <a:close/>
                </a:path>
                <a:path w="358139" h="200660">
                  <a:moveTo>
                    <a:pt x="220332" y="114742"/>
                  </a:moveTo>
                  <a:lnTo>
                    <a:pt x="200240" y="114742"/>
                  </a:lnTo>
                  <a:lnTo>
                    <a:pt x="200240" y="50752"/>
                  </a:lnTo>
                  <a:lnTo>
                    <a:pt x="270352" y="50752"/>
                  </a:lnTo>
                  <a:lnTo>
                    <a:pt x="270352" y="35003"/>
                  </a:lnTo>
                  <a:lnTo>
                    <a:pt x="199822" y="35003"/>
                  </a:lnTo>
                  <a:lnTo>
                    <a:pt x="199822" y="11772"/>
                  </a:lnTo>
                  <a:lnTo>
                    <a:pt x="296566" y="11772"/>
                  </a:lnTo>
                  <a:lnTo>
                    <a:pt x="296566" y="73617"/>
                  </a:lnTo>
                  <a:lnTo>
                    <a:pt x="226506" y="73617"/>
                  </a:lnTo>
                  <a:lnTo>
                    <a:pt x="226506" y="91040"/>
                  </a:lnTo>
                  <a:lnTo>
                    <a:pt x="316961" y="91040"/>
                  </a:lnTo>
                  <a:lnTo>
                    <a:pt x="319430" y="107731"/>
                  </a:lnTo>
                  <a:lnTo>
                    <a:pt x="293609" y="111343"/>
                  </a:lnTo>
                  <a:lnTo>
                    <a:pt x="269665" y="113474"/>
                  </a:lnTo>
                  <a:lnTo>
                    <a:pt x="245830" y="114486"/>
                  </a:lnTo>
                  <a:lnTo>
                    <a:pt x="220332" y="114742"/>
                  </a:lnTo>
                  <a:close/>
                </a:path>
                <a:path w="358139" h="200660">
                  <a:moveTo>
                    <a:pt x="316961" y="91040"/>
                  </a:moveTo>
                  <a:lnTo>
                    <a:pt x="226506" y="91040"/>
                  </a:lnTo>
                  <a:lnTo>
                    <a:pt x="248160" y="90819"/>
                  </a:lnTo>
                  <a:lnTo>
                    <a:pt x="269378" y="89896"/>
                  </a:lnTo>
                  <a:lnTo>
                    <a:pt x="291527" y="87884"/>
                  </a:lnTo>
                  <a:lnTo>
                    <a:pt x="315977" y="84395"/>
                  </a:lnTo>
                  <a:lnTo>
                    <a:pt x="316961" y="91040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11337" y="2856324"/>
            <a:ext cx="2261870" cy="13023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45400"/>
              </a:lnSpc>
              <a:spcBef>
                <a:spcPts val="85"/>
              </a:spcBef>
            </a:pPr>
            <a:r>
              <a:rPr sz="1600" spc="-45" dirty="0">
                <a:solidFill>
                  <a:srgbClr val="262525"/>
                </a:solidFill>
                <a:latin typeface="Trebuchet MS"/>
                <a:cs typeface="Trebuchet MS"/>
              </a:rPr>
              <a:t>F</a:t>
            </a:r>
            <a:r>
              <a:rPr sz="1600" spc="-190" dirty="0">
                <a:solidFill>
                  <a:srgbClr val="262525"/>
                </a:solidFill>
                <a:latin typeface="Trebuchet MS"/>
                <a:cs typeface="Trebuchet MS"/>
              </a:rPr>
              <a:t>i</a:t>
            </a:r>
            <a:r>
              <a:rPr sz="1600" spc="-200" dirty="0">
                <a:solidFill>
                  <a:srgbClr val="262525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1600" spc="-95" dirty="0">
                <a:solidFill>
                  <a:srgbClr val="262525"/>
                </a:solidFill>
                <a:latin typeface="Trebuchet MS"/>
                <a:cs typeface="Trebuchet MS"/>
              </a:rPr>
              <a:t>b</a:t>
            </a:r>
            <a:r>
              <a:rPr sz="1600" spc="-120" dirty="0">
                <a:solidFill>
                  <a:srgbClr val="262525"/>
                </a:solidFill>
                <a:latin typeface="Trebuchet MS"/>
                <a:cs typeface="Trebuchet MS"/>
              </a:rPr>
              <a:t>a</a:t>
            </a:r>
            <a:r>
              <a:rPr sz="1600" spc="-5" dirty="0">
                <a:solidFill>
                  <a:srgbClr val="262525"/>
                </a:solidFill>
                <a:latin typeface="Trebuchet MS"/>
                <a:cs typeface="Trebuchet MS"/>
              </a:rPr>
              <a:t>s</a:t>
            </a:r>
            <a:r>
              <a:rPr sz="1600" spc="-90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262525"/>
                </a:solidFill>
                <a:latin typeface="Trebuchet MS"/>
                <a:cs typeface="Trebuchet MS"/>
              </a:rPr>
              <a:t>C</a:t>
            </a:r>
            <a:r>
              <a:rPr sz="1600" spc="-204" dirty="0">
                <a:solidFill>
                  <a:srgbClr val="262525"/>
                </a:solidFill>
                <a:latin typeface="Trebuchet MS"/>
                <a:cs typeface="Trebuchet MS"/>
              </a:rPr>
              <a:t>l</a:t>
            </a:r>
            <a:r>
              <a:rPr sz="1600" spc="-65" dirty="0">
                <a:solidFill>
                  <a:srgbClr val="262525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u</a:t>
            </a:r>
            <a:r>
              <a:rPr sz="1600" spc="-55" dirty="0">
                <a:solidFill>
                  <a:srgbClr val="262525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600" spc="110" dirty="0">
                <a:solidFill>
                  <a:srgbClr val="262525"/>
                </a:solidFill>
                <a:latin typeface="Trebuchet MS"/>
                <a:cs typeface="Trebuchet MS"/>
              </a:rPr>
              <a:t>M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1600" spc="-5" dirty="0">
                <a:solidFill>
                  <a:srgbClr val="262525"/>
                </a:solidFill>
                <a:latin typeface="Trebuchet MS"/>
                <a:cs typeface="Trebuchet MS"/>
              </a:rPr>
              <a:t>ss</a:t>
            </a:r>
            <a:r>
              <a:rPr sz="1600" spc="-120" dirty="0">
                <a:solidFill>
                  <a:srgbClr val="262525"/>
                </a:solidFill>
                <a:latin typeface="Trebuchet MS"/>
                <a:cs typeface="Trebuchet MS"/>
              </a:rPr>
              <a:t>a</a:t>
            </a:r>
            <a:r>
              <a:rPr sz="1600" spc="-10" dirty="0">
                <a:solidFill>
                  <a:srgbClr val="262525"/>
                </a:solidFill>
                <a:latin typeface="Trebuchet MS"/>
                <a:cs typeface="Trebuchet MS"/>
              </a:rPr>
              <a:t>g</a:t>
            </a:r>
            <a:r>
              <a:rPr sz="1600" spc="-190" dirty="0">
                <a:solidFill>
                  <a:srgbClr val="262525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n</a:t>
            </a:r>
            <a:r>
              <a:rPr sz="1600" spc="-10" dirty="0">
                <a:solidFill>
                  <a:srgbClr val="262525"/>
                </a:solidFill>
                <a:latin typeface="Trebuchet MS"/>
                <a:cs typeface="Trebuchet MS"/>
              </a:rPr>
              <a:t>g</a:t>
            </a:r>
            <a:r>
              <a:rPr sz="1350" spc="-65" dirty="0">
                <a:solidFill>
                  <a:srgbClr val="262525"/>
                </a:solidFill>
                <a:latin typeface="Malgun Gothic"/>
                <a:cs typeface="Malgun Gothic"/>
              </a:rPr>
              <a:t>을 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사용하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여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앱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이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백그라운드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에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75" dirty="0">
                <a:solidFill>
                  <a:srgbClr val="262525"/>
                </a:solidFill>
                <a:latin typeface="Malgun Gothic"/>
                <a:cs typeface="Malgun Gothic"/>
              </a:rPr>
              <a:t>있  을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때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도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사용자에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게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메시지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보</a:t>
            </a:r>
            <a:endParaRPr sz="135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530"/>
              </a:spcBef>
            </a:pP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수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있습니다</a:t>
            </a:r>
            <a:r>
              <a:rPr sz="1600" spc="-220" dirty="0">
                <a:solidFill>
                  <a:srgbClr val="262525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19599" y="2343149"/>
            <a:ext cx="2600325" cy="2047875"/>
            <a:chOff x="4419599" y="2343149"/>
            <a:chExt cx="2600325" cy="2047875"/>
          </a:xfrm>
        </p:grpSpPr>
        <p:sp>
          <p:nvSpPr>
            <p:cNvPr id="9" name="object 9"/>
            <p:cNvSpPr/>
            <p:nvPr/>
          </p:nvSpPr>
          <p:spPr>
            <a:xfrm>
              <a:off x="4424361" y="2347912"/>
              <a:ext cx="2590800" cy="2038350"/>
            </a:xfrm>
            <a:custGeom>
              <a:avLst/>
              <a:gdLst/>
              <a:ahLst/>
              <a:cxnLst/>
              <a:rect l="l" t="t" r="r" b="b"/>
              <a:pathLst>
                <a:path w="2590800" h="2038350">
                  <a:moveTo>
                    <a:pt x="2541852" y="2038349"/>
                  </a:moveTo>
                  <a:lnTo>
                    <a:pt x="48947" y="2038349"/>
                  </a:lnTo>
                  <a:lnTo>
                    <a:pt x="45540" y="2038014"/>
                  </a:lnTo>
                  <a:lnTo>
                    <a:pt x="10739" y="2017927"/>
                  </a:lnTo>
                  <a:lnTo>
                    <a:pt x="0" y="1989402"/>
                  </a:lnTo>
                  <a:lnTo>
                    <a:pt x="0" y="198596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2541852" y="0"/>
                  </a:lnTo>
                  <a:lnTo>
                    <a:pt x="2577888" y="17776"/>
                  </a:lnTo>
                  <a:lnTo>
                    <a:pt x="2590800" y="48947"/>
                  </a:lnTo>
                  <a:lnTo>
                    <a:pt x="2590800" y="1989402"/>
                  </a:lnTo>
                  <a:lnTo>
                    <a:pt x="2573023" y="2025437"/>
                  </a:lnTo>
                  <a:lnTo>
                    <a:pt x="2545258" y="2038014"/>
                  </a:lnTo>
                  <a:lnTo>
                    <a:pt x="2541852" y="2038349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24361" y="2347912"/>
              <a:ext cx="2590800" cy="2038350"/>
            </a:xfrm>
            <a:custGeom>
              <a:avLst/>
              <a:gdLst/>
              <a:ahLst/>
              <a:cxnLst/>
              <a:rect l="l" t="t" r="r" b="b"/>
              <a:pathLst>
                <a:path w="2590800" h="2038350">
                  <a:moveTo>
                    <a:pt x="0" y="19859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7"/>
                  </a:lnTo>
                  <a:lnTo>
                    <a:pt x="1677" y="38793"/>
                  </a:lnTo>
                  <a:lnTo>
                    <a:pt x="2670" y="35517"/>
                  </a:lnTo>
                  <a:lnTo>
                    <a:pt x="3987" y="32339"/>
                  </a:lnTo>
                  <a:lnTo>
                    <a:pt x="5303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2" y="1677"/>
                  </a:lnTo>
                  <a:lnTo>
                    <a:pt x="42166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2538412" y="0"/>
                  </a:lnTo>
                  <a:lnTo>
                    <a:pt x="2541852" y="0"/>
                  </a:lnTo>
                  <a:lnTo>
                    <a:pt x="2545258" y="335"/>
                  </a:lnTo>
                  <a:lnTo>
                    <a:pt x="2580060" y="20422"/>
                  </a:lnTo>
                  <a:lnTo>
                    <a:pt x="2581970" y="23282"/>
                  </a:lnTo>
                  <a:lnTo>
                    <a:pt x="2583881" y="26142"/>
                  </a:lnTo>
                  <a:lnTo>
                    <a:pt x="2589792" y="42166"/>
                  </a:lnTo>
                  <a:lnTo>
                    <a:pt x="2590464" y="45540"/>
                  </a:lnTo>
                  <a:lnTo>
                    <a:pt x="2590800" y="48947"/>
                  </a:lnTo>
                  <a:lnTo>
                    <a:pt x="2590800" y="52387"/>
                  </a:lnTo>
                  <a:lnTo>
                    <a:pt x="2590800" y="1985962"/>
                  </a:lnTo>
                  <a:lnTo>
                    <a:pt x="2590800" y="1989402"/>
                  </a:lnTo>
                  <a:lnTo>
                    <a:pt x="2590464" y="1992809"/>
                  </a:lnTo>
                  <a:lnTo>
                    <a:pt x="2589793" y="1996182"/>
                  </a:lnTo>
                  <a:lnTo>
                    <a:pt x="2589122" y="1999555"/>
                  </a:lnTo>
                  <a:lnTo>
                    <a:pt x="2581970" y="2015066"/>
                  </a:lnTo>
                  <a:lnTo>
                    <a:pt x="2580059" y="2017927"/>
                  </a:lnTo>
                  <a:lnTo>
                    <a:pt x="2545258" y="2038014"/>
                  </a:lnTo>
                  <a:lnTo>
                    <a:pt x="2541852" y="2038349"/>
                  </a:lnTo>
                  <a:lnTo>
                    <a:pt x="2538412" y="2038349"/>
                  </a:lnTo>
                  <a:lnTo>
                    <a:pt x="52387" y="2038349"/>
                  </a:lnTo>
                  <a:lnTo>
                    <a:pt x="48947" y="2038349"/>
                  </a:lnTo>
                  <a:lnTo>
                    <a:pt x="45540" y="2038014"/>
                  </a:lnTo>
                  <a:lnTo>
                    <a:pt x="10739" y="2017927"/>
                  </a:lnTo>
                  <a:lnTo>
                    <a:pt x="0" y="1989402"/>
                  </a:lnTo>
                  <a:lnTo>
                    <a:pt x="0" y="1985962"/>
                  </a:lnTo>
                  <a:close/>
                </a:path>
              </a:pathLst>
            </a:custGeom>
            <a:ln w="9524">
              <a:solidFill>
                <a:srgbClr val="B4B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04651" y="2557093"/>
              <a:ext cx="793115" cy="203200"/>
            </a:xfrm>
            <a:custGeom>
              <a:avLst/>
              <a:gdLst/>
              <a:ahLst/>
              <a:cxnLst/>
              <a:rect l="l" t="t" r="r" b="b"/>
              <a:pathLst>
                <a:path w="793114" h="203200">
                  <a:moveTo>
                    <a:pt x="120281" y="46202"/>
                  </a:moveTo>
                  <a:lnTo>
                    <a:pt x="116332" y="30657"/>
                  </a:lnTo>
                  <a:lnTo>
                    <a:pt x="115811" y="30086"/>
                  </a:lnTo>
                  <a:lnTo>
                    <a:pt x="105410" y="18554"/>
                  </a:lnTo>
                  <a:lnTo>
                    <a:pt x="94437" y="13335"/>
                  </a:lnTo>
                  <a:lnTo>
                    <a:pt x="94437" y="46202"/>
                  </a:lnTo>
                  <a:lnTo>
                    <a:pt x="92710" y="52908"/>
                  </a:lnTo>
                  <a:lnTo>
                    <a:pt x="87642" y="57899"/>
                  </a:lnTo>
                  <a:lnTo>
                    <a:pt x="79425" y="61023"/>
                  </a:lnTo>
                  <a:lnTo>
                    <a:pt x="68275" y="62103"/>
                  </a:lnTo>
                  <a:lnTo>
                    <a:pt x="56972" y="61023"/>
                  </a:lnTo>
                  <a:lnTo>
                    <a:pt x="48691" y="57899"/>
                  </a:lnTo>
                  <a:lnTo>
                    <a:pt x="43586" y="52908"/>
                  </a:lnTo>
                  <a:lnTo>
                    <a:pt x="41859" y="46202"/>
                  </a:lnTo>
                  <a:lnTo>
                    <a:pt x="43599" y="39471"/>
                  </a:lnTo>
                  <a:lnTo>
                    <a:pt x="48704" y="34391"/>
                  </a:lnTo>
                  <a:lnTo>
                    <a:pt x="56997" y="31203"/>
                  </a:lnTo>
                  <a:lnTo>
                    <a:pt x="68275" y="30086"/>
                  </a:lnTo>
                  <a:lnTo>
                    <a:pt x="79400" y="31203"/>
                  </a:lnTo>
                  <a:lnTo>
                    <a:pt x="87617" y="34391"/>
                  </a:lnTo>
                  <a:lnTo>
                    <a:pt x="92697" y="39471"/>
                  </a:lnTo>
                  <a:lnTo>
                    <a:pt x="94437" y="46202"/>
                  </a:lnTo>
                  <a:lnTo>
                    <a:pt x="94437" y="13335"/>
                  </a:lnTo>
                  <a:lnTo>
                    <a:pt x="88925" y="10706"/>
                  </a:lnTo>
                  <a:lnTo>
                    <a:pt x="68275" y="7899"/>
                  </a:lnTo>
                  <a:lnTo>
                    <a:pt x="47599" y="10706"/>
                  </a:lnTo>
                  <a:lnTo>
                    <a:pt x="31102" y="18554"/>
                  </a:lnTo>
                  <a:lnTo>
                    <a:pt x="20167" y="30657"/>
                  </a:lnTo>
                  <a:lnTo>
                    <a:pt x="16217" y="46202"/>
                  </a:lnTo>
                  <a:lnTo>
                    <a:pt x="20180" y="61849"/>
                  </a:lnTo>
                  <a:lnTo>
                    <a:pt x="31127" y="73863"/>
                  </a:lnTo>
                  <a:lnTo>
                    <a:pt x="47625" y="81572"/>
                  </a:lnTo>
                  <a:lnTo>
                    <a:pt x="68275" y="84289"/>
                  </a:lnTo>
                  <a:lnTo>
                    <a:pt x="88900" y="81572"/>
                  </a:lnTo>
                  <a:lnTo>
                    <a:pt x="105384" y="73863"/>
                  </a:lnTo>
                  <a:lnTo>
                    <a:pt x="116078" y="62103"/>
                  </a:lnTo>
                  <a:lnTo>
                    <a:pt x="116319" y="61849"/>
                  </a:lnTo>
                  <a:lnTo>
                    <a:pt x="120281" y="46202"/>
                  </a:lnTo>
                  <a:close/>
                </a:path>
                <a:path w="793114" h="203200">
                  <a:moveTo>
                    <a:pt x="136347" y="105016"/>
                  </a:moveTo>
                  <a:lnTo>
                    <a:pt x="134150" y="83451"/>
                  </a:lnTo>
                  <a:lnTo>
                    <a:pt x="99796" y="86817"/>
                  </a:lnTo>
                  <a:lnTo>
                    <a:pt x="65405" y="88684"/>
                  </a:lnTo>
                  <a:lnTo>
                    <a:pt x="31851" y="89535"/>
                  </a:lnTo>
                  <a:lnTo>
                    <a:pt x="0" y="89839"/>
                  </a:lnTo>
                  <a:lnTo>
                    <a:pt x="3810" y="113233"/>
                  </a:lnTo>
                  <a:lnTo>
                    <a:pt x="32105" y="113068"/>
                  </a:lnTo>
                  <a:lnTo>
                    <a:pt x="56718" y="112547"/>
                  </a:lnTo>
                  <a:lnTo>
                    <a:pt x="56718" y="149694"/>
                  </a:lnTo>
                  <a:lnTo>
                    <a:pt x="83400" y="149694"/>
                  </a:lnTo>
                  <a:lnTo>
                    <a:pt x="83400" y="112547"/>
                  </a:lnTo>
                  <a:lnTo>
                    <a:pt x="83400" y="111023"/>
                  </a:lnTo>
                  <a:lnTo>
                    <a:pt x="94373" y="110248"/>
                  </a:lnTo>
                  <a:lnTo>
                    <a:pt x="106972" y="109016"/>
                  </a:lnTo>
                  <a:lnTo>
                    <a:pt x="121005" y="107302"/>
                  </a:lnTo>
                  <a:lnTo>
                    <a:pt x="136347" y="105016"/>
                  </a:lnTo>
                  <a:close/>
                </a:path>
                <a:path w="793114" h="203200">
                  <a:moveTo>
                    <a:pt x="169367" y="215"/>
                  </a:moveTo>
                  <a:lnTo>
                    <a:pt x="142684" y="215"/>
                  </a:lnTo>
                  <a:lnTo>
                    <a:pt x="142684" y="114642"/>
                  </a:lnTo>
                  <a:lnTo>
                    <a:pt x="103225" y="114642"/>
                  </a:lnTo>
                  <a:lnTo>
                    <a:pt x="103225" y="136410"/>
                  </a:lnTo>
                  <a:lnTo>
                    <a:pt x="142684" y="136410"/>
                  </a:lnTo>
                  <a:lnTo>
                    <a:pt x="142684" y="156337"/>
                  </a:lnTo>
                  <a:lnTo>
                    <a:pt x="169367" y="156337"/>
                  </a:lnTo>
                  <a:lnTo>
                    <a:pt x="169367" y="215"/>
                  </a:lnTo>
                  <a:close/>
                </a:path>
                <a:path w="793114" h="203200">
                  <a:moveTo>
                    <a:pt x="174078" y="175069"/>
                  </a:moveTo>
                  <a:lnTo>
                    <a:pt x="54940" y="175069"/>
                  </a:lnTo>
                  <a:lnTo>
                    <a:pt x="54940" y="133057"/>
                  </a:lnTo>
                  <a:lnTo>
                    <a:pt x="28244" y="133057"/>
                  </a:lnTo>
                  <a:lnTo>
                    <a:pt x="28244" y="198564"/>
                  </a:lnTo>
                  <a:lnTo>
                    <a:pt x="174078" y="198564"/>
                  </a:lnTo>
                  <a:lnTo>
                    <a:pt x="174078" y="175069"/>
                  </a:lnTo>
                  <a:close/>
                </a:path>
                <a:path w="793114" h="203200">
                  <a:moveTo>
                    <a:pt x="363791" y="215"/>
                  </a:moveTo>
                  <a:lnTo>
                    <a:pt x="337108" y="215"/>
                  </a:lnTo>
                  <a:lnTo>
                    <a:pt x="337108" y="34696"/>
                  </a:lnTo>
                  <a:lnTo>
                    <a:pt x="304469" y="34696"/>
                  </a:lnTo>
                  <a:lnTo>
                    <a:pt x="304825" y="33020"/>
                  </a:lnTo>
                  <a:lnTo>
                    <a:pt x="305714" y="25273"/>
                  </a:lnTo>
                  <a:lnTo>
                    <a:pt x="305714" y="13030"/>
                  </a:lnTo>
                  <a:lnTo>
                    <a:pt x="208343" y="13030"/>
                  </a:lnTo>
                  <a:lnTo>
                    <a:pt x="208343" y="36525"/>
                  </a:lnTo>
                  <a:lnTo>
                    <a:pt x="277304" y="36525"/>
                  </a:lnTo>
                  <a:lnTo>
                    <a:pt x="270687" y="55587"/>
                  </a:lnTo>
                  <a:lnTo>
                    <a:pt x="254990" y="73101"/>
                  </a:lnTo>
                  <a:lnTo>
                    <a:pt x="230276" y="88315"/>
                  </a:lnTo>
                  <a:lnTo>
                    <a:pt x="196570" y="100571"/>
                  </a:lnTo>
                  <a:lnTo>
                    <a:pt x="207352" y="122859"/>
                  </a:lnTo>
                  <a:lnTo>
                    <a:pt x="239064" y="111417"/>
                  </a:lnTo>
                  <a:lnTo>
                    <a:pt x="264922" y="96520"/>
                  </a:lnTo>
                  <a:lnTo>
                    <a:pt x="284429" y="78562"/>
                  </a:lnTo>
                  <a:lnTo>
                    <a:pt x="297141" y="57975"/>
                  </a:lnTo>
                  <a:lnTo>
                    <a:pt x="337108" y="57975"/>
                  </a:lnTo>
                  <a:lnTo>
                    <a:pt x="337108" y="75603"/>
                  </a:lnTo>
                  <a:lnTo>
                    <a:pt x="286778" y="75603"/>
                  </a:lnTo>
                  <a:lnTo>
                    <a:pt x="286778" y="99098"/>
                  </a:lnTo>
                  <a:lnTo>
                    <a:pt x="337108" y="99098"/>
                  </a:lnTo>
                  <a:lnTo>
                    <a:pt x="337108" y="124269"/>
                  </a:lnTo>
                  <a:lnTo>
                    <a:pt x="225463" y="124269"/>
                  </a:lnTo>
                  <a:lnTo>
                    <a:pt x="225463" y="147548"/>
                  </a:lnTo>
                  <a:lnTo>
                    <a:pt x="337108" y="147548"/>
                  </a:lnTo>
                  <a:lnTo>
                    <a:pt x="337108" y="202387"/>
                  </a:lnTo>
                  <a:lnTo>
                    <a:pt x="363791" y="202387"/>
                  </a:lnTo>
                  <a:lnTo>
                    <a:pt x="363791" y="124587"/>
                  </a:lnTo>
                  <a:lnTo>
                    <a:pt x="363791" y="57975"/>
                  </a:lnTo>
                  <a:lnTo>
                    <a:pt x="363791" y="34696"/>
                  </a:lnTo>
                  <a:lnTo>
                    <a:pt x="363791" y="215"/>
                  </a:lnTo>
                  <a:close/>
                </a:path>
                <a:path w="793114" h="203200">
                  <a:moveTo>
                    <a:pt x="614235" y="95808"/>
                  </a:moveTo>
                  <a:lnTo>
                    <a:pt x="586917" y="95808"/>
                  </a:lnTo>
                  <a:lnTo>
                    <a:pt x="589457" y="78994"/>
                  </a:lnTo>
                  <a:lnTo>
                    <a:pt x="590765" y="63106"/>
                  </a:lnTo>
                  <a:lnTo>
                    <a:pt x="591248" y="48107"/>
                  </a:lnTo>
                  <a:lnTo>
                    <a:pt x="591312" y="34010"/>
                  </a:lnTo>
                  <a:lnTo>
                    <a:pt x="591312" y="12611"/>
                  </a:lnTo>
                  <a:lnTo>
                    <a:pt x="452132" y="12611"/>
                  </a:lnTo>
                  <a:lnTo>
                    <a:pt x="452132" y="35890"/>
                  </a:lnTo>
                  <a:lnTo>
                    <a:pt x="564845" y="34036"/>
                  </a:lnTo>
                  <a:lnTo>
                    <a:pt x="564756" y="48107"/>
                  </a:lnTo>
                  <a:lnTo>
                    <a:pt x="564197" y="62763"/>
                  </a:lnTo>
                  <a:lnTo>
                    <a:pt x="562660" y="78676"/>
                  </a:lnTo>
                  <a:lnTo>
                    <a:pt x="559663" y="95808"/>
                  </a:lnTo>
                  <a:lnTo>
                    <a:pt x="430263" y="95808"/>
                  </a:lnTo>
                  <a:lnTo>
                    <a:pt x="430263" y="119456"/>
                  </a:lnTo>
                  <a:lnTo>
                    <a:pt x="508482" y="119456"/>
                  </a:lnTo>
                  <a:lnTo>
                    <a:pt x="508482" y="203060"/>
                  </a:lnTo>
                  <a:lnTo>
                    <a:pt x="535178" y="203060"/>
                  </a:lnTo>
                  <a:lnTo>
                    <a:pt x="535178" y="119456"/>
                  </a:lnTo>
                  <a:lnTo>
                    <a:pt x="614235" y="119456"/>
                  </a:lnTo>
                  <a:lnTo>
                    <a:pt x="614235" y="95808"/>
                  </a:lnTo>
                  <a:close/>
                </a:path>
                <a:path w="793114" h="203200">
                  <a:moveTo>
                    <a:pt x="749122" y="93865"/>
                  </a:moveTo>
                  <a:lnTo>
                    <a:pt x="727544" y="83553"/>
                  </a:lnTo>
                  <a:lnTo>
                    <a:pt x="722033" y="78689"/>
                  </a:lnTo>
                  <a:lnTo>
                    <a:pt x="711923" y="69786"/>
                  </a:lnTo>
                  <a:lnTo>
                    <a:pt x="702411" y="53251"/>
                  </a:lnTo>
                  <a:lnTo>
                    <a:pt x="699312" y="35267"/>
                  </a:lnTo>
                  <a:lnTo>
                    <a:pt x="699211" y="10934"/>
                  </a:lnTo>
                  <a:lnTo>
                    <a:pt x="672731" y="10934"/>
                  </a:lnTo>
                  <a:lnTo>
                    <a:pt x="672731" y="35267"/>
                  </a:lnTo>
                  <a:lnTo>
                    <a:pt x="669442" y="55537"/>
                  </a:lnTo>
                  <a:lnTo>
                    <a:pt x="659688" y="73380"/>
                  </a:lnTo>
                  <a:lnTo>
                    <a:pt x="643597" y="88150"/>
                  </a:lnTo>
                  <a:lnTo>
                    <a:pt x="621296" y="99199"/>
                  </a:lnTo>
                  <a:lnTo>
                    <a:pt x="635736" y="121335"/>
                  </a:lnTo>
                  <a:lnTo>
                    <a:pt x="654710" y="112115"/>
                  </a:lnTo>
                  <a:lnTo>
                    <a:pt x="669848" y="101003"/>
                  </a:lnTo>
                  <a:lnTo>
                    <a:pt x="680681" y="89395"/>
                  </a:lnTo>
                  <a:lnTo>
                    <a:pt x="686701" y="78689"/>
                  </a:lnTo>
                  <a:lnTo>
                    <a:pt x="692340" y="87477"/>
                  </a:lnTo>
                  <a:lnTo>
                    <a:pt x="702462" y="97421"/>
                  </a:lnTo>
                  <a:lnTo>
                    <a:pt x="716546" y="107188"/>
                  </a:lnTo>
                  <a:lnTo>
                    <a:pt x="734110" y="115481"/>
                  </a:lnTo>
                  <a:lnTo>
                    <a:pt x="749122" y="93865"/>
                  </a:lnTo>
                  <a:close/>
                </a:path>
                <a:path w="793114" h="203200">
                  <a:moveTo>
                    <a:pt x="792187" y="0"/>
                  </a:moveTo>
                  <a:lnTo>
                    <a:pt x="765505" y="0"/>
                  </a:lnTo>
                  <a:lnTo>
                    <a:pt x="765505" y="40919"/>
                  </a:lnTo>
                  <a:lnTo>
                    <a:pt x="723277" y="40919"/>
                  </a:lnTo>
                  <a:lnTo>
                    <a:pt x="723277" y="64617"/>
                  </a:lnTo>
                  <a:lnTo>
                    <a:pt x="765505" y="64617"/>
                  </a:lnTo>
                  <a:lnTo>
                    <a:pt x="765505" y="123532"/>
                  </a:lnTo>
                  <a:lnTo>
                    <a:pt x="792187" y="123532"/>
                  </a:lnTo>
                  <a:lnTo>
                    <a:pt x="792187" y="0"/>
                  </a:lnTo>
                  <a:close/>
                </a:path>
                <a:path w="793114" h="203200">
                  <a:moveTo>
                    <a:pt x="792861" y="161518"/>
                  </a:moveTo>
                  <a:lnTo>
                    <a:pt x="787882" y="144246"/>
                  </a:lnTo>
                  <a:lnTo>
                    <a:pt x="787044" y="143471"/>
                  </a:lnTo>
                  <a:lnTo>
                    <a:pt x="773849" y="131330"/>
                  </a:lnTo>
                  <a:lnTo>
                    <a:pt x="766394" y="128562"/>
                  </a:lnTo>
                  <a:lnTo>
                    <a:pt x="766394" y="161518"/>
                  </a:lnTo>
                  <a:lnTo>
                    <a:pt x="763714" y="168986"/>
                  </a:lnTo>
                  <a:lnTo>
                    <a:pt x="755700" y="174599"/>
                  </a:lnTo>
                  <a:lnTo>
                    <a:pt x="742416" y="178130"/>
                  </a:lnTo>
                  <a:lnTo>
                    <a:pt x="723900" y="179362"/>
                  </a:lnTo>
                  <a:lnTo>
                    <a:pt x="705383" y="178130"/>
                  </a:lnTo>
                  <a:lnTo>
                    <a:pt x="692099" y="174599"/>
                  </a:lnTo>
                  <a:lnTo>
                    <a:pt x="684098" y="168986"/>
                  </a:lnTo>
                  <a:lnTo>
                    <a:pt x="681418" y="161518"/>
                  </a:lnTo>
                  <a:lnTo>
                    <a:pt x="684098" y="153936"/>
                  </a:lnTo>
                  <a:lnTo>
                    <a:pt x="692099" y="148259"/>
                  </a:lnTo>
                  <a:lnTo>
                    <a:pt x="705383" y="144703"/>
                  </a:lnTo>
                  <a:lnTo>
                    <a:pt x="723900" y="143471"/>
                  </a:lnTo>
                  <a:lnTo>
                    <a:pt x="742416" y="144703"/>
                  </a:lnTo>
                  <a:lnTo>
                    <a:pt x="755700" y="148259"/>
                  </a:lnTo>
                  <a:lnTo>
                    <a:pt x="763714" y="153936"/>
                  </a:lnTo>
                  <a:lnTo>
                    <a:pt x="766394" y="161518"/>
                  </a:lnTo>
                  <a:lnTo>
                    <a:pt x="766394" y="128562"/>
                  </a:lnTo>
                  <a:lnTo>
                    <a:pt x="752068" y="123240"/>
                  </a:lnTo>
                  <a:lnTo>
                    <a:pt x="723900" y="120446"/>
                  </a:lnTo>
                  <a:lnTo>
                    <a:pt x="695731" y="123240"/>
                  </a:lnTo>
                  <a:lnTo>
                    <a:pt x="673963" y="131330"/>
                  </a:lnTo>
                  <a:lnTo>
                    <a:pt x="659917" y="144246"/>
                  </a:lnTo>
                  <a:lnTo>
                    <a:pt x="654939" y="161518"/>
                  </a:lnTo>
                  <a:lnTo>
                    <a:pt x="659917" y="178790"/>
                  </a:lnTo>
                  <a:lnTo>
                    <a:pt x="673963" y="191630"/>
                  </a:lnTo>
                  <a:lnTo>
                    <a:pt x="695731" y="199631"/>
                  </a:lnTo>
                  <a:lnTo>
                    <a:pt x="723900" y="202387"/>
                  </a:lnTo>
                  <a:lnTo>
                    <a:pt x="752068" y="199631"/>
                  </a:lnTo>
                  <a:lnTo>
                    <a:pt x="773849" y="191630"/>
                  </a:lnTo>
                  <a:lnTo>
                    <a:pt x="787260" y="179362"/>
                  </a:lnTo>
                  <a:lnTo>
                    <a:pt x="787882" y="178790"/>
                  </a:lnTo>
                  <a:lnTo>
                    <a:pt x="792861" y="161518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11337" y="2516187"/>
            <a:ext cx="361632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783840" algn="l"/>
              </a:tabLst>
            </a:pPr>
            <a:r>
              <a:rPr sz="1650" spc="-130" dirty="0">
                <a:latin typeface="Malgun Gothic"/>
                <a:cs typeface="Malgun Gothic"/>
              </a:rPr>
              <a:t>알</a:t>
            </a:r>
            <a:r>
              <a:rPr sz="1650" spc="-100" dirty="0">
                <a:latin typeface="Malgun Gothic"/>
                <a:cs typeface="Malgun Gothic"/>
              </a:rPr>
              <a:t>림</a:t>
            </a:r>
            <a:r>
              <a:rPr sz="1650" dirty="0">
                <a:latin typeface="Malgun Gothic"/>
                <a:cs typeface="Malgun Gothic"/>
              </a:rPr>
              <a:t>	</a:t>
            </a:r>
            <a:r>
              <a:rPr sz="1650" spc="-130" dirty="0">
                <a:latin typeface="Malgun Gothic"/>
                <a:cs typeface="Malgun Gothic"/>
              </a:rPr>
              <a:t>원</a:t>
            </a:r>
            <a:r>
              <a:rPr sz="1650" spc="-100" dirty="0">
                <a:latin typeface="Malgun Gothic"/>
                <a:cs typeface="Malgun Gothic"/>
              </a:rPr>
              <a:t>격</a:t>
            </a:r>
            <a:r>
              <a:rPr sz="1650" spc="-285" dirty="0">
                <a:latin typeface="Malgun Gothic"/>
                <a:cs typeface="Malgun Gothic"/>
              </a:rPr>
              <a:t> </a:t>
            </a:r>
            <a:r>
              <a:rPr sz="1650" spc="-130" dirty="0">
                <a:latin typeface="Malgun Gothic"/>
                <a:cs typeface="Malgun Gothic"/>
              </a:rPr>
              <a:t>구</a:t>
            </a:r>
            <a:r>
              <a:rPr sz="1650" spc="-100" dirty="0">
                <a:latin typeface="Malgun Gothic"/>
                <a:cs typeface="Malgun Gothic"/>
              </a:rPr>
              <a:t>성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83112" y="2898139"/>
            <a:ext cx="2218055" cy="955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ct val="142700"/>
              </a:lnSpc>
              <a:spcBef>
                <a:spcPts val="185"/>
              </a:spcBef>
            </a:pP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응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용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프로그램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을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통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해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클라이</a:t>
            </a:r>
            <a:r>
              <a:rPr sz="1350" spc="-75" dirty="0">
                <a:solidFill>
                  <a:srgbClr val="262525"/>
                </a:solidFill>
                <a:latin typeface="Malgun Gothic"/>
                <a:cs typeface="Malgun Gothic"/>
              </a:rPr>
              <a:t>언  트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앱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에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대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한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원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격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구성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이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가</a:t>
            </a:r>
            <a:r>
              <a:rPr sz="1350" spc="-65" dirty="0">
                <a:solidFill>
                  <a:srgbClr val="262525"/>
                </a:solidFill>
                <a:latin typeface="Malgun Gothic"/>
                <a:cs typeface="Malgun Gothic"/>
              </a:rPr>
              <a:t>능  </a:t>
            </a:r>
            <a:r>
              <a:rPr sz="1350" spc="-135" dirty="0">
                <a:solidFill>
                  <a:srgbClr val="262525"/>
                </a:solidFill>
                <a:latin typeface="Malgun Gothic"/>
                <a:cs typeface="Malgun Gothic"/>
              </a:rPr>
              <a:t>합니다</a:t>
            </a:r>
            <a:r>
              <a:rPr sz="1600" spc="-135" dirty="0">
                <a:solidFill>
                  <a:srgbClr val="262525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91374" y="2343149"/>
            <a:ext cx="2600325" cy="2047875"/>
            <a:chOff x="7191374" y="2343149"/>
            <a:chExt cx="2600325" cy="2047875"/>
          </a:xfrm>
        </p:grpSpPr>
        <p:sp>
          <p:nvSpPr>
            <p:cNvPr id="15" name="object 15"/>
            <p:cNvSpPr/>
            <p:nvPr/>
          </p:nvSpPr>
          <p:spPr>
            <a:xfrm>
              <a:off x="7196136" y="2347912"/>
              <a:ext cx="2590800" cy="2038350"/>
            </a:xfrm>
            <a:custGeom>
              <a:avLst/>
              <a:gdLst/>
              <a:ahLst/>
              <a:cxnLst/>
              <a:rect l="l" t="t" r="r" b="b"/>
              <a:pathLst>
                <a:path w="2590800" h="2038350">
                  <a:moveTo>
                    <a:pt x="2541852" y="2038349"/>
                  </a:moveTo>
                  <a:lnTo>
                    <a:pt x="48947" y="2038349"/>
                  </a:lnTo>
                  <a:lnTo>
                    <a:pt x="45540" y="2038014"/>
                  </a:lnTo>
                  <a:lnTo>
                    <a:pt x="10740" y="2017927"/>
                  </a:lnTo>
                  <a:lnTo>
                    <a:pt x="0" y="1989402"/>
                  </a:lnTo>
                  <a:lnTo>
                    <a:pt x="0" y="1985962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2541852" y="0"/>
                  </a:lnTo>
                  <a:lnTo>
                    <a:pt x="2577888" y="17776"/>
                  </a:lnTo>
                  <a:lnTo>
                    <a:pt x="2590800" y="48947"/>
                  </a:lnTo>
                  <a:lnTo>
                    <a:pt x="2590800" y="1989402"/>
                  </a:lnTo>
                  <a:lnTo>
                    <a:pt x="2573023" y="2025437"/>
                  </a:lnTo>
                  <a:lnTo>
                    <a:pt x="2545258" y="2038014"/>
                  </a:lnTo>
                  <a:lnTo>
                    <a:pt x="2541852" y="2038349"/>
                  </a:lnTo>
                  <a:close/>
                </a:path>
              </a:pathLst>
            </a:custGeom>
            <a:solidFill>
              <a:srgbClr val="D9DA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96136" y="2347912"/>
              <a:ext cx="2590800" cy="2038350"/>
            </a:xfrm>
            <a:custGeom>
              <a:avLst/>
              <a:gdLst/>
              <a:ahLst/>
              <a:cxnLst/>
              <a:rect l="l" t="t" r="r" b="b"/>
              <a:pathLst>
                <a:path w="2590800" h="2038350">
                  <a:moveTo>
                    <a:pt x="0" y="1985962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8829" y="23282"/>
                  </a:lnTo>
                  <a:lnTo>
                    <a:pt x="10740" y="20422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29161" y="5303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8" y="0"/>
                  </a:lnTo>
                  <a:lnTo>
                    <a:pt x="2538412" y="0"/>
                  </a:lnTo>
                  <a:lnTo>
                    <a:pt x="2541852" y="0"/>
                  </a:lnTo>
                  <a:lnTo>
                    <a:pt x="2545258" y="335"/>
                  </a:lnTo>
                  <a:lnTo>
                    <a:pt x="2580060" y="20422"/>
                  </a:lnTo>
                  <a:lnTo>
                    <a:pt x="2581970" y="23282"/>
                  </a:lnTo>
                  <a:lnTo>
                    <a:pt x="2583881" y="26142"/>
                  </a:lnTo>
                  <a:lnTo>
                    <a:pt x="2589792" y="42166"/>
                  </a:lnTo>
                  <a:lnTo>
                    <a:pt x="2590464" y="45540"/>
                  </a:lnTo>
                  <a:lnTo>
                    <a:pt x="2590800" y="48947"/>
                  </a:lnTo>
                  <a:lnTo>
                    <a:pt x="2590800" y="52387"/>
                  </a:lnTo>
                  <a:lnTo>
                    <a:pt x="2590800" y="1985962"/>
                  </a:lnTo>
                  <a:lnTo>
                    <a:pt x="2590800" y="1989402"/>
                  </a:lnTo>
                  <a:lnTo>
                    <a:pt x="2590464" y="1992809"/>
                  </a:lnTo>
                  <a:lnTo>
                    <a:pt x="2589792" y="1996182"/>
                  </a:lnTo>
                  <a:lnTo>
                    <a:pt x="2589121" y="1999555"/>
                  </a:lnTo>
                  <a:lnTo>
                    <a:pt x="2581970" y="2015066"/>
                  </a:lnTo>
                  <a:lnTo>
                    <a:pt x="2580060" y="2017927"/>
                  </a:lnTo>
                  <a:lnTo>
                    <a:pt x="2567515" y="2029520"/>
                  </a:lnTo>
                  <a:lnTo>
                    <a:pt x="2564656" y="2031431"/>
                  </a:lnTo>
                  <a:lnTo>
                    <a:pt x="2541852" y="2038349"/>
                  </a:lnTo>
                  <a:lnTo>
                    <a:pt x="2538412" y="2038349"/>
                  </a:lnTo>
                  <a:lnTo>
                    <a:pt x="52388" y="2038349"/>
                  </a:lnTo>
                  <a:lnTo>
                    <a:pt x="48947" y="2038349"/>
                  </a:lnTo>
                  <a:lnTo>
                    <a:pt x="45540" y="2038014"/>
                  </a:lnTo>
                  <a:lnTo>
                    <a:pt x="10740" y="2017927"/>
                  </a:lnTo>
                  <a:lnTo>
                    <a:pt x="8829" y="2015066"/>
                  </a:lnTo>
                  <a:lnTo>
                    <a:pt x="6918" y="2012206"/>
                  </a:lnTo>
                  <a:lnTo>
                    <a:pt x="5304" y="2009187"/>
                  </a:lnTo>
                  <a:lnTo>
                    <a:pt x="3988" y="2006009"/>
                  </a:lnTo>
                  <a:lnTo>
                    <a:pt x="2671" y="2002831"/>
                  </a:lnTo>
                  <a:lnTo>
                    <a:pt x="1677" y="1999555"/>
                  </a:lnTo>
                  <a:lnTo>
                    <a:pt x="1006" y="1996182"/>
                  </a:lnTo>
                  <a:lnTo>
                    <a:pt x="335" y="1992809"/>
                  </a:lnTo>
                  <a:lnTo>
                    <a:pt x="0" y="1989402"/>
                  </a:lnTo>
                  <a:lnTo>
                    <a:pt x="0" y="1985962"/>
                  </a:lnTo>
                  <a:close/>
                </a:path>
              </a:pathLst>
            </a:custGeom>
            <a:ln w="9524">
              <a:solidFill>
                <a:srgbClr val="B4B6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73186" y="2557089"/>
              <a:ext cx="382905" cy="203200"/>
            </a:xfrm>
            <a:custGeom>
              <a:avLst/>
              <a:gdLst/>
              <a:ahLst/>
              <a:cxnLst/>
              <a:rect l="l" t="t" r="r" b="b"/>
              <a:pathLst>
                <a:path w="382904" h="203200">
                  <a:moveTo>
                    <a:pt x="16429" y="162722"/>
                  </a:moveTo>
                  <a:lnTo>
                    <a:pt x="0" y="141113"/>
                  </a:lnTo>
                  <a:lnTo>
                    <a:pt x="21664" y="125875"/>
                  </a:lnTo>
                  <a:lnTo>
                    <a:pt x="38208" y="105383"/>
                  </a:lnTo>
                  <a:lnTo>
                    <a:pt x="48767" y="81448"/>
                  </a:lnTo>
                  <a:lnTo>
                    <a:pt x="52479" y="55880"/>
                  </a:lnTo>
                  <a:lnTo>
                    <a:pt x="52479" y="16690"/>
                  </a:lnTo>
                  <a:lnTo>
                    <a:pt x="78954" y="16690"/>
                  </a:lnTo>
                  <a:lnTo>
                    <a:pt x="78954" y="55880"/>
                  </a:lnTo>
                  <a:lnTo>
                    <a:pt x="82646" y="80368"/>
                  </a:lnTo>
                  <a:lnTo>
                    <a:pt x="93107" y="103218"/>
                  </a:lnTo>
                  <a:lnTo>
                    <a:pt x="96867" y="107731"/>
                  </a:lnTo>
                  <a:lnTo>
                    <a:pt x="66083" y="107731"/>
                  </a:lnTo>
                  <a:lnTo>
                    <a:pt x="60009" y="120937"/>
                  </a:lnTo>
                  <a:lnTo>
                    <a:pt x="49281" y="135874"/>
                  </a:lnTo>
                  <a:lnTo>
                    <a:pt x="34540" y="150488"/>
                  </a:lnTo>
                  <a:lnTo>
                    <a:pt x="16429" y="162722"/>
                  </a:lnTo>
                  <a:close/>
                </a:path>
                <a:path w="382904" h="203200">
                  <a:moveTo>
                    <a:pt x="114115" y="158798"/>
                  </a:moveTo>
                  <a:lnTo>
                    <a:pt x="96618" y="147250"/>
                  </a:lnTo>
                  <a:lnTo>
                    <a:pt x="82329" y="133559"/>
                  </a:lnTo>
                  <a:lnTo>
                    <a:pt x="71925" y="119720"/>
                  </a:lnTo>
                  <a:lnTo>
                    <a:pt x="66083" y="107731"/>
                  </a:lnTo>
                  <a:lnTo>
                    <a:pt x="96867" y="107731"/>
                  </a:lnTo>
                  <a:lnTo>
                    <a:pt x="109415" y="122792"/>
                  </a:lnTo>
                  <a:lnTo>
                    <a:pt x="130648" y="137450"/>
                  </a:lnTo>
                  <a:lnTo>
                    <a:pt x="114115" y="158798"/>
                  </a:lnTo>
                  <a:close/>
                </a:path>
                <a:path w="382904" h="203200">
                  <a:moveTo>
                    <a:pt x="162984" y="202801"/>
                  </a:moveTo>
                  <a:lnTo>
                    <a:pt x="136299" y="202801"/>
                  </a:lnTo>
                  <a:lnTo>
                    <a:pt x="136299" y="0"/>
                  </a:lnTo>
                  <a:lnTo>
                    <a:pt x="162984" y="0"/>
                  </a:lnTo>
                  <a:lnTo>
                    <a:pt x="162984" y="78431"/>
                  </a:lnTo>
                  <a:lnTo>
                    <a:pt x="194691" y="78431"/>
                  </a:lnTo>
                  <a:lnTo>
                    <a:pt x="194691" y="102551"/>
                  </a:lnTo>
                  <a:lnTo>
                    <a:pt x="162984" y="102551"/>
                  </a:lnTo>
                  <a:lnTo>
                    <a:pt x="162984" y="202801"/>
                  </a:lnTo>
                  <a:close/>
                </a:path>
                <a:path w="382904" h="203200">
                  <a:moveTo>
                    <a:pt x="290601" y="202382"/>
                  </a:moveTo>
                  <a:lnTo>
                    <a:pt x="261533" y="199824"/>
                  </a:lnTo>
                  <a:lnTo>
                    <a:pt x="239161" y="192317"/>
                  </a:lnTo>
                  <a:lnTo>
                    <a:pt x="224785" y="180110"/>
                  </a:lnTo>
                  <a:lnTo>
                    <a:pt x="219704" y="163455"/>
                  </a:lnTo>
                  <a:lnTo>
                    <a:pt x="224785" y="147041"/>
                  </a:lnTo>
                  <a:lnTo>
                    <a:pt x="239161" y="134959"/>
                  </a:lnTo>
                  <a:lnTo>
                    <a:pt x="261533" y="127497"/>
                  </a:lnTo>
                  <a:lnTo>
                    <a:pt x="290601" y="124945"/>
                  </a:lnTo>
                  <a:lnTo>
                    <a:pt x="319525" y="127497"/>
                  </a:lnTo>
                  <a:lnTo>
                    <a:pt x="341838" y="134959"/>
                  </a:lnTo>
                  <a:lnTo>
                    <a:pt x="356203" y="147041"/>
                  </a:lnTo>
                  <a:lnTo>
                    <a:pt x="356361" y="147549"/>
                  </a:lnTo>
                  <a:lnTo>
                    <a:pt x="290601" y="147549"/>
                  </a:lnTo>
                  <a:lnTo>
                    <a:pt x="271254" y="148643"/>
                  </a:lnTo>
                  <a:lnTo>
                    <a:pt x="257514" y="151793"/>
                  </a:lnTo>
                  <a:lnTo>
                    <a:pt x="249316" y="156797"/>
                  </a:lnTo>
                  <a:lnTo>
                    <a:pt x="246598" y="163455"/>
                  </a:lnTo>
                  <a:lnTo>
                    <a:pt x="249316" y="170354"/>
                  </a:lnTo>
                  <a:lnTo>
                    <a:pt x="257514" y="175482"/>
                  </a:lnTo>
                  <a:lnTo>
                    <a:pt x="271254" y="178678"/>
                  </a:lnTo>
                  <a:lnTo>
                    <a:pt x="290601" y="179779"/>
                  </a:lnTo>
                  <a:lnTo>
                    <a:pt x="356304" y="179779"/>
                  </a:lnTo>
                  <a:lnTo>
                    <a:pt x="356203" y="180110"/>
                  </a:lnTo>
                  <a:lnTo>
                    <a:pt x="341838" y="192317"/>
                  </a:lnTo>
                  <a:lnTo>
                    <a:pt x="319525" y="199824"/>
                  </a:lnTo>
                  <a:lnTo>
                    <a:pt x="290601" y="202382"/>
                  </a:lnTo>
                  <a:close/>
                </a:path>
                <a:path w="382904" h="203200">
                  <a:moveTo>
                    <a:pt x="356304" y="179779"/>
                  </a:moveTo>
                  <a:lnTo>
                    <a:pt x="290601" y="179779"/>
                  </a:lnTo>
                  <a:lnTo>
                    <a:pt x="309838" y="178678"/>
                  </a:lnTo>
                  <a:lnTo>
                    <a:pt x="323590" y="175482"/>
                  </a:lnTo>
                  <a:lnTo>
                    <a:pt x="331849" y="170354"/>
                  </a:lnTo>
                  <a:lnTo>
                    <a:pt x="334604" y="163455"/>
                  </a:lnTo>
                  <a:lnTo>
                    <a:pt x="331849" y="156797"/>
                  </a:lnTo>
                  <a:lnTo>
                    <a:pt x="323590" y="151793"/>
                  </a:lnTo>
                  <a:lnTo>
                    <a:pt x="309838" y="148643"/>
                  </a:lnTo>
                  <a:lnTo>
                    <a:pt x="290601" y="147549"/>
                  </a:lnTo>
                  <a:lnTo>
                    <a:pt x="356361" y="147549"/>
                  </a:lnTo>
                  <a:lnTo>
                    <a:pt x="361288" y="163455"/>
                  </a:lnTo>
                  <a:lnTo>
                    <a:pt x="356304" y="179779"/>
                  </a:lnTo>
                  <a:close/>
                </a:path>
                <a:path w="382904" h="203200">
                  <a:moveTo>
                    <a:pt x="268469" y="95802"/>
                  </a:moveTo>
                  <a:lnTo>
                    <a:pt x="241784" y="95802"/>
                  </a:lnTo>
                  <a:lnTo>
                    <a:pt x="241784" y="76024"/>
                  </a:lnTo>
                  <a:lnTo>
                    <a:pt x="232391" y="70874"/>
                  </a:lnTo>
                  <a:lnTo>
                    <a:pt x="224847" y="63591"/>
                  </a:lnTo>
                  <a:lnTo>
                    <a:pt x="219812" y="54532"/>
                  </a:lnTo>
                  <a:lnTo>
                    <a:pt x="217977" y="44055"/>
                  </a:lnTo>
                  <a:lnTo>
                    <a:pt x="223269" y="27008"/>
                  </a:lnTo>
                  <a:lnTo>
                    <a:pt x="238141" y="14297"/>
                  </a:lnTo>
                  <a:lnTo>
                    <a:pt x="261087" y="6353"/>
                  </a:lnTo>
                  <a:lnTo>
                    <a:pt x="290601" y="3610"/>
                  </a:lnTo>
                  <a:lnTo>
                    <a:pt x="320107" y="6353"/>
                  </a:lnTo>
                  <a:lnTo>
                    <a:pt x="343035" y="14297"/>
                  </a:lnTo>
                  <a:lnTo>
                    <a:pt x="357204" y="26422"/>
                  </a:lnTo>
                  <a:lnTo>
                    <a:pt x="290601" y="26422"/>
                  </a:lnTo>
                  <a:lnTo>
                    <a:pt x="270848" y="27632"/>
                  </a:lnTo>
                  <a:lnTo>
                    <a:pt x="256624" y="31118"/>
                  </a:lnTo>
                  <a:lnTo>
                    <a:pt x="248021" y="36664"/>
                  </a:lnTo>
                  <a:lnTo>
                    <a:pt x="245133" y="44055"/>
                  </a:lnTo>
                  <a:lnTo>
                    <a:pt x="248021" y="51468"/>
                  </a:lnTo>
                  <a:lnTo>
                    <a:pt x="256624" y="57011"/>
                  </a:lnTo>
                  <a:lnTo>
                    <a:pt x="270848" y="60485"/>
                  </a:lnTo>
                  <a:lnTo>
                    <a:pt x="290601" y="61688"/>
                  </a:lnTo>
                  <a:lnTo>
                    <a:pt x="357391" y="61688"/>
                  </a:lnTo>
                  <a:lnTo>
                    <a:pt x="356317" y="63610"/>
                  </a:lnTo>
                  <a:lnTo>
                    <a:pt x="348762" y="70896"/>
                  </a:lnTo>
                  <a:lnTo>
                    <a:pt x="339418" y="76024"/>
                  </a:lnTo>
                  <a:lnTo>
                    <a:pt x="339418" y="83087"/>
                  </a:lnTo>
                  <a:lnTo>
                    <a:pt x="268469" y="83087"/>
                  </a:lnTo>
                  <a:lnTo>
                    <a:pt x="268469" y="95802"/>
                  </a:lnTo>
                  <a:close/>
                </a:path>
                <a:path w="382904" h="203200">
                  <a:moveTo>
                    <a:pt x="357391" y="61688"/>
                  </a:moveTo>
                  <a:lnTo>
                    <a:pt x="290601" y="61688"/>
                  </a:lnTo>
                  <a:lnTo>
                    <a:pt x="310353" y="60485"/>
                  </a:lnTo>
                  <a:lnTo>
                    <a:pt x="324578" y="57011"/>
                  </a:lnTo>
                  <a:lnTo>
                    <a:pt x="333181" y="51468"/>
                  </a:lnTo>
                  <a:lnTo>
                    <a:pt x="336069" y="44055"/>
                  </a:lnTo>
                  <a:lnTo>
                    <a:pt x="333181" y="36664"/>
                  </a:lnTo>
                  <a:lnTo>
                    <a:pt x="324578" y="31118"/>
                  </a:lnTo>
                  <a:lnTo>
                    <a:pt x="310353" y="27632"/>
                  </a:lnTo>
                  <a:lnTo>
                    <a:pt x="290601" y="26422"/>
                  </a:lnTo>
                  <a:lnTo>
                    <a:pt x="357204" y="26422"/>
                  </a:lnTo>
                  <a:lnTo>
                    <a:pt x="357888" y="27008"/>
                  </a:lnTo>
                  <a:lnTo>
                    <a:pt x="363172" y="44055"/>
                  </a:lnTo>
                  <a:lnTo>
                    <a:pt x="361347" y="54539"/>
                  </a:lnTo>
                  <a:lnTo>
                    <a:pt x="357391" y="61688"/>
                  </a:lnTo>
                  <a:close/>
                </a:path>
                <a:path w="382904" h="203200">
                  <a:moveTo>
                    <a:pt x="300594" y="84291"/>
                  </a:moveTo>
                  <a:lnTo>
                    <a:pt x="280607" y="84291"/>
                  </a:lnTo>
                  <a:lnTo>
                    <a:pt x="271399" y="83611"/>
                  </a:lnTo>
                  <a:lnTo>
                    <a:pt x="268469" y="83087"/>
                  </a:lnTo>
                  <a:lnTo>
                    <a:pt x="312943" y="83087"/>
                  </a:lnTo>
                  <a:lnTo>
                    <a:pt x="310013" y="83611"/>
                  </a:lnTo>
                  <a:lnTo>
                    <a:pt x="300594" y="84291"/>
                  </a:lnTo>
                  <a:close/>
                </a:path>
                <a:path w="382904" h="203200">
                  <a:moveTo>
                    <a:pt x="339418" y="95802"/>
                  </a:moveTo>
                  <a:lnTo>
                    <a:pt x="312943" y="95802"/>
                  </a:lnTo>
                  <a:lnTo>
                    <a:pt x="312943" y="83087"/>
                  </a:lnTo>
                  <a:lnTo>
                    <a:pt x="339418" y="83087"/>
                  </a:lnTo>
                  <a:lnTo>
                    <a:pt x="339418" y="95802"/>
                  </a:lnTo>
                  <a:close/>
                </a:path>
                <a:path w="382904" h="203200">
                  <a:moveTo>
                    <a:pt x="382688" y="119033"/>
                  </a:moveTo>
                  <a:lnTo>
                    <a:pt x="198723" y="119033"/>
                  </a:lnTo>
                  <a:lnTo>
                    <a:pt x="198723" y="95802"/>
                  </a:lnTo>
                  <a:lnTo>
                    <a:pt x="382688" y="95802"/>
                  </a:lnTo>
                  <a:lnTo>
                    <a:pt x="382688" y="119033"/>
                  </a:lnTo>
                  <a:close/>
                </a:path>
              </a:pathLst>
            </a:custGeom>
            <a:solidFill>
              <a:srgbClr val="26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54887" y="2516187"/>
            <a:ext cx="416559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30" dirty="0">
                <a:latin typeface="Malgun Gothic"/>
                <a:cs typeface="Malgun Gothic"/>
              </a:rPr>
              <a:t>사</a:t>
            </a:r>
            <a:r>
              <a:rPr sz="1650" spc="-100" dirty="0">
                <a:latin typeface="Malgun Gothic"/>
                <a:cs typeface="Malgun Gothic"/>
              </a:rPr>
              <a:t>용</a:t>
            </a:r>
            <a:endParaRPr sz="165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54887" y="2904374"/>
            <a:ext cx="2236470" cy="9493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27000"/>
              </a:lnSpc>
              <a:spcBef>
                <a:spcPts val="60"/>
              </a:spcBef>
            </a:pP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앱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에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600" spc="-195" dirty="0">
                <a:solidFill>
                  <a:srgbClr val="262525"/>
                </a:solidFill>
                <a:latin typeface="Trebuchet MS"/>
                <a:cs typeface="Trebuchet MS"/>
              </a:rPr>
              <a:t>1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실시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간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메시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지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600" spc="-195" dirty="0">
                <a:solidFill>
                  <a:srgbClr val="262525"/>
                </a:solidFill>
                <a:latin typeface="Trebuchet MS"/>
                <a:cs typeface="Trebuchet MS"/>
              </a:rPr>
              <a:t>1</a:t>
            </a:r>
            <a:r>
              <a:rPr sz="1600" spc="-50" dirty="0">
                <a:solidFill>
                  <a:srgbClr val="262525"/>
                </a:solidFill>
                <a:latin typeface="Trebuchet MS"/>
                <a:cs typeface="Trebuchet MS"/>
              </a:rPr>
              <a:t>0</a:t>
            </a:r>
            <a:r>
              <a:rPr sz="1350" spc="-65" dirty="0">
                <a:solidFill>
                  <a:srgbClr val="262525"/>
                </a:solidFill>
                <a:latin typeface="Malgun Gothic"/>
                <a:cs typeface="Malgun Gothic"/>
              </a:rPr>
              <a:t>만 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건</a:t>
            </a:r>
            <a:r>
              <a:rPr sz="1600" spc="-210" dirty="0">
                <a:solidFill>
                  <a:srgbClr val="262525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큐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잉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및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라벨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링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기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능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지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원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65" dirty="0">
                <a:solidFill>
                  <a:srgbClr val="262525"/>
                </a:solidFill>
                <a:latin typeface="Malgun Gothic"/>
                <a:cs typeface="Malgun Gothic"/>
              </a:rPr>
              <a:t>등 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무료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로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사용가능합니다</a:t>
            </a:r>
            <a:r>
              <a:rPr sz="1600" spc="-220" dirty="0">
                <a:solidFill>
                  <a:srgbClr val="262525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762" y="17462"/>
            <a:ext cx="11420475" cy="6219825"/>
          </a:xfrm>
          <a:custGeom>
            <a:avLst/>
            <a:gdLst/>
            <a:ahLst/>
            <a:cxnLst/>
            <a:rect l="l" t="t" r="r" b="b"/>
            <a:pathLst>
              <a:path w="11420475" h="6219825">
                <a:moveTo>
                  <a:pt x="0" y="0"/>
                </a:moveTo>
                <a:lnTo>
                  <a:pt x="11420474" y="0"/>
                </a:lnTo>
                <a:lnTo>
                  <a:pt x="11420474" y="6219824"/>
                </a:lnTo>
                <a:lnTo>
                  <a:pt x="0" y="62198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E4DF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377825"/>
            <a:ext cx="9448800" cy="62965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4350"/>
              </a:lnSpc>
              <a:spcBef>
                <a:spcPts val="509"/>
              </a:spcBef>
            </a:pPr>
            <a:r>
              <a:rPr sz="3950" spc="-229" dirty="0" err="1"/>
              <a:t>F</a:t>
            </a:r>
            <a:r>
              <a:rPr sz="3950" spc="-405" dirty="0" err="1"/>
              <a:t>i</a:t>
            </a:r>
            <a:r>
              <a:rPr sz="3950" spc="-295" dirty="0" err="1"/>
              <a:t>r</a:t>
            </a:r>
            <a:r>
              <a:rPr sz="3950" spc="-160" dirty="0" err="1"/>
              <a:t>e</a:t>
            </a:r>
            <a:r>
              <a:rPr sz="3950" spc="-135" dirty="0" err="1"/>
              <a:t>b</a:t>
            </a:r>
            <a:r>
              <a:rPr sz="3950" spc="-155" dirty="0" err="1"/>
              <a:t>a</a:t>
            </a:r>
            <a:r>
              <a:rPr sz="3950" spc="170" dirty="0" err="1"/>
              <a:t>s</a:t>
            </a:r>
            <a:r>
              <a:rPr sz="3950" spc="-160" dirty="0" err="1"/>
              <a:t>e</a:t>
            </a:r>
            <a:r>
              <a:rPr sz="3350" b="1" spc="-245" dirty="0" err="1">
                <a:latin typeface="Malgun Gothic"/>
                <a:cs typeface="Malgun Gothic"/>
              </a:rPr>
              <a:t>의</a:t>
            </a:r>
            <a:r>
              <a:rPr sz="3350" b="1" spc="-665" dirty="0">
                <a:latin typeface="Malgun Gothic"/>
                <a:cs typeface="Malgun Gothic"/>
              </a:rPr>
              <a:t> </a:t>
            </a:r>
            <a:r>
              <a:rPr lang="en-US" sz="3350" b="1" spc="-665" dirty="0">
                <a:latin typeface="Malgun Gothic"/>
                <a:cs typeface="Malgun Gothic"/>
              </a:rPr>
              <a:t> </a:t>
            </a:r>
            <a:r>
              <a:rPr sz="3350" b="1" spc="-380" dirty="0" err="1">
                <a:latin typeface="Malgun Gothic"/>
                <a:cs typeface="Malgun Gothic"/>
              </a:rPr>
              <a:t>실</a:t>
            </a:r>
            <a:r>
              <a:rPr sz="3350" b="1" spc="-245" dirty="0" err="1">
                <a:latin typeface="Malgun Gothic"/>
                <a:cs typeface="Malgun Gothic"/>
              </a:rPr>
              <a:t>제</a:t>
            </a:r>
            <a:r>
              <a:rPr sz="3350" b="1" spc="-665" dirty="0">
                <a:latin typeface="Malgun Gothic"/>
                <a:cs typeface="Malgun Gothic"/>
              </a:rPr>
              <a:t> </a:t>
            </a:r>
            <a:r>
              <a:rPr sz="3350" b="1" spc="-140" dirty="0">
                <a:latin typeface="Malgun Gothic"/>
                <a:cs typeface="Malgun Gothic"/>
              </a:rPr>
              <a:t>사</a:t>
            </a:r>
            <a:r>
              <a:rPr lang="ko-KR" altLang="en-US" sz="3350" b="1" spc="-140" dirty="0">
                <a:latin typeface="Malgun Gothic"/>
                <a:cs typeface="Malgun Gothic"/>
              </a:rPr>
              <a:t>용</a:t>
            </a:r>
            <a:r>
              <a:rPr sz="3350" b="1" spc="-140" dirty="0">
                <a:latin typeface="Malgun Gothic"/>
                <a:cs typeface="Malgun Gothic"/>
              </a:rPr>
              <a:t>  </a:t>
            </a:r>
            <a:r>
              <a:rPr lang="ko-KR" altLang="en-US" sz="3350" b="1" spc="-140" dirty="0">
                <a:latin typeface="Malgun Gothic"/>
                <a:cs typeface="Malgun Gothic"/>
              </a:rPr>
              <a:t>사</a:t>
            </a:r>
            <a:r>
              <a:rPr sz="3350" b="1" spc="-245" dirty="0">
                <a:latin typeface="Malgun Gothic"/>
                <a:cs typeface="Malgun Gothic"/>
              </a:rPr>
              <a:t>례</a:t>
            </a:r>
            <a:r>
              <a:rPr lang="en-US" sz="3350" b="1" spc="-245" dirty="0">
                <a:latin typeface="Malgun Gothic"/>
                <a:cs typeface="Malgun Gothic"/>
              </a:rPr>
              <a:t> </a:t>
            </a:r>
            <a:r>
              <a:rPr lang="ko-KR" altLang="en-US" sz="3350" b="1" spc="-245" dirty="0">
                <a:latin typeface="Malgun Gothic"/>
                <a:cs typeface="Malgun Gothic"/>
              </a:rPr>
              <a:t>및 성공적인 적용 사례</a:t>
            </a:r>
            <a:endParaRPr sz="3350" b="1" dirty="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28800" y="1762125"/>
            <a:ext cx="7772400" cy="2228850"/>
            <a:chOff x="1828800" y="1762125"/>
            <a:chExt cx="7772400" cy="22288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0" y="1762125"/>
              <a:ext cx="2228849" cy="22288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0575" y="1762125"/>
              <a:ext cx="2228849" cy="22288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2350" y="1762125"/>
              <a:ext cx="2228849" cy="222884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191146" y="4067896"/>
            <a:ext cx="1464310" cy="6057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18745" marR="5080" indent="-106680">
              <a:lnSpc>
                <a:spcPts val="2180"/>
              </a:lnSpc>
              <a:spcBef>
                <a:spcPts val="350"/>
              </a:spcBef>
            </a:pPr>
            <a:r>
              <a:rPr sz="2000" spc="105" dirty="0">
                <a:latin typeface="Trebuchet MS"/>
                <a:cs typeface="Trebuchet MS"/>
              </a:rPr>
              <a:t>S</a:t>
            </a:r>
            <a:r>
              <a:rPr sz="2000" spc="-95" dirty="0">
                <a:latin typeface="Trebuchet MS"/>
                <a:cs typeface="Trebuchet MS"/>
              </a:rPr>
              <a:t>h</a:t>
            </a:r>
            <a:r>
              <a:rPr sz="2000" spc="-130" dirty="0">
                <a:latin typeface="Trebuchet MS"/>
                <a:cs typeface="Trebuchet MS"/>
              </a:rPr>
              <a:t>a</a:t>
            </a:r>
            <a:r>
              <a:rPr sz="2000" spc="-105" dirty="0">
                <a:latin typeface="Trebuchet MS"/>
                <a:cs typeface="Trebuchet MS"/>
              </a:rPr>
              <a:t>z</a:t>
            </a:r>
            <a:r>
              <a:rPr sz="2000" spc="-130" dirty="0">
                <a:latin typeface="Trebuchet MS"/>
                <a:cs typeface="Trebuchet MS"/>
              </a:rPr>
              <a:t>a</a:t>
            </a:r>
            <a:r>
              <a:rPr sz="2000" spc="-215" dirty="0">
                <a:latin typeface="Trebuchet MS"/>
                <a:cs typeface="Trebuchet MS"/>
              </a:rPr>
              <a:t>m</a:t>
            </a:r>
            <a:r>
              <a:rPr sz="2000" spc="-114" dirty="0">
                <a:latin typeface="Trebuchet MS"/>
                <a:cs typeface="Trebuchet MS"/>
              </a:rPr>
              <a:t>(</a:t>
            </a:r>
            <a:r>
              <a:rPr sz="2000" spc="-30" dirty="0">
                <a:latin typeface="Trebuchet MS"/>
                <a:cs typeface="Trebuchet MS"/>
              </a:rPr>
              <a:t>V</a:t>
            </a:r>
            <a:r>
              <a:rPr sz="2000" spc="-80" dirty="0">
                <a:latin typeface="Trebuchet MS"/>
                <a:cs typeface="Trebuchet MS"/>
              </a:rPr>
              <a:t>o</a:t>
            </a:r>
            <a:r>
              <a:rPr sz="2000" spc="-175" dirty="0">
                <a:latin typeface="Trebuchet MS"/>
                <a:cs typeface="Trebuchet MS"/>
              </a:rPr>
              <a:t>i</a:t>
            </a:r>
            <a:r>
              <a:rPr sz="2000" spc="-70" dirty="0">
                <a:latin typeface="Trebuchet MS"/>
                <a:cs typeface="Trebuchet MS"/>
              </a:rPr>
              <a:t>c</a:t>
            </a:r>
            <a:r>
              <a:rPr sz="2000" spc="-60" dirty="0">
                <a:latin typeface="Trebuchet MS"/>
                <a:cs typeface="Trebuchet MS"/>
              </a:rPr>
              <a:t>e  </a:t>
            </a:r>
            <a:r>
              <a:rPr sz="2000" spc="-110" dirty="0">
                <a:latin typeface="Trebuchet MS"/>
                <a:cs typeface="Trebuchet MS"/>
              </a:rPr>
              <a:t>Recognition)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3339" y="4732749"/>
            <a:ext cx="2619375" cy="9880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065" marR="5080" algn="ctr">
              <a:lnSpc>
                <a:spcPct val="135400"/>
              </a:lnSpc>
              <a:spcBef>
                <a:spcPts val="280"/>
              </a:spcBef>
            </a:pPr>
            <a:r>
              <a:rPr sz="1600" spc="-45" dirty="0">
                <a:solidFill>
                  <a:srgbClr val="262525"/>
                </a:solidFill>
                <a:latin typeface="Trebuchet MS"/>
                <a:cs typeface="Trebuchet MS"/>
              </a:rPr>
              <a:t>F</a:t>
            </a:r>
            <a:r>
              <a:rPr sz="1600" spc="-190" dirty="0">
                <a:solidFill>
                  <a:srgbClr val="262525"/>
                </a:solidFill>
                <a:latin typeface="Trebuchet MS"/>
                <a:cs typeface="Trebuchet MS"/>
              </a:rPr>
              <a:t>i</a:t>
            </a:r>
            <a:r>
              <a:rPr sz="1600" spc="-200" dirty="0">
                <a:solidFill>
                  <a:srgbClr val="262525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1600" spc="-5" dirty="0">
                <a:solidFill>
                  <a:srgbClr val="262525"/>
                </a:solidFill>
                <a:latin typeface="Trebuchet MS"/>
                <a:cs typeface="Trebuchet MS"/>
              </a:rPr>
              <a:t>s</a:t>
            </a:r>
            <a:r>
              <a:rPr sz="1600" spc="-140" dirty="0">
                <a:solidFill>
                  <a:srgbClr val="262525"/>
                </a:solidFill>
                <a:latin typeface="Trebuchet MS"/>
                <a:cs typeface="Trebuchet MS"/>
              </a:rPr>
              <a:t>t</a:t>
            </a:r>
            <a:r>
              <a:rPr sz="1600" spc="-65" dirty="0">
                <a:solidFill>
                  <a:srgbClr val="262525"/>
                </a:solidFill>
                <a:latin typeface="Trebuchet MS"/>
                <a:cs typeface="Trebuchet MS"/>
              </a:rPr>
              <a:t>o</a:t>
            </a:r>
            <a:r>
              <a:rPr sz="1600" spc="-200" dirty="0">
                <a:solidFill>
                  <a:srgbClr val="262525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사용하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여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일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수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조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크</a:t>
            </a:r>
            <a:r>
              <a:rPr sz="1350" spc="-75" dirty="0">
                <a:solidFill>
                  <a:srgbClr val="262525"/>
                </a:solidFill>
                <a:latin typeface="Malgun Gothic"/>
                <a:cs typeface="Malgun Gothic"/>
              </a:rPr>
              <a:t>기  의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추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천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알고리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즘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및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도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식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작업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의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65" dirty="0">
                <a:solidFill>
                  <a:srgbClr val="262525"/>
                </a:solidFill>
                <a:latin typeface="Malgun Gothic"/>
                <a:cs typeface="Malgun Gothic"/>
              </a:rPr>
              <a:t>데 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이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터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저장소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구성합니다</a:t>
            </a:r>
            <a:r>
              <a:rPr sz="1600" spc="-220" dirty="0">
                <a:solidFill>
                  <a:srgbClr val="262525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8280" y="4067896"/>
            <a:ext cx="24326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latin typeface="Trebuchet MS"/>
                <a:cs typeface="Trebuchet MS"/>
              </a:rPr>
              <a:t>A</a:t>
            </a:r>
            <a:r>
              <a:rPr sz="2000" spc="-195" dirty="0">
                <a:latin typeface="Trebuchet MS"/>
                <a:cs typeface="Trebuchet MS"/>
              </a:rPr>
              <a:t>l</a:t>
            </a:r>
            <a:r>
              <a:rPr sz="2000" spc="-175" dirty="0">
                <a:latin typeface="Trebuchet MS"/>
                <a:cs typeface="Trebuchet MS"/>
              </a:rPr>
              <a:t>i</a:t>
            </a:r>
            <a:r>
              <a:rPr sz="2000" spc="-120" dirty="0">
                <a:latin typeface="Trebuchet MS"/>
                <a:cs typeface="Trebuchet MS"/>
              </a:rPr>
              <a:t>b</a:t>
            </a:r>
            <a:r>
              <a:rPr sz="2000" spc="-130" dirty="0">
                <a:latin typeface="Trebuchet MS"/>
                <a:cs typeface="Trebuchet MS"/>
              </a:rPr>
              <a:t>a</a:t>
            </a:r>
            <a:r>
              <a:rPr sz="2000" spc="-120" dirty="0">
                <a:latin typeface="Trebuchet MS"/>
                <a:cs typeface="Trebuchet MS"/>
              </a:rPr>
              <a:t>b</a:t>
            </a:r>
            <a:r>
              <a:rPr sz="2000" spc="-130" dirty="0">
                <a:latin typeface="Trebuchet MS"/>
                <a:cs typeface="Trebuchet MS"/>
              </a:rPr>
              <a:t>a</a:t>
            </a:r>
            <a:r>
              <a:rPr sz="2000" spc="-114" dirty="0">
                <a:latin typeface="Trebuchet MS"/>
                <a:cs typeface="Trebuchet MS"/>
              </a:rPr>
              <a:t>(</a:t>
            </a:r>
            <a:r>
              <a:rPr sz="2000" spc="105" dirty="0">
                <a:latin typeface="Trebuchet MS"/>
                <a:cs typeface="Trebuchet MS"/>
              </a:rPr>
              <a:t>S</a:t>
            </a:r>
            <a:r>
              <a:rPr sz="2000" spc="-130" dirty="0">
                <a:latin typeface="Trebuchet MS"/>
                <a:cs typeface="Trebuchet MS"/>
              </a:rPr>
              <a:t>a</a:t>
            </a:r>
            <a:r>
              <a:rPr sz="2000" spc="-195" dirty="0">
                <a:latin typeface="Trebuchet MS"/>
                <a:cs typeface="Trebuchet MS"/>
              </a:rPr>
              <a:t>l</a:t>
            </a:r>
            <a:r>
              <a:rPr sz="2000" spc="-95" dirty="0">
                <a:latin typeface="Trebuchet MS"/>
                <a:cs typeface="Trebuchet MS"/>
              </a:rPr>
              <a:t>e</a:t>
            </a:r>
            <a:r>
              <a:rPr sz="2000" spc="135" dirty="0">
                <a:latin typeface="Trebuchet MS"/>
                <a:cs typeface="Trebuchet MS"/>
              </a:rPr>
              <a:t>s</a:t>
            </a:r>
            <a:r>
              <a:rPr sz="2000" spc="-380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A</a:t>
            </a:r>
            <a:r>
              <a:rPr sz="2000" spc="-95" dirty="0">
                <a:latin typeface="Trebuchet MS"/>
                <a:cs typeface="Trebuchet MS"/>
              </a:rPr>
              <a:t>n</a:t>
            </a:r>
            <a:r>
              <a:rPr sz="2000" spc="-130" dirty="0">
                <a:latin typeface="Trebuchet MS"/>
                <a:cs typeface="Trebuchet MS"/>
              </a:rPr>
              <a:t>a</a:t>
            </a:r>
            <a:r>
              <a:rPr sz="2000" spc="-195" dirty="0">
                <a:latin typeface="Trebuchet MS"/>
                <a:cs typeface="Trebuchet MS"/>
              </a:rPr>
              <a:t>l</a:t>
            </a:r>
            <a:r>
              <a:rPr sz="2000" spc="-65" dirty="0">
                <a:latin typeface="Trebuchet MS"/>
                <a:cs typeface="Trebuchet MS"/>
              </a:rPr>
              <a:t>y</a:t>
            </a:r>
            <a:r>
              <a:rPr sz="2000" spc="-250" dirty="0">
                <a:latin typeface="Trebuchet MS"/>
                <a:cs typeface="Trebuchet MS"/>
              </a:rPr>
              <a:t>t</a:t>
            </a:r>
            <a:r>
              <a:rPr sz="2000" spc="-175" dirty="0">
                <a:latin typeface="Trebuchet MS"/>
                <a:cs typeface="Trebuchet MS"/>
              </a:rPr>
              <a:t>i</a:t>
            </a:r>
            <a:r>
              <a:rPr sz="2000" spc="-70" dirty="0">
                <a:latin typeface="Trebuchet MS"/>
                <a:cs typeface="Trebuchet MS"/>
              </a:rPr>
              <a:t>c</a:t>
            </a:r>
            <a:r>
              <a:rPr sz="2000" spc="35" dirty="0">
                <a:latin typeface="Trebuchet MS"/>
                <a:cs typeface="Trebuchet MS"/>
              </a:rPr>
              <a:t>s</a:t>
            </a:r>
            <a:r>
              <a:rPr sz="2000" spc="-45" dirty="0"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25057" y="4435742"/>
            <a:ext cx="2579370" cy="100901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algn="ctr">
              <a:lnSpc>
                <a:spcPct val="137300"/>
              </a:lnSpc>
              <a:spcBef>
                <a:spcPts val="330"/>
              </a:spcBef>
            </a:pPr>
            <a:r>
              <a:rPr sz="1600" spc="-60" dirty="0">
                <a:solidFill>
                  <a:srgbClr val="262525"/>
                </a:solidFill>
                <a:latin typeface="Trebuchet MS"/>
                <a:cs typeface="Trebuchet MS"/>
              </a:rPr>
              <a:t>R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1600" spc="-120" dirty="0">
                <a:solidFill>
                  <a:srgbClr val="262525"/>
                </a:solidFill>
                <a:latin typeface="Trebuchet MS"/>
                <a:cs typeface="Trebuchet MS"/>
              </a:rPr>
              <a:t>a</a:t>
            </a:r>
            <a:r>
              <a:rPr sz="1600" spc="-204" dirty="0">
                <a:solidFill>
                  <a:srgbClr val="262525"/>
                </a:solidFill>
                <a:latin typeface="Trebuchet MS"/>
                <a:cs typeface="Trebuchet MS"/>
              </a:rPr>
              <a:t>l</a:t>
            </a:r>
            <a:r>
              <a:rPr sz="1600" spc="-140" dirty="0">
                <a:solidFill>
                  <a:srgbClr val="262525"/>
                </a:solidFill>
                <a:latin typeface="Trebuchet MS"/>
                <a:cs typeface="Trebuchet MS"/>
              </a:rPr>
              <a:t>t</a:t>
            </a:r>
            <a:r>
              <a:rPr sz="1600" spc="-190" dirty="0">
                <a:solidFill>
                  <a:srgbClr val="262525"/>
                </a:solidFill>
                <a:latin typeface="Trebuchet MS"/>
                <a:cs typeface="Trebuchet MS"/>
              </a:rPr>
              <a:t>i</a:t>
            </a:r>
            <a:r>
              <a:rPr sz="1600" spc="-235" dirty="0">
                <a:solidFill>
                  <a:srgbClr val="262525"/>
                </a:solidFill>
                <a:latin typeface="Trebuchet MS"/>
                <a:cs typeface="Trebuchet MS"/>
              </a:rPr>
              <a:t>m</a:t>
            </a:r>
            <a:r>
              <a:rPr sz="1600" spc="-90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1600" spc="-200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262525"/>
                </a:solidFill>
                <a:latin typeface="Trebuchet MS"/>
                <a:cs typeface="Trebuchet MS"/>
              </a:rPr>
              <a:t>D</a:t>
            </a:r>
            <a:r>
              <a:rPr sz="1600" spc="-120" dirty="0">
                <a:solidFill>
                  <a:srgbClr val="262525"/>
                </a:solidFill>
                <a:latin typeface="Trebuchet MS"/>
                <a:cs typeface="Trebuchet MS"/>
              </a:rPr>
              <a:t>a</a:t>
            </a:r>
            <a:r>
              <a:rPr sz="1600" spc="-140" dirty="0">
                <a:solidFill>
                  <a:srgbClr val="262525"/>
                </a:solidFill>
                <a:latin typeface="Trebuchet MS"/>
                <a:cs typeface="Trebuchet MS"/>
              </a:rPr>
              <a:t>t</a:t>
            </a:r>
            <a:r>
              <a:rPr sz="1600" spc="-120" dirty="0">
                <a:solidFill>
                  <a:srgbClr val="262525"/>
                </a:solidFill>
                <a:latin typeface="Trebuchet MS"/>
                <a:cs typeface="Trebuchet MS"/>
              </a:rPr>
              <a:t>a</a:t>
            </a:r>
            <a:r>
              <a:rPr sz="1600" spc="-95" dirty="0">
                <a:solidFill>
                  <a:srgbClr val="262525"/>
                </a:solidFill>
                <a:latin typeface="Trebuchet MS"/>
                <a:cs typeface="Trebuchet MS"/>
              </a:rPr>
              <a:t>b</a:t>
            </a:r>
            <a:r>
              <a:rPr sz="1600" spc="-120" dirty="0">
                <a:solidFill>
                  <a:srgbClr val="262525"/>
                </a:solidFill>
                <a:latin typeface="Trebuchet MS"/>
                <a:cs typeface="Trebuchet MS"/>
              </a:rPr>
              <a:t>a</a:t>
            </a:r>
            <a:r>
              <a:rPr sz="1600" spc="-5" dirty="0">
                <a:solidFill>
                  <a:srgbClr val="262525"/>
                </a:solidFill>
                <a:latin typeface="Trebuchet MS"/>
                <a:cs typeface="Trebuchet MS"/>
              </a:rPr>
              <a:t>s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사용하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여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65" dirty="0">
                <a:solidFill>
                  <a:srgbClr val="262525"/>
                </a:solidFill>
                <a:latin typeface="Malgun Gothic"/>
                <a:cs typeface="Malgun Gothic"/>
              </a:rPr>
              <a:t>글 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로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벌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사용자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가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관심이있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는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상품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65" dirty="0">
                <a:solidFill>
                  <a:srgbClr val="262525"/>
                </a:solidFill>
                <a:latin typeface="Malgun Gothic"/>
                <a:cs typeface="Malgun Gothic"/>
              </a:rPr>
              <a:t>브 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랜드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를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추적하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고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분석합니다</a:t>
            </a:r>
            <a:r>
              <a:rPr sz="1600" spc="-220" dirty="0">
                <a:solidFill>
                  <a:srgbClr val="262525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42857" y="4067896"/>
            <a:ext cx="1860550" cy="6057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91490" marR="5080" indent="-479425">
              <a:lnSpc>
                <a:spcPts val="2180"/>
              </a:lnSpc>
              <a:spcBef>
                <a:spcPts val="350"/>
              </a:spcBef>
            </a:pPr>
            <a:r>
              <a:rPr sz="2000" spc="-135" dirty="0">
                <a:latin typeface="Trebuchet MS"/>
                <a:cs typeface="Trebuchet MS"/>
              </a:rPr>
              <a:t>N</a:t>
            </a:r>
            <a:r>
              <a:rPr sz="2000" spc="80" dirty="0">
                <a:latin typeface="Trebuchet MS"/>
                <a:cs typeface="Trebuchet MS"/>
              </a:rPr>
              <a:t>Y</a:t>
            </a:r>
            <a:r>
              <a:rPr sz="2000" spc="-35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T</a:t>
            </a:r>
            <a:r>
              <a:rPr sz="2000" spc="-175" dirty="0">
                <a:latin typeface="Trebuchet MS"/>
                <a:cs typeface="Trebuchet MS"/>
              </a:rPr>
              <a:t>i</a:t>
            </a:r>
            <a:r>
              <a:rPr sz="2000" spc="-215" dirty="0">
                <a:latin typeface="Trebuchet MS"/>
                <a:cs typeface="Trebuchet MS"/>
              </a:rPr>
              <a:t>m</a:t>
            </a:r>
            <a:r>
              <a:rPr sz="2000" spc="-95" dirty="0">
                <a:latin typeface="Trebuchet MS"/>
                <a:cs typeface="Trebuchet MS"/>
              </a:rPr>
              <a:t>e</a:t>
            </a:r>
            <a:r>
              <a:rPr sz="2000" spc="35" dirty="0">
                <a:latin typeface="Trebuchet MS"/>
                <a:cs typeface="Trebuchet MS"/>
              </a:rPr>
              <a:t>s</a:t>
            </a:r>
            <a:r>
              <a:rPr sz="2000" spc="-114" dirty="0">
                <a:latin typeface="Trebuchet MS"/>
                <a:cs typeface="Trebuchet MS"/>
              </a:rPr>
              <a:t>(</a:t>
            </a:r>
            <a:r>
              <a:rPr sz="2000" spc="25" dirty="0">
                <a:latin typeface="Trebuchet MS"/>
                <a:cs typeface="Trebuchet MS"/>
              </a:rPr>
              <a:t>C</a:t>
            </a:r>
            <a:r>
              <a:rPr sz="2000" spc="-80" dirty="0">
                <a:latin typeface="Trebuchet MS"/>
                <a:cs typeface="Trebuchet MS"/>
              </a:rPr>
              <a:t>o</a:t>
            </a:r>
            <a:r>
              <a:rPr sz="2000" spc="-95" dirty="0">
                <a:latin typeface="Trebuchet MS"/>
                <a:cs typeface="Trebuchet MS"/>
              </a:rPr>
              <a:t>n</a:t>
            </a:r>
            <a:r>
              <a:rPr sz="2000" spc="-250" dirty="0">
                <a:latin typeface="Trebuchet MS"/>
                <a:cs typeface="Trebuchet MS"/>
              </a:rPr>
              <a:t>t</a:t>
            </a:r>
            <a:r>
              <a:rPr sz="2000" spc="-95" dirty="0">
                <a:latin typeface="Trebuchet MS"/>
                <a:cs typeface="Trebuchet MS"/>
              </a:rPr>
              <a:t>en</a:t>
            </a:r>
            <a:r>
              <a:rPr sz="2000" spc="-120" dirty="0">
                <a:latin typeface="Trebuchet MS"/>
                <a:cs typeface="Trebuchet MS"/>
              </a:rPr>
              <a:t>t  </a:t>
            </a:r>
            <a:r>
              <a:rPr sz="2000" spc="-110" dirty="0">
                <a:latin typeface="Trebuchet MS"/>
                <a:cs typeface="Trebuchet MS"/>
              </a:rPr>
              <a:t>Delivery)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09780" y="4780799"/>
            <a:ext cx="25533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5000"/>
              </a:lnSpc>
              <a:spcBef>
                <a:spcPts val="100"/>
              </a:spcBef>
            </a:pPr>
            <a:r>
              <a:rPr sz="1600" spc="-15" dirty="0">
                <a:solidFill>
                  <a:srgbClr val="262525"/>
                </a:solidFill>
                <a:latin typeface="Trebuchet MS"/>
                <a:cs typeface="Trebuchet MS"/>
              </a:rPr>
              <a:t>C</a:t>
            </a:r>
            <a:r>
              <a:rPr sz="1600" spc="-204" dirty="0">
                <a:solidFill>
                  <a:srgbClr val="262525"/>
                </a:solidFill>
                <a:latin typeface="Trebuchet MS"/>
                <a:cs typeface="Trebuchet MS"/>
              </a:rPr>
              <a:t>l</a:t>
            </a:r>
            <a:r>
              <a:rPr sz="1600" spc="-65" dirty="0">
                <a:solidFill>
                  <a:srgbClr val="262525"/>
                </a:solidFill>
                <a:latin typeface="Trebuchet MS"/>
                <a:cs typeface="Trebuchet MS"/>
              </a:rPr>
              <a:t>o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u</a:t>
            </a:r>
            <a:r>
              <a:rPr sz="1600" spc="-55" dirty="0">
                <a:solidFill>
                  <a:srgbClr val="262525"/>
                </a:solidFill>
                <a:latin typeface="Trebuchet MS"/>
                <a:cs typeface="Trebuchet MS"/>
              </a:rPr>
              <a:t>d</a:t>
            </a:r>
            <a:r>
              <a:rPr sz="1600" spc="-17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600" spc="110" dirty="0">
                <a:solidFill>
                  <a:srgbClr val="262525"/>
                </a:solidFill>
                <a:latin typeface="Trebuchet MS"/>
                <a:cs typeface="Trebuchet MS"/>
              </a:rPr>
              <a:t>M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e</a:t>
            </a:r>
            <a:r>
              <a:rPr sz="1600" spc="-5" dirty="0">
                <a:solidFill>
                  <a:srgbClr val="262525"/>
                </a:solidFill>
                <a:latin typeface="Trebuchet MS"/>
                <a:cs typeface="Trebuchet MS"/>
              </a:rPr>
              <a:t>ss</a:t>
            </a:r>
            <a:r>
              <a:rPr sz="1600" spc="-120" dirty="0">
                <a:solidFill>
                  <a:srgbClr val="262525"/>
                </a:solidFill>
                <a:latin typeface="Trebuchet MS"/>
                <a:cs typeface="Trebuchet MS"/>
              </a:rPr>
              <a:t>a</a:t>
            </a:r>
            <a:r>
              <a:rPr sz="1600" spc="-10" dirty="0">
                <a:solidFill>
                  <a:srgbClr val="262525"/>
                </a:solidFill>
                <a:latin typeface="Trebuchet MS"/>
                <a:cs typeface="Trebuchet MS"/>
              </a:rPr>
              <a:t>g</a:t>
            </a:r>
            <a:r>
              <a:rPr sz="1600" spc="-190" dirty="0">
                <a:solidFill>
                  <a:srgbClr val="262525"/>
                </a:solidFill>
                <a:latin typeface="Trebuchet MS"/>
                <a:cs typeface="Trebuchet MS"/>
              </a:rPr>
              <a:t>i</a:t>
            </a:r>
            <a:r>
              <a:rPr sz="1600" spc="-155" dirty="0">
                <a:solidFill>
                  <a:srgbClr val="262525"/>
                </a:solidFill>
                <a:latin typeface="Trebuchet MS"/>
                <a:cs typeface="Trebuchet MS"/>
              </a:rPr>
              <a:t>n</a:t>
            </a:r>
            <a:r>
              <a:rPr sz="1600" spc="-10" dirty="0">
                <a:solidFill>
                  <a:srgbClr val="262525"/>
                </a:solidFill>
                <a:latin typeface="Trebuchet MS"/>
                <a:cs typeface="Trebuchet MS"/>
              </a:rPr>
              <a:t>g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을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사용하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여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알</a:t>
            </a:r>
            <a:r>
              <a:rPr sz="1350" spc="-75" dirty="0">
                <a:solidFill>
                  <a:srgbClr val="262525"/>
                </a:solidFill>
                <a:latin typeface="Malgun Gothic"/>
                <a:cs typeface="Malgun Gothic"/>
              </a:rPr>
              <a:t>림  을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보내고</a:t>
            </a:r>
            <a:r>
              <a:rPr sz="1600" spc="-210" dirty="0">
                <a:solidFill>
                  <a:srgbClr val="262525"/>
                </a:solidFill>
                <a:latin typeface="Trebuchet MS"/>
                <a:cs typeface="Trebuchet MS"/>
              </a:rPr>
              <a:t>,</a:t>
            </a:r>
            <a:r>
              <a:rPr sz="1600" spc="-165" dirty="0">
                <a:solidFill>
                  <a:srgbClr val="262525"/>
                </a:solidFill>
                <a:latin typeface="Trebuchet MS"/>
                <a:cs typeface="Trebuchet MS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푸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시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집계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와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통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계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105" dirty="0">
                <a:solidFill>
                  <a:srgbClr val="262525"/>
                </a:solidFill>
                <a:latin typeface="Malgun Gothic"/>
                <a:cs typeface="Malgun Gothic"/>
              </a:rPr>
              <a:t>등</a:t>
            </a:r>
            <a:r>
              <a:rPr sz="1350" spc="-110" dirty="0">
                <a:solidFill>
                  <a:srgbClr val="262525"/>
                </a:solidFill>
                <a:latin typeface="Malgun Gothic"/>
                <a:cs typeface="Malgun Gothic"/>
              </a:rPr>
              <a:t>을</a:t>
            </a:r>
            <a:r>
              <a:rPr sz="1350" spc="-125" dirty="0">
                <a:solidFill>
                  <a:srgbClr val="262525"/>
                </a:solidFill>
                <a:latin typeface="Malgun Gothic"/>
                <a:cs typeface="Malgun Gothic"/>
              </a:rPr>
              <a:t> </a:t>
            </a:r>
            <a:r>
              <a:rPr sz="1350" spc="-65" dirty="0">
                <a:solidFill>
                  <a:srgbClr val="262525"/>
                </a:solidFill>
                <a:latin typeface="Malgun Gothic"/>
                <a:cs typeface="Malgun Gothic"/>
              </a:rPr>
              <a:t>관  </a:t>
            </a:r>
            <a:r>
              <a:rPr sz="1350" spc="-130" dirty="0">
                <a:solidFill>
                  <a:srgbClr val="262525"/>
                </a:solidFill>
                <a:latin typeface="Malgun Gothic"/>
                <a:cs typeface="Malgun Gothic"/>
              </a:rPr>
              <a:t>리합니다</a:t>
            </a:r>
            <a:r>
              <a:rPr sz="1600" spc="-130" dirty="0">
                <a:solidFill>
                  <a:srgbClr val="262525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A16A2-136F-AE1E-6D52-8BBB54C9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983" y="2743518"/>
            <a:ext cx="4598034" cy="755014"/>
          </a:xfrm>
        </p:spPr>
        <p:txBody>
          <a:bodyPr/>
          <a:lstStyle/>
          <a:p>
            <a:pPr algn="ctr"/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591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442</Words>
  <Application>Microsoft Office PowerPoint</Application>
  <PresentationFormat>사용자 지정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 MT</vt:lpstr>
      <vt:lpstr>Malgun Gothic</vt:lpstr>
      <vt:lpstr>Calibri</vt:lpstr>
      <vt:lpstr>Trebuchet MS</vt:lpstr>
      <vt:lpstr>Office Theme</vt:lpstr>
      <vt:lpstr>Firebase 소개</vt:lpstr>
      <vt:lpstr>Firebase란 무엇인가?</vt:lpstr>
      <vt:lpstr>Firebase</vt:lpstr>
      <vt:lpstr>Firebase의 코어 기능 </vt:lpstr>
      <vt:lpstr>Firebase Authentication</vt:lpstr>
      <vt:lpstr>Cloud Firestore</vt:lpstr>
      <vt:lpstr>Firebase Cloud Messaging</vt:lpstr>
      <vt:lpstr>Firebase의  실제 사용  사례 및 성공적인 적용 사례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Firebase 소개</dc:title>
  <cp:lastModifiedBy>sin young</cp:lastModifiedBy>
  <cp:revision>13</cp:revision>
  <dcterms:created xsi:type="dcterms:W3CDTF">2023-05-25T05:32:40Z</dcterms:created>
  <dcterms:modified xsi:type="dcterms:W3CDTF">2023-05-25T05:41:00Z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2023-05-25T00:00:00Z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2023-05-25T00:00:00Z</vt:filetime>
  </property>
</Properties>
</file>