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81864" cy="6852013"/>
  <p:notesSz cx="6858000" cy="9144000"/>
  <p:defaultTextStyle>
    <a:defPPr algn="l" rtl="0" eaLnBrk="0" latinLnBrk="0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>
        <p:scale>
          <a:sx n="75" d="100"/>
          <a:sy n="75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872" y="685800"/>
            <a:ext cx="609625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63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88" y="3627"/>
            <a:ext cx="1246441" cy="4422009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1006" y="211704"/>
            <a:ext cx="4879071" cy="1607867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5" y="0"/>
            <a:ext cx="12186089" cy="1208754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2823"/>
            <a:ext cx="7309117" cy="20376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8705" y="661241"/>
            <a:ext cx="2745369" cy="143101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0411" y="2890566"/>
            <a:ext cx="6856901" cy="1075799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8377" y="3861580"/>
            <a:ext cx="4112713" cy="1879305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3739" y="5046316"/>
            <a:ext cx="894639" cy="2728764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113" y="-27408"/>
            <a:ext cx="2881328" cy="6879421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68698" y="2916760"/>
            <a:ext cx="9627692" cy="956869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68698" y="3886890"/>
            <a:ext cx="9623120" cy="466999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47699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090" y="3139172"/>
            <a:ext cx="12294816" cy="3712844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29924" y="2671021"/>
            <a:ext cx="11522012" cy="1468741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092" y="6350801"/>
            <a:ext cx="2842434" cy="364806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2135" y="6350801"/>
            <a:ext cx="3857589" cy="3648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0335" y="6350801"/>
            <a:ext cx="2842434" cy="364806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30693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0"/>
            <a:ext cx="12181865" cy="6852014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0581" y="1120233"/>
            <a:ext cx="7831198" cy="1142002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0596" y="2284011"/>
            <a:ext cx="7833051" cy="3426015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18280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22265" y="4211137"/>
            <a:ext cx="1779417" cy="2669877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55148" y="274398"/>
            <a:ext cx="2017620" cy="584641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092" y="274398"/>
            <a:ext cx="8704956" cy="584641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3690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7852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9141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090" y="3139172"/>
            <a:ext cx="12294816" cy="3712844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328" y="2355361"/>
            <a:ext cx="10354583" cy="927894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328" y="1805452"/>
            <a:ext cx="10354583" cy="54990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85574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092" y="1598803"/>
            <a:ext cx="5380322" cy="4522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2446" y="1598803"/>
            <a:ext cx="5380322" cy="4522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8604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440" y="123693"/>
            <a:ext cx="11293602" cy="93896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1849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7531" y="1213361"/>
            <a:ext cx="10963677" cy="494951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440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2135" y="6350801"/>
            <a:ext cx="3857589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2608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29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092" y="1276756"/>
            <a:ext cx="5380322" cy="23368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2446" y="1276756"/>
            <a:ext cx="5380322" cy="23368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7531" y="3782884"/>
            <a:ext cx="5380322" cy="23368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0886" y="3782884"/>
            <a:ext cx="5380322" cy="23368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440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2135" y="6350801"/>
            <a:ext cx="3857589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2608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433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297915" y="3297775"/>
            <a:ext cx="6881016" cy="28547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81865" cy="6852014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1671" y="4767878"/>
            <a:ext cx="8672893" cy="566243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1671" y="583709"/>
            <a:ext cx="8672893" cy="41112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1671" y="5334121"/>
            <a:ext cx="8672893" cy="8041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440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2135" y="6350801"/>
            <a:ext cx="3857589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2608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5138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1401" y="3145128"/>
            <a:ext cx="6303150" cy="3034449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0" y="0"/>
            <a:ext cx="12181865" cy="6852014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440" y="123693"/>
            <a:ext cx="11293602" cy="93896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440" y="1306958"/>
            <a:ext cx="11293602" cy="495660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440" y="6350801"/>
            <a:ext cx="2842434" cy="36480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2135" y="6350801"/>
            <a:ext cx="3857589" cy="36480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2608" y="6350801"/>
            <a:ext cx="2842434" cy="36480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제목 1"/>
          <p:cNvSpPr>
            <a:spLocks noGrp="1"/>
          </p:cNvSpPr>
          <p:nvPr>
            <p:ph type="ctrTitle" idx="0"/>
          </p:nvPr>
        </p:nvSpPr>
        <p:spPr>
          <a:xfrm>
            <a:off x="911053" y="1136444"/>
            <a:ext cx="10358114" cy="1469731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4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오픈소스하드웨어</a:t>
            </a:r>
            <a:br>
              <a:rPr xmlns:mc="http://schemas.openxmlformats.org/markup-compatibility/2006" xmlns:hp="http://schemas.haansoft.com/office/presentation/8.0" kumimoji="0" lang="ko-KR" altLang="en-US" sz="54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54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Open Source Project</a:t>
            </a:r>
            <a:endParaRPr xmlns:mc="http://schemas.openxmlformats.org/markup-compatibility/2006" xmlns:hp="http://schemas.haansoft.com/office/presentation/8.0" kumimoji="0" lang="ko-KR" altLang="en-US" sz="5400" b="0" i="0" u="none" mc:Ignorable="hp" hp:hslEmbossed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</p:txBody>
      </p:sp>
      <p:sp>
        <p:nvSpPr>
          <p:cNvPr id="12293" name="부제목 2"/>
          <p:cNvSpPr>
            <a:spLocks noGrp="1"/>
          </p:cNvSpPr>
          <p:nvPr>
            <p:ph type="subTitle" idx="1"/>
          </p:nvPr>
        </p:nvSpPr>
        <p:spPr>
          <a:xfrm>
            <a:off x="1277718" y="4491803"/>
            <a:ext cx="9624838" cy="466634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전자공학부(지능IOT)</a:t>
            </a:r>
            <a:endParaRPr xmlns:mc="http://schemas.openxmlformats.org/markup-compatibility/2006" xmlns:hp="http://schemas.haansoft.com/office/presentation/8.0" kumimoji="0" lang="ko-KR" altLang="en-US" sz="2400" b="0" i="0" u="none" baseline="0" mc:Ignorable="hp" hp:hslEmbossed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20184247 김시우</a:t>
            </a:r>
            <a:endParaRPr xmlns:mc="http://schemas.openxmlformats.org/markup-compatibility/2006" xmlns:hp="http://schemas.haansoft.com/office/presentation/8.0" kumimoji="0" lang="ko-KR" altLang="en-US" sz="2400" b="0" i="0" u="none" mc:Ignorable="hp" hp:hslEmbossed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title" idx="0"/>
          </p:nvPr>
        </p:nvSpPr>
        <p:spPr>
          <a:xfrm>
            <a:off x="440468" y="616953"/>
            <a:ext cx="11300927" cy="939632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Open Source Project 주제 선정 배경</a:t>
            </a:r>
            <a:endParaRPr xmlns:mc="http://schemas.openxmlformats.org/markup-compatibility/2006" xmlns:hp="http://schemas.haansoft.com/office/presentation/8.0" kumimoji="0" lang="ko-KR" altLang="en-US" sz="3800" b="0" i="0" u="none" mc:Ignorable="hp" hp:hslEmbossed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</p:txBody>
      </p:sp>
      <p:sp>
        <p:nvSpPr>
          <p:cNvPr id="4101" name=""/>
          <p:cNvSpPr>
            <a:spLocks noGrp="1"/>
          </p:cNvSpPr>
          <p:nvPr>
            <p:ph sz="quarter" idx="1"/>
          </p:nvPr>
        </p:nvSpPr>
        <p:spPr>
          <a:xfrm>
            <a:off x="430129" y="2658588"/>
            <a:ext cx="11492995" cy="3607709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•</a:t>
            </a:r>
            <a:r>
              <a:rPr xmlns:mc="http://schemas.openxmlformats.org/markup-compatibility/2006" xmlns:hp="http://schemas.haansoft.com/office/presentation/8.0" kumimoji="1" lang="ko-KR" altLang="en-US" sz="30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</a:rPr>
              <a:t> 최근 많은 사람들이 가상화폐 투자에 대해 관심이 많고 저 또한 관심을 가지고 있었기 때문에 가상화폐 거래소 실시간 급등 코인 알림 프로그램을 만들어 투자할 때 참고해 보면 좋은 경험이 될 거 같다고 생각이 되어 이번 Open Source Project 주제로 선정하게 되었다.</a:t>
            </a:r>
            <a:endParaRPr xmlns:mc="http://schemas.openxmlformats.org/markup-compatibility/2006" xmlns:hp="http://schemas.haansoft.com/office/presentation/8.0" kumimoji="1" lang="ko-KR" altLang="en-US" sz="3000" b="0" i="0" u="none" mc:Ignorable="hp" hp:hslEmbossed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제목 1"/>
          <p:cNvSpPr>
            <a:spLocks noGrp="1"/>
          </p:cNvSpPr>
          <p:nvPr>
            <p:ph type="title" idx="0"/>
          </p:nvPr>
        </p:nvSpPr>
        <p:spPr>
          <a:xfrm>
            <a:off x="430129" y="122240"/>
            <a:ext cx="11300927" cy="6328900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주차별</a:t>
            </a:r>
            <a: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 프로젝트 수행</a:t>
            </a:r>
            <a:b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 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pyhithumb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모듈을 사용해 거래소에 상장되어있는 코인의 데이터를 가져온다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b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</a:br>
            <a:b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ea typeface="한컴 윤고딕 250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 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pyhithumb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모듈을 사용해 각 코인의 시세를 체크한다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b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</a:br>
            <a:b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ea typeface="한컴 윤고딕 250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 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지정된 시간 동안 지정된 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%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만큼 오른다면 자동으로 코인의 종목과 현재시간 현재가격 등을 출력한다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b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</a:br>
            <a:b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ea typeface="한컴 윤고딕 250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 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python-telegram-bot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모듈을 사용해 출력 결과를 실시간으로 알려준다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 idx="0"/>
          </p:nvPr>
        </p:nvSpPr>
        <p:spPr>
          <a:xfrm>
            <a:off x="264056" y="1409250"/>
            <a:ext cx="11300927" cy="4969862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급등코인</a:t>
            </a:r>
            <a:b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r>
              <a:rPr xmlns:mc="http://schemas.openxmlformats.org/markup-compatibility/2006" xmlns:hp="http://schemas.haansoft.com/office/presentation/8.0" kumimoji="1" lang="ko-KR" altLang="en-US" sz="38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• 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급등코인에 대해 알아보면 위의 코인 차트를 보면 대부분 가격이 천천히 오르거나 내리는 모습을 볼 수 있다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하지만 해당 코인에 대해 특정한 사회적 이슈나 좋은 소식 등이 있으면 가격이 급등하는 모습을 볼 수 있는데 이러한 경우를 급등코인이라고 한다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급등코인은 실시간으로 등락률이 심하게 변하기 때문에 투자할 때 유의해야 한다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그럼에도 급등코인을 찾는 이유는 하루도 안 되는 짧은 시간에 높은 수익률을 얻을 수있기 때문이다</a:t>
            </a:r>
            <a:r>
              <a:rPr xmlns:mc="http://schemas.openxmlformats.org/markup-compatibility/2006" xmlns:hp="http://schemas.haansoft.com/office/presentation/8.0" kumimoji="0" lang="en-US" altLang="ko-KR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0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</a:t>
            </a:r>
            <a:b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endParaRPr xmlns:mc="http://schemas.openxmlformats.org/markup-compatibility/2006" xmlns:hp="http://schemas.haansoft.com/office/presentation/8.0" kumimoji="0" lang="ko-KR" altLang="en-US" sz="3800" b="0" i="0" u="none" baseline="0" mc:Ignorable="hp" hp:hslEmbossed="0">
              <a:solidFill>
                <a:srgbClr val="000000"/>
              </a:solidFill>
              <a:latin typeface="Arial"/>
              <a:ea typeface="한컴 윤고딕 240"/>
              <a:sym typeface="Arial"/>
            </a:endParaRPr>
          </a:p>
        </p:txBody>
      </p:sp>
      <p:pic>
        <p:nvPicPr>
          <p:cNvPr id="61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6878" y="341071"/>
            <a:ext cx="5416828" cy="2076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 idx="0"/>
          </p:nvPr>
        </p:nvSpPr>
        <p:spPr>
          <a:xfrm>
            <a:off x="430129" y="122240"/>
            <a:ext cx="11300927" cy="939576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사용된 </a:t>
            </a:r>
            <a: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모듈</a:t>
            </a:r>
            <a:endParaRPr xmlns:mc="http://schemas.openxmlformats.org/markup-compatibility/2006" xmlns:hp="http://schemas.haansoft.com/office/presentation/8.0" kumimoji="0" lang="ko-KR" altLang="en-US" sz="3800" b="0" i="0" u="none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</p:txBody>
      </p:sp>
      <p:sp>
        <p:nvSpPr>
          <p:cNvPr id="7174" name="제목 1"/>
          <p:cNvSpPr>
            <a:spLocks noGrp="1"/>
          </p:cNvSpPr>
          <p:nvPr/>
        </p:nvSpPr>
        <p:spPr>
          <a:xfrm>
            <a:off x="440468" y="2273574"/>
            <a:ext cx="11300927" cy="40335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•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pybitbumb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빗썸 거래소는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빗썸에 가입하지 않고도 누구나 사용할 수 있는 API를 제공해 가상화폐의 현재가와 거래량 그리고 호가 정보 등을 제공한다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• </a:t>
            </a:r>
            <a:r>
              <a:rPr xmlns:mc="http://schemas.openxmlformats.org/markup-compatibility/2006" xmlns:hp="http://schemas.haansoft.com/office/presentation/8.0" kumimoji="1" lang="en-US" altLang="ko-KR" sz="30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</a:rPr>
              <a:t>python-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telegram-bot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telegram이라는 메신저 앱에서 사용 가능한 bot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이고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bot은 메세지를 보내거나, 채팅방의 데이터를 수집하는 등 여러 용도로 사용이 가능합니다.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제목 1"/>
          <p:cNvSpPr>
            <a:spLocks noGrp="1"/>
          </p:cNvSpPr>
          <p:nvPr>
            <p:ph type="title" idx="0"/>
          </p:nvPr>
        </p:nvSpPr>
        <p:spPr>
          <a:xfrm>
            <a:off x="430129" y="122240"/>
            <a:ext cx="11300927" cy="939576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동작원리</a:t>
            </a:r>
            <a:endParaRPr xmlns:mc="http://schemas.openxmlformats.org/markup-compatibility/2006" xmlns:hp="http://schemas.haansoft.com/office/presentation/8.0" kumimoji="0" lang="ko-KR" altLang="en-US" sz="3800" b="0" i="0" u="none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</p:txBody>
      </p:sp>
      <p:sp>
        <p:nvSpPr>
          <p:cNvPr id="8197" name="제목 1"/>
          <p:cNvSpPr>
            <a:spLocks noGrp="1"/>
          </p:cNvSpPr>
          <p:nvPr/>
        </p:nvSpPr>
        <p:spPr>
          <a:xfrm>
            <a:off x="400799" y="1265196"/>
            <a:ext cx="11300927" cy="48978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•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pybithumb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모듈을 사용해 빠른 속도로 각 코인의 시세를 체크하고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지정된 시간동안 지정된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%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만큼 가격이 오른다면 자동으로 코인의 종목과 현재시간 현재가격 등을 출력하고 텔레그램 메신저 봇을 이용해 실시간으로 알림을 받을 수 있는 원리이다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 idx="0"/>
          </p:nvPr>
        </p:nvSpPr>
        <p:spPr>
          <a:xfrm>
            <a:off x="430129" y="122240"/>
            <a:ext cx="11300927" cy="939576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Open Source Project 코드</a:t>
            </a:r>
            <a:endParaRPr xmlns:mc="http://schemas.openxmlformats.org/markup-compatibility/2006" xmlns:hp="http://schemas.haansoft.com/office/presentation/8.0" kumimoji="0" lang="ko-KR" altLang="en-US" sz="3800" b="0" i="0" u="none" baseline="0" mc:Ignorable="hp" hp:hslEmbossed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</p:txBody>
      </p:sp>
      <p:pic>
        <p:nvPicPr>
          <p:cNvPr id="92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2933" y="1454758"/>
            <a:ext cx="8415997" cy="4780301"/>
          </a:xfrm>
          <a:prstGeom prst="rect">
            <a:avLst/>
          </a:prstGeom>
        </p:spPr>
      </p:pic>
      <p:sp>
        <p:nvSpPr>
          <p:cNvPr id="9222" name="제목 1"/>
          <p:cNvSpPr>
            <a:spLocks noGrp="1"/>
          </p:cNvSpPr>
          <p:nvPr/>
        </p:nvSpPr>
        <p:spPr>
          <a:xfrm>
            <a:off x="400799" y="5223456"/>
            <a:ext cx="11300927" cy="1628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</p:txBody>
      </p:sp>
      <p:sp>
        <p:nvSpPr>
          <p:cNvPr id="9228" name=""/>
          <p:cNvSpPr/>
          <p:nvPr/>
        </p:nvSpPr>
        <p:spPr>
          <a:xfrm>
            <a:off x="2777690" y="3209925"/>
            <a:ext cx="2232837" cy="7202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233" name=""/>
          <p:cNvSpPr/>
          <p:nvPr/>
        </p:nvSpPr>
        <p:spPr>
          <a:xfrm>
            <a:off x="3281879" y="3498033"/>
            <a:ext cx="576216" cy="8338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234" name=""/>
          <p:cNvSpPr/>
          <p:nvPr/>
        </p:nvSpPr>
        <p:spPr>
          <a:xfrm>
            <a:off x="3353906" y="5154654"/>
            <a:ext cx="2232837" cy="72027"/>
          </a:xfrm>
          <a:prstGeom prst="rect">
            <a:avLst/>
          </a:prstGeom>
          <a:solidFill>
            <a:srgbClr val="63a6a4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235" name=""/>
          <p:cNvSpPr/>
          <p:nvPr/>
        </p:nvSpPr>
        <p:spPr>
          <a:xfrm>
            <a:off x="3858095" y="5575463"/>
            <a:ext cx="576216" cy="83380"/>
          </a:xfrm>
          <a:prstGeom prst="rect">
            <a:avLst/>
          </a:prstGeom>
          <a:solidFill>
            <a:srgbClr val="63a6a4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제목 1"/>
          <p:cNvSpPr>
            <a:spLocks noGrp="1"/>
          </p:cNvSpPr>
          <p:nvPr>
            <p:ph type="title" idx="0"/>
          </p:nvPr>
        </p:nvSpPr>
        <p:spPr>
          <a:xfrm>
            <a:off x="430129" y="-18977"/>
            <a:ext cx="11300927" cy="937957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baseline="0" mc:Ignorable="hp" hp:hslEmbossed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Open Source Project 결과</a:t>
            </a:r>
            <a:endParaRPr xmlns:mc="http://schemas.openxmlformats.org/markup-compatibility/2006" xmlns:hp="http://schemas.haansoft.com/office/presentation/8.0" kumimoji="0" lang="ko-KR" altLang="en-US" sz="3800" b="0" i="0" u="none" baseline="0" mc:Ignorable="hp" hp:hslEmbossed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</p:txBody>
      </p:sp>
      <p:pic>
        <p:nvPicPr>
          <p:cNvPr id="102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316" y="1913439"/>
            <a:ext cx="5459616" cy="3745404"/>
          </a:xfrm>
          <a:prstGeom prst="rect">
            <a:avLst/>
          </a:prstGeom>
        </p:spPr>
      </p:pic>
      <p:pic>
        <p:nvPicPr>
          <p:cNvPr id="102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46118" y="1337223"/>
            <a:ext cx="3082514" cy="4794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234</ep:Words>
  <ep:PresentationFormat>화면 슬라이드 쇼(4:3)</ep:PresentationFormat>
  <ep:Paragraphs>25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오픈소스하드웨어 Open Source Project</vt:lpstr>
      <vt:lpstr>Open Source Project 주제 선정 배경</vt:lpstr>
      <vt:lpstr>주차별 프로젝트 수행  1주차 - pyhithumb모듈을 사용해 거래소에 상장되어있는 코인의 데이터를 가져온다.  2주차 - pyhithumb모듈을 사용해 각 코인의 시세를 체크한다.  3주차 - 지정된 시간 동안 지정된 %만큼 오른다면 자동으로 코인의 종목과 현재시간 현재가격 등을 출력한다.  4주차 - python-telegram-bot모듈을 사용해 출력 결과를 실시간으로 알려준다.</vt:lpstr>
      <vt:lpstr>급등코인    • 급등코인에 대해 알아보면 위의 코인 차트를 보면 대부분 가격이 천천히 오르거나 내리는 모습을 볼 수 있다. 하지만 해당 코인에 대해 특정한 사회적 이슈나 좋은 소식 등이 있으면 가격이 급등하는 모습을 볼 수 있는데 이러한 경우를 급등코인이라고 한다. 급등코인은 실시간으로 등락률이 심하게 변하기 때문에 투자할 때 유의해야 한다. 그럼에도 급등코인을 찾는 이유는 하루도 안 되는 짧은 시간에 높은 수익률을 얻을 수있기 때문이다.</vt:lpstr>
      <vt:lpstr>사용된 모듈</vt:lpstr>
      <vt:lpstr>동작원리</vt:lpstr>
      <vt:lpstr>Open Source Project 코드</vt:lpstr>
      <vt:lpstr>Open Source Project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2022-05-31T17:21:45.510</dcterms:created>
  <dc:creator>82106</dc:creator>
  <cp:lastModifiedBy>82106</cp:lastModifiedBy>
  <dcterms:modified xsi:type="dcterms:W3CDTF">2022-06-01T11:39:12.494</dcterms:modified>
  <cp:revision>25</cp:revision>
  <dc:title>오픈소스하드웨어 Open Source Project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