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81" r:id="rId2"/>
    <p:sldId id="297" r:id="rId3"/>
    <p:sldId id="282" r:id="rId4"/>
    <p:sldId id="283" r:id="rId5"/>
    <p:sldId id="284" r:id="rId6"/>
    <p:sldId id="298" r:id="rId7"/>
    <p:sldId id="300" r:id="rId8"/>
    <p:sldId id="285" r:id="rId9"/>
    <p:sldId id="293" r:id="rId10"/>
    <p:sldId id="286" r:id="rId11"/>
    <p:sldId id="294" r:id="rId12"/>
    <p:sldId id="287" r:id="rId13"/>
    <p:sldId id="295" r:id="rId14"/>
    <p:sldId id="288" r:id="rId15"/>
    <p:sldId id="292" r:id="rId16"/>
    <p:sldId id="289" r:id="rId17"/>
    <p:sldId id="291" r:id="rId18"/>
    <p:sldId id="290" r:id="rId19"/>
    <p:sldId id="296" r:id="rId2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메인페이지" id="{CAF7D6BA-880A-4C31-918E-3B060F296DD9}">
          <p14:sldIdLst>
            <p14:sldId id="281"/>
          </p14:sldIdLst>
        </p14:section>
        <p14:section name="문의" id="{E647940C-3F57-4FB9-8046-3337687C0459}">
          <p14:sldIdLst>
            <p14:sldId id="297"/>
          </p14:sldIdLst>
        </p14:section>
        <p14:section name="검색" id="{FAEDDBE2-64AA-4967-9D17-837C345C6B03}">
          <p14:sldIdLst>
            <p14:sldId id="282"/>
          </p14:sldIdLst>
        </p14:section>
        <p14:section name="프로그램 목록" id="{51CE05E8-5240-4095-926F-9D705326AC50}">
          <p14:sldIdLst>
            <p14:sldId id="283"/>
          </p14:sldIdLst>
        </p14:section>
        <p14:section name="스크랩 기능" id="{663BB451-B22A-4391-BB2F-CF9F670C5BD8}">
          <p14:sldIdLst>
            <p14:sldId id="284"/>
          </p14:sldIdLst>
        </p14:section>
        <p14:section name="프로그램 상세 정보" id="{C44A85DB-DFAF-455C-B69B-CE3BA10F6443}">
          <p14:sldIdLst>
            <p14:sldId id="298"/>
          </p14:sldIdLst>
        </p14:section>
        <p14:section name="기업 상세 정보" id="{557B3B1D-DBF6-4AA5-A0D8-A0DF5CDECF05}">
          <p14:sldIdLst>
            <p14:sldId id="300"/>
          </p14:sldIdLst>
        </p14:section>
        <p14:section name="프로그램 관리" id="{31ED6F0D-FC8A-43BA-86ED-1C5256BDEB28}">
          <p14:sldIdLst>
            <p14:sldId id="285"/>
            <p14:sldId id="293"/>
          </p14:sldIdLst>
        </p14:section>
        <p14:section name="개인회원 관리" id="{CD149BFD-86A9-4F4A-BB52-B1AAFFE36A08}">
          <p14:sldIdLst>
            <p14:sldId id="286"/>
            <p14:sldId id="294"/>
          </p14:sldIdLst>
        </p14:section>
        <p14:section name="기업회원 관리" id="{204815C9-FEDD-4A72-9B9C-99DC64A4F35D}">
          <p14:sldIdLst>
            <p14:sldId id="287"/>
            <p14:sldId id="295"/>
          </p14:sldIdLst>
        </p14:section>
        <p14:section name="개인문의 관리" id="{E60C52DF-93E6-435A-B8B5-615DC291D556}">
          <p14:sldIdLst>
            <p14:sldId id="288"/>
            <p14:sldId id="292"/>
          </p14:sldIdLst>
        </p14:section>
        <p14:section name="기업문의 관리" id="{8086DDA8-79E1-40A1-AA0C-FD2C4A569480}">
          <p14:sldIdLst>
            <p14:sldId id="289"/>
            <p14:sldId id="291"/>
          </p14:sldIdLst>
        </p14:section>
        <p14:section name="공지관리" id="{2192ADFA-33A5-4EE4-A5A8-51F36C657BA2}">
          <p14:sldIdLst>
            <p14:sldId id="290"/>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233" autoAdjust="0"/>
  </p:normalViewPr>
  <p:slideViewPr>
    <p:cSldViewPr>
      <p:cViewPr varScale="1">
        <p:scale>
          <a:sx n="110" d="100"/>
          <a:sy n="110" d="100"/>
        </p:scale>
        <p:origin x="79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2025-04-10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367D4-3C7C-CCB4-380D-3BA6CB268DF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623226E-72DA-A737-EA00-7B93B1CC19B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B307EB3-1627-04B8-7AC1-3D5B2F4D0D0C}"/>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4539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CF65E-323C-C32D-3B65-8334D7EE60B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32E8296-C575-BA13-4DD2-1E1943341C0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5417C22-E54F-4073-D4AA-EC205514BB0F}"/>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3304268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64E9D-8EA8-6474-D0DD-93C6B701F27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F63713-6510-6457-F569-CB283C2B3A4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69FC97C-B160-1A44-BF66-308899A45CDD}"/>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424721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E703F-6DA8-6CB5-999E-A33F349E9D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8D9F265-90B7-767C-EAB8-301CE4BB844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4DB570-E5D1-31C3-8BBE-E878D1278245}"/>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194511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68956-F409-3248-A26E-39BDF274F00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3704FA9-922A-88BD-1D00-50E8DDDDDF6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21D18C3-9138-6538-09A1-9B7E52163451}"/>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40534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925A2-5DB7-8B76-62DE-29BBF27B2F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36008FC-AEDD-FCF7-BAFB-2DFA9BA136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41A7D1E-7FDB-10EA-60A3-8269A3137C41}"/>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2595033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88A3F-F5ED-2131-B4EC-7D63E5A4B0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9FF8805-5FFB-A62A-6542-DCFEA29F9F8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3044B08-8953-4FFE-C5CC-E8AF4FB19829}"/>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165451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13543-4486-D9F1-CFBF-61968CB8F70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3B919F6-C2F7-7052-9632-BCA5555F4C9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9074C3-CA33-4827-1898-CBD9A91C9A74}"/>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395925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6B1E6-4BAA-31C5-8B0E-D040D4950D8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BBAAD46-3651-1293-E9D4-A006083DC9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CBABDA0-B770-3413-4075-15C91A4B0BEF}"/>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211547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975E8-FD90-3A7F-277C-823E93B2929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BD0738-F603-C032-2502-47C45D69A93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B362604-A0AF-4C6F-C419-C6FC57961F8A}"/>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361056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FD9B3-8E08-1C71-9A55-D3F6BA0D642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C6E495E-CD78-8CC4-44FF-1DC458145A1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C379DB9-8419-8441-A81B-B365EAC90386}"/>
              </a:ext>
            </a:extLst>
          </p:cNvPr>
          <p:cNvSpPr>
            <a:spLocks noGrp="1"/>
          </p:cNvSpPr>
          <p:nvPr>
            <p:ph type="body" idx="1"/>
          </p:nvPr>
        </p:nvSpPr>
        <p:spPr/>
        <p:txBody>
          <a:bodyPr/>
          <a:lstStyle/>
          <a:p>
            <a:endParaRPr lang="en-US" altLang="ko-KR"/>
          </a:p>
        </p:txBody>
      </p:sp>
    </p:spTree>
    <p:extLst>
      <p:ext uri="{BB962C8B-B14F-4D97-AF65-F5344CB8AC3E}">
        <p14:creationId xmlns:p14="http://schemas.microsoft.com/office/powerpoint/2010/main" val="169365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152ED-497E-5B5C-BD2B-29738531300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6223D67-F255-3DEE-0305-02F5A871950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27ADE6C-A57E-C5D6-CD2C-E45B14BB8510}"/>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234687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C71F5-85EE-D3B3-E02D-EF92A06F789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FF206E4-D800-9843-FE6A-4EAE5257345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6DC95AC-4F26-62FA-0B3C-057F100D4049}"/>
              </a:ext>
            </a:extLst>
          </p:cNvPr>
          <p:cNvSpPr>
            <a:spLocks noGrp="1"/>
          </p:cNvSpPr>
          <p:nvPr>
            <p:ph type="body" idx="1"/>
          </p:nvPr>
        </p:nvSpPr>
        <p:spPr/>
        <p:txBody>
          <a:bodyPr/>
          <a:lstStyle/>
          <a:p>
            <a:endParaRPr lang="ko-KR" altLang="en-US"/>
          </a:p>
        </p:txBody>
      </p:sp>
    </p:spTree>
    <p:extLst>
      <p:ext uri="{BB962C8B-B14F-4D97-AF65-F5344CB8AC3E}">
        <p14:creationId xmlns:p14="http://schemas.microsoft.com/office/powerpoint/2010/main" val="1910292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7B4A-23AC-0291-DF95-470A2B71BCD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88BE628-F5AC-F4F4-3B44-BCD1ACC1663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3CAC888-61BE-E447-307B-3B11F3695C7B}"/>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92678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45879-5D7A-68E9-C3F6-AC001BE9F2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BD75017-2FC0-10A1-470D-3E8CFE4B987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BB29F66-3DF1-1942-2AFC-905F40AAC4A0}"/>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5431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2F324-9352-B869-BFD4-BC871DFC8F6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9E98365-C59C-B16F-1345-3FFDB2705E5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BA78B2F-4CD9-C7B8-FF9F-0D459F4C8DBD}"/>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191958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E065A-3F37-CAA2-E79B-81EDEEF6E06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E4BA50-A4D2-37B5-12AF-3FAD8D37430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F0AB048-A551-ED24-971F-AFB77107CED3}"/>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68266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DFB7B-4340-22ED-3B8E-21AA5F74219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FDFA81-BE7C-9891-00E3-F86F59E67CD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AC494A3-D57C-954C-4111-A5EFB73D8B2E}"/>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345276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409A2-BAC8-0281-14F1-BE3C70FA19F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8E4187-F4D8-3652-5315-FC7FA13E7EB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FFE7ABD-780C-E85F-111A-41B8BBA36E29}"/>
              </a:ext>
            </a:extLst>
          </p:cNvPr>
          <p:cNvSpPr>
            <a:spLocks noGrp="1"/>
          </p:cNvSpPr>
          <p:nvPr>
            <p:ph type="body" idx="1"/>
          </p:nvPr>
        </p:nvSpPr>
        <p:spPr/>
        <p:txBody>
          <a:bodyPr/>
          <a:lstStyle/>
          <a:p>
            <a:r>
              <a:rPr lang="ko-KR" altLang="en-US"/>
              <a:t>메인 접속 </a:t>
            </a:r>
            <a:r>
              <a:rPr lang="en-US" altLang="ko-KR">
                <a:sym typeface="Wingdings" panose="05000000000000000000" pitchFamily="2" charset="2"/>
              </a:rPr>
              <a:t> </a:t>
            </a:r>
            <a:r>
              <a:rPr lang="ko-KR" altLang="en-US">
                <a:sym typeface="Wingdings" panose="05000000000000000000" pitchFamily="2" charset="2"/>
              </a:rPr>
              <a:t>로그인 여부 확인 </a:t>
            </a:r>
            <a:r>
              <a:rPr lang="en-US" altLang="ko-KR">
                <a:sym typeface="Wingdings" panose="05000000000000000000" pitchFamily="2" charset="2"/>
              </a:rPr>
              <a:t> </a:t>
            </a:r>
            <a:r>
              <a:rPr lang="ko-KR" altLang="en-US">
                <a:sym typeface="Wingdings" panose="05000000000000000000" pitchFamily="2" charset="2"/>
              </a:rPr>
              <a:t>로그인 되어 있으면 회원 정보 </a:t>
            </a:r>
            <a:r>
              <a:rPr lang="en-US" altLang="ko-KR">
                <a:sym typeface="Wingdings" panose="05000000000000000000" pitchFamily="2" charset="2"/>
              </a:rPr>
              <a:t>select  </a:t>
            </a:r>
            <a:r>
              <a:rPr lang="ko-KR" altLang="en-US">
                <a:sym typeface="Wingdings" panose="05000000000000000000" pitchFamily="2" charset="2"/>
              </a:rPr>
              <a:t>거기에 해당 회원 이력서 목록 및 스크랩 여부 정보를 가져와서 같이 </a:t>
            </a:r>
            <a:r>
              <a:rPr lang="en-US" altLang="ko-KR">
                <a:sym typeface="Wingdings" panose="05000000000000000000" pitchFamily="2" charset="2"/>
              </a:rPr>
              <a:t>session</a:t>
            </a:r>
            <a:r>
              <a:rPr lang="ko-KR" altLang="en-US">
                <a:sym typeface="Wingdings" panose="05000000000000000000" pitchFamily="2" charset="2"/>
              </a:rPr>
              <a:t>에 등록 </a:t>
            </a:r>
            <a:r>
              <a:rPr lang="en-US" altLang="ko-KR">
                <a:sym typeface="Wingdings" panose="05000000000000000000" pitchFamily="2" charset="2"/>
              </a:rPr>
              <a:t> </a:t>
            </a:r>
            <a:r>
              <a:rPr lang="ko-KR" altLang="en-US">
                <a:sym typeface="Wingdings" panose="05000000000000000000" pitchFamily="2" charset="2"/>
              </a:rPr>
              <a:t>프로그램 정보 가져옴</a:t>
            </a:r>
            <a:endParaRPr lang="ko-KR" altLang="en-US"/>
          </a:p>
        </p:txBody>
      </p:sp>
    </p:spTree>
    <p:extLst>
      <p:ext uri="{BB962C8B-B14F-4D97-AF65-F5344CB8AC3E}">
        <p14:creationId xmlns:p14="http://schemas.microsoft.com/office/powerpoint/2010/main" val="421880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EF8AF-C47C-652A-39AC-CDADA0E0EC78}"/>
            </a:ext>
          </a:extLst>
        </p:cNvPr>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06BB025B-5FC9-E456-8D41-40CED265174F}"/>
              </a:ext>
            </a:extLst>
          </p:cNvPr>
          <p:cNvGraphicFramePr>
            <a:graphicFrameLocks noGrp="1"/>
          </p:cNvGraphicFramePr>
          <p:nvPr>
            <p:extLst>
              <p:ext uri="{D42A27DB-BD31-4B8C-83A1-F6EECF244321}">
                <p14:modId xmlns:p14="http://schemas.microsoft.com/office/powerpoint/2010/main" val="3982065553"/>
              </p:ext>
            </p:extLst>
          </p:nvPr>
        </p:nvGraphicFramePr>
        <p:xfrm>
          <a:off x="1267492" y="1252656"/>
          <a:ext cx="9650657" cy="4784996"/>
        </p:xfrm>
        <a:graphic>
          <a:graphicData uri="http://schemas.openxmlformats.org/drawingml/2006/table">
            <a:tbl>
              <a:tblPr>
                <a:tableStyleId>{5C22544A-7EE6-4342-B048-85BDC9FD1C3A}</a:tableStyleId>
              </a:tblPr>
              <a:tblGrid>
                <a:gridCol w="1035037">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4227793">
                  <a:extLst>
                    <a:ext uri="{9D8B030D-6E8A-4147-A177-3AD203B41FA5}">
                      <a16:colId xmlns:a16="http://schemas.microsoft.com/office/drawing/2014/main" val="20004"/>
                    </a:ext>
                  </a:extLst>
                </a:gridCol>
              </a:tblGrid>
              <a:tr h="472358">
                <a:tc rowSpan="2">
                  <a:txBody>
                    <a:bodyPr/>
                    <a:lstStyle/>
                    <a:p>
                      <a:pPr algn="ctr" latinLnBrk="1"/>
                      <a:r>
                        <a:rPr lang="en-US" altLang="ko-KR" sz="1000" b="1">
                          <a:solidFill>
                            <a:schemeClr val="tx1"/>
                          </a:solidFill>
                        </a:rPr>
                        <a:t>Main 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0" dirty="0">
                          <a:solidFill>
                            <a:schemeClr val="tx1"/>
                          </a:solidFill>
                        </a:rPr>
                        <a:t>1 STEP</a:t>
                      </a:r>
                      <a:r>
                        <a:rPr lang="en-US" altLang="ko-KR" sz="1000" b="0">
                          <a:solidFill>
                            <a:schemeClr val="tx1"/>
                          </a:solidFill>
                        </a:rPr>
                        <a:t>. Get MemberInfo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0" dirty="0">
                          <a:solidFill>
                            <a:schemeClr val="tx1"/>
                          </a:solidFill>
                        </a:rPr>
                        <a:t>2 STEP</a:t>
                      </a:r>
                      <a:r>
                        <a:rPr lang="en-US" altLang="ko-KR" sz="1000" b="0">
                          <a:solidFill>
                            <a:schemeClr val="tx1"/>
                          </a:solidFill>
                        </a:rPr>
                        <a:t>. Get ResumeList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dirty="0">
                          <a:solidFill>
                            <a:schemeClr val="tx1"/>
                          </a:solidFill>
                        </a:rPr>
                        <a:t>3 </a:t>
                      </a:r>
                      <a:r>
                        <a:rPr lang="en-US" altLang="ko-KR" sz="1000" b="0">
                          <a:solidFill>
                            <a:schemeClr val="tx1"/>
                          </a:solidFill>
                        </a:rPr>
                        <a:t>STEP. Get Programs By ReadCount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7EB17F91-073F-EB28-5991-771B714AA698}"/>
              </a:ext>
            </a:extLst>
          </p:cNvPr>
          <p:cNvSpPr>
            <a:spLocks noGrp="1"/>
          </p:cNvSpPr>
          <p:nvPr>
            <p:ph type="title"/>
          </p:nvPr>
        </p:nvSpPr>
        <p:spPr/>
        <p:txBody>
          <a:bodyPr/>
          <a:lstStyle/>
          <a:p>
            <a:r>
              <a:rPr lang="en-US" altLang="ko-KR"/>
              <a:t>Main</a:t>
            </a:r>
            <a:r>
              <a:rPr lang="ko-KR" altLang="en-US"/>
              <a:t> </a:t>
            </a:r>
            <a:r>
              <a:rPr lang="en-US" altLang="ko-KR"/>
              <a:t>Page Flow</a:t>
            </a:r>
            <a:endParaRPr lang="ko-KR" altLang="en-US" dirty="0"/>
          </a:p>
        </p:txBody>
      </p:sp>
      <p:sp>
        <p:nvSpPr>
          <p:cNvPr id="139" name="TextBox 138">
            <a:extLst>
              <a:ext uri="{FF2B5EF4-FFF2-40B4-BE49-F238E27FC236}">
                <a16:creationId xmlns:a16="http://schemas.microsoft.com/office/drawing/2014/main" id="{2AB1275F-A8F9-320D-1AF9-16E16B4608EF}"/>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6" name="순서도: 수행의 시작/종료 5">
            <a:extLst>
              <a:ext uri="{FF2B5EF4-FFF2-40B4-BE49-F238E27FC236}">
                <a16:creationId xmlns:a16="http://schemas.microsoft.com/office/drawing/2014/main" id="{051935B4-7C78-E758-230F-919EF3BB71BD}"/>
              </a:ext>
            </a:extLst>
          </p:cNvPr>
          <p:cNvSpPr/>
          <p:nvPr/>
        </p:nvSpPr>
        <p:spPr>
          <a:xfrm>
            <a:off x="2931865" y="192463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8ACFACCB-006A-9751-7D82-DD5D78FFF8AA}"/>
              </a:ext>
            </a:extLst>
          </p:cNvPr>
          <p:cNvSpPr/>
          <p:nvPr/>
        </p:nvSpPr>
        <p:spPr>
          <a:xfrm>
            <a:off x="7446313" y="2433674"/>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1B3CD9-589C-5BF3-C36C-59F9D9A5D6CF}"/>
              </a:ext>
            </a:extLst>
          </p:cNvPr>
          <p:cNvSpPr/>
          <p:nvPr/>
        </p:nvSpPr>
        <p:spPr>
          <a:xfrm>
            <a:off x="7437325" y="2920870"/>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CB6A67D2-182C-EC9A-6BF0-98EE9F62D44A}"/>
              </a:ext>
            </a:extLst>
          </p:cNvPr>
          <p:cNvCxnSpPr>
            <a:cxnSpLocks/>
            <a:stCxn id="18" idx="2"/>
            <a:endCxn id="96" idx="0"/>
          </p:cNvCxnSpPr>
          <p:nvPr/>
        </p:nvCxnSpPr>
        <p:spPr>
          <a:xfrm>
            <a:off x="5625197" y="2179556"/>
            <a:ext cx="4683" cy="26037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C0D316E7-C4ED-A199-8CE6-CFDD1EB317A6}"/>
              </a:ext>
            </a:extLst>
          </p:cNvPr>
          <p:cNvCxnSpPr>
            <a:cxnSpLocks/>
            <a:stCxn id="8" idx="2"/>
            <a:endCxn id="9" idx="0"/>
          </p:cNvCxnSpPr>
          <p:nvPr/>
        </p:nvCxnSpPr>
        <p:spPr>
          <a:xfrm flipH="1">
            <a:off x="8087342" y="2679022"/>
            <a:ext cx="2631" cy="2418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9400766B-775F-FC45-3061-2B9B4B592571}"/>
              </a:ext>
            </a:extLst>
          </p:cNvPr>
          <p:cNvCxnSpPr>
            <a:cxnSpLocks/>
            <a:stCxn id="62" idx="2"/>
            <a:endCxn id="179" idx="0"/>
          </p:cNvCxnSpPr>
          <p:nvPr/>
        </p:nvCxnSpPr>
        <p:spPr>
          <a:xfrm>
            <a:off x="8084744" y="3632838"/>
            <a:ext cx="3913" cy="21418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2" name="순서도: 처리 51">
            <a:extLst>
              <a:ext uri="{FF2B5EF4-FFF2-40B4-BE49-F238E27FC236}">
                <a16:creationId xmlns:a16="http://schemas.microsoft.com/office/drawing/2014/main" id="{B70727FF-E847-DD27-809C-3F0B1B0D487C}"/>
              </a:ext>
            </a:extLst>
          </p:cNvPr>
          <p:cNvSpPr/>
          <p:nvPr/>
        </p:nvSpPr>
        <p:spPr>
          <a:xfrm>
            <a:off x="2773970" y="3847022"/>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MemberService.java</a:t>
            </a:r>
            <a:endParaRPr lang="ko-KR" altLang="en-US" sz="800" dirty="0">
              <a:solidFill>
                <a:schemeClr val="tx1"/>
              </a:solidFill>
            </a:endParaRPr>
          </a:p>
        </p:txBody>
      </p:sp>
      <p:sp>
        <p:nvSpPr>
          <p:cNvPr id="54" name="순서도: 처리 53">
            <a:extLst>
              <a:ext uri="{FF2B5EF4-FFF2-40B4-BE49-F238E27FC236}">
                <a16:creationId xmlns:a16="http://schemas.microsoft.com/office/drawing/2014/main" id="{C20D61F6-05CD-0F1B-61CE-2F1339968946}"/>
              </a:ext>
            </a:extLst>
          </p:cNvPr>
          <p:cNvSpPr/>
          <p:nvPr/>
        </p:nvSpPr>
        <p:spPr>
          <a:xfrm>
            <a:off x="4977429" y="3847022"/>
            <a:ext cx="129553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ResumeService.java</a:t>
            </a:r>
            <a:endParaRPr lang="ko-KR" altLang="en-US" sz="800" dirty="0">
              <a:solidFill>
                <a:schemeClr val="tx1"/>
              </a:solidFill>
            </a:endParaRPr>
          </a:p>
        </p:txBody>
      </p:sp>
      <p:sp>
        <p:nvSpPr>
          <p:cNvPr id="66" name="순서도: 처리 65">
            <a:extLst>
              <a:ext uri="{FF2B5EF4-FFF2-40B4-BE49-F238E27FC236}">
                <a16:creationId xmlns:a16="http://schemas.microsoft.com/office/drawing/2014/main" id="{51C168C2-609C-78C5-8ADA-25D6D8C7DECE}"/>
              </a:ext>
            </a:extLst>
          </p:cNvPr>
          <p:cNvSpPr/>
          <p:nvPr/>
        </p:nvSpPr>
        <p:spPr>
          <a:xfrm>
            <a:off x="2778178" y="2907227"/>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MemberMapper.java</a:t>
            </a:r>
            <a:endParaRPr lang="ko-KR" altLang="en-US" sz="800" dirty="0">
              <a:solidFill>
                <a:schemeClr val="tx1"/>
              </a:solidFill>
            </a:endParaRPr>
          </a:p>
        </p:txBody>
      </p:sp>
      <p:sp>
        <p:nvSpPr>
          <p:cNvPr id="67" name="순서도: 처리 66">
            <a:extLst>
              <a:ext uri="{FF2B5EF4-FFF2-40B4-BE49-F238E27FC236}">
                <a16:creationId xmlns:a16="http://schemas.microsoft.com/office/drawing/2014/main" id="{A40DD812-05AC-7E70-B41C-FF97D5E6EA5D}"/>
              </a:ext>
            </a:extLst>
          </p:cNvPr>
          <p:cNvSpPr/>
          <p:nvPr/>
        </p:nvSpPr>
        <p:spPr>
          <a:xfrm>
            <a:off x="2782072" y="2439933"/>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memberMapper.xml</a:t>
            </a:r>
            <a:endParaRPr lang="ko-KR" altLang="en-US" sz="800" dirty="0">
              <a:solidFill>
                <a:schemeClr val="tx1"/>
              </a:solidFill>
            </a:endParaRPr>
          </a:p>
        </p:txBody>
      </p:sp>
      <p:sp>
        <p:nvSpPr>
          <p:cNvPr id="69" name="순서도: 처리 68">
            <a:extLst>
              <a:ext uri="{FF2B5EF4-FFF2-40B4-BE49-F238E27FC236}">
                <a16:creationId xmlns:a16="http://schemas.microsoft.com/office/drawing/2014/main" id="{5AB1DC7A-B004-FC52-5CF8-0C5A9F39858F}"/>
              </a:ext>
            </a:extLst>
          </p:cNvPr>
          <p:cNvSpPr/>
          <p:nvPr/>
        </p:nvSpPr>
        <p:spPr>
          <a:xfrm>
            <a:off x="2776936" y="3380071"/>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MemberDAO.java</a:t>
            </a:r>
            <a:endParaRPr lang="ko-KR" altLang="en-US" sz="800" dirty="0">
              <a:solidFill>
                <a:schemeClr val="tx1"/>
              </a:solidFill>
            </a:endParaRPr>
          </a:p>
        </p:txBody>
      </p:sp>
      <p:cxnSp>
        <p:nvCxnSpPr>
          <p:cNvPr id="89" name="직선 화살표 연결선 88">
            <a:extLst>
              <a:ext uri="{FF2B5EF4-FFF2-40B4-BE49-F238E27FC236}">
                <a16:creationId xmlns:a16="http://schemas.microsoft.com/office/drawing/2014/main" id="{65506B68-6E56-C71D-FC17-AF3B347D7F70}"/>
              </a:ext>
            </a:extLst>
          </p:cNvPr>
          <p:cNvCxnSpPr>
            <a:cxnSpLocks/>
            <a:endCxn id="67" idx="0"/>
          </p:cNvCxnSpPr>
          <p:nvPr/>
        </p:nvCxnSpPr>
        <p:spPr>
          <a:xfrm flipH="1">
            <a:off x="3430662" y="2200433"/>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4" name="순서도: 처리 93">
            <a:extLst>
              <a:ext uri="{FF2B5EF4-FFF2-40B4-BE49-F238E27FC236}">
                <a16:creationId xmlns:a16="http://schemas.microsoft.com/office/drawing/2014/main" id="{D4289809-BD9E-2AEE-19CE-73C73E83DB4E}"/>
              </a:ext>
            </a:extLst>
          </p:cNvPr>
          <p:cNvSpPr/>
          <p:nvPr/>
        </p:nvSpPr>
        <p:spPr>
          <a:xfrm>
            <a:off x="4977428" y="3386510"/>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ResumeDAO.java</a:t>
            </a:r>
            <a:endParaRPr lang="ko-KR" altLang="en-US" sz="800" dirty="0">
              <a:solidFill>
                <a:schemeClr val="tx1"/>
              </a:solidFill>
            </a:endParaRPr>
          </a:p>
        </p:txBody>
      </p:sp>
      <p:sp>
        <p:nvSpPr>
          <p:cNvPr id="95" name="순서도: 처리 94">
            <a:extLst>
              <a:ext uri="{FF2B5EF4-FFF2-40B4-BE49-F238E27FC236}">
                <a16:creationId xmlns:a16="http://schemas.microsoft.com/office/drawing/2014/main" id="{C8CA41C4-634C-17C9-CC8F-7342138164B2}"/>
              </a:ext>
            </a:extLst>
          </p:cNvPr>
          <p:cNvSpPr/>
          <p:nvPr/>
        </p:nvSpPr>
        <p:spPr>
          <a:xfrm>
            <a:off x="4982113" y="292408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ResumeMapper.java</a:t>
            </a:r>
            <a:endParaRPr lang="ko-KR" altLang="en-US" sz="800" dirty="0">
              <a:solidFill>
                <a:schemeClr val="tx1"/>
              </a:solidFill>
            </a:endParaRPr>
          </a:p>
        </p:txBody>
      </p:sp>
      <p:sp>
        <p:nvSpPr>
          <p:cNvPr id="96" name="순서도: 처리 95">
            <a:extLst>
              <a:ext uri="{FF2B5EF4-FFF2-40B4-BE49-F238E27FC236}">
                <a16:creationId xmlns:a16="http://schemas.microsoft.com/office/drawing/2014/main" id="{F160119A-4488-4383-C3B8-2A1D4EC4A645}"/>
              </a:ext>
            </a:extLst>
          </p:cNvPr>
          <p:cNvSpPr/>
          <p:nvPr/>
        </p:nvSpPr>
        <p:spPr>
          <a:xfrm>
            <a:off x="4982113" y="2439933"/>
            <a:ext cx="129553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resumeMapper.xml</a:t>
            </a:r>
            <a:endParaRPr lang="ko-KR" altLang="en-US" sz="800" dirty="0">
              <a:solidFill>
                <a:schemeClr val="tx1"/>
              </a:solidFill>
            </a:endParaRPr>
          </a:p>
        </p:txBody>
      </p:sp>
      <p:cxnSp>
        <p:nvCxnSpPr>
          <p:cNvPr id="140" name="직선 화살표 연결선 139">
            <a:extLst>
              <a:ext uri="{FF2B5EF4-FFF2-40B4-BE49-F238E27FC236}">
                <a16:creationId xmlns:a16="http://schemas.microsoft.com/office/drawing/2014/main" id="{160DF4BB-CF90-8214-7D26-91C8AE7EB8AF}"/>
              </a:ext>
            </a:extLst>
          </p:cNvPr>
          <p:cNvCxnSpPr>
            <a:cxnSpLocks/>
            <a:stCxn id="67" idx="2"/>
            <a:endCxn id="66" idx="0"/>
          </p:cNvCxnSpPr>
          <p:nvPr/>
        </p:nvCxnSpPr>
        <p:spPr>
          <a:xfrm flipH="1">
            <a:off x="3425947" y="2685281"/>
            <a:ext cx="4715" cy="221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3" name="직선 화살표 연결선 142">
            <a:extLst>
              <a:ext uri="{FF2B5EF4-FFF2-40B4-BE49-F238E27FC236}">
                <a16:creationId xmlns:a16="http://schemas.microsoft.com/office/drawing/2014/main" id="{E14FF8B1-965C-91F5-4074-6FACB0F67E73}"/>
              </a:ext>
            </a:extLst>
          </p:cNvPr>
          <p:cNvCxnSpPr>
            <a:cxnSpLocks/>
            <a:stCxn id="66" idx="2"/>
            <a:endCxn id="69" idx="0"/>
          </p:cNvCxnSpPr>
          <p:nvPr/>
        </p:nvCxnSpPr>
        <p:spPr>
          <a:xfrm flipH="1">
            <a:off x="3424705" y="3152575"/>
            <a:ext cx="1242" cy="227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6" name="직선 화살표 연결선 145">
            <a:extLst>
              <a:ext uri="{FF2B5EF4-FFF2-40B4-BE49-F238E27FC236}">
                <a16:creationId xmlns:a16="http://schemas.microsoft.com/office/drawing/2014/main" id="{4C36D6C0-54ED-199F-160D-C4CD0505620F}"/>
              </a:ext>
            </a:extLst>
          </p:cNvPr>
          <p:cNvCxnSpPr>
            <a:cxnSpLocks/>
            <a:stCxn id="69" idx="2"/>
            <a:endCxn id="52" idx="0"/>
          </p:cNvCxnSpPr>
          <p:nvPr/>
        </p:nvCxnSpPr>
        <p:spPr>
          <a:xfrm flipH="1">
            <a:off x="3421738" y="3625419"/>
            <a:ext cx="2967"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FF082177-2C55-5464-4EFD-AE4B266F90F6}"/>
              </a:ext>
            </a:extLst>
          </p:cNvPr>
          <p:cNvCxnSpPr>
            <a:cxnSpLocks/>
            <a:stCxn id="94" idx="2"/>
            <a:endCxn id="54" idx="0"/>
          </p:cNvCxnSpPr>
          <p:nvPr/>
        </p:nvCxnSpPr>
        <p:spPr>
          <a:xfrm flipH="1">
            <a:off x="5625196" y="3631858"/>
            <a:ext cx="1" cy="2151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5" name="직선 화살표 연결선 154">
            <a:extLst>
              <a:ext uri="{FF2B5EF4-FFF2-40B4-BE49-F238E27FC236}">
                <a16:creationId xmlns:a16="http://schemas.microsoft.com/office/drawing/2014/main" id="{C19367C4-4F43-1E5D-DA4A-1257D7D2DD72}"/>
              </a:ext>
            </a:extLst>
          </p:cNvPr>
          <p:cNvCxnSpPr>
            <a:cxnSpLocks/>
            <a:stCxn id="95" idx="2"/>
            <a:endCxn id="94" idx="0"/>
          </p:cNvCxnSpPr>
          <p:nvPr/>
        </p:nvCxnSpPr>
        <p:spPr>
          <a:xfrm flipH="1">
            <a:off x="5625197" y="3169434"/>
            <a:ext cx="4685" cy="2170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8" name="직선 화살표 연결선 157">
            <a:extLst>
              <a:ext uri="{FF2B5EF4-FFF2-40B4-BE49-F238E27FC236}">
                <a16:creationId xmlns:a16="http://schemas.microsoft.com/office/drawing/2014/main" id="{F909879E-4148-4058-B0A9-4CAF44EEFC75}"/>
              </a:ext>
            </a:extLst>
          </p:cNvPr>
          <p:cNvCxnSpPr>
            <a:cxnSpLocks/>
            <a:stCxn id="96" idx="2"/>
            <a:endCxn id="95" idx="0"/>
          </p:cNvCxnSpPr>
          <p:nvPr/>
        </p:nvCxnSpPr>
        <p:spPr>
          <a:xfrm>
            <a:off x="5629880" y="2685281"/>
            <a:ext cx="2" cy="23880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9" name="순서도: 처리 178">
            <a:extLst>
              <a:ext uri="{FF2B5EF4-FFF2-40B4-BE49-F238E27FC236}">
                <a16:creationId xmlns:a16="http://schemas.microsoft.com/office/drawing/2014/main" id="{C3B7CE92-6B51-4C7C-1734-FD5D03049B62}"/>
              </a:ext>
            </a:extLst>
          </p:cNvPr>
          <p:cNvSpPr/>
          <p:nvPr/>
        </p:nvSpPr>
        <p:spPr>
          <a:xfrm>
            <a:off x="7444997" y="3847022"/>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scrapMapper.xml</a:t>
            </a:r>
            <a:endParaRPr lang="ko-KR" altLang="en-US" sz="800" dirty="0">
              <a:solidFill>
                <a:schemeClr val="tx1"/>
              </a:solidFill>
            </a:endParaRPr>
          </a:p>
        </p:txBody>
      </p:sp>
      <p:sp>
        <p:nvSpPr>
          <p:cNvPr id="180" name="순서도: 처리 179">
            <a:extLst>
              <a:ext uri="{FF2B5EF4-FFF2-40B4-BE49-F238E27FC236}">
                <a16:creationId xmlns:a16="http://schemas.microsoft.com/office/drawing/2014/main" id="{477CA9E8-2BF1-B5CF-E068-F4C2A12930B2}"/>
              </a:ext>
            </a:extLst>
          </p:cNvPr>
          <p:cNvSpPr/>
          <p:nvPr/>
        </p:nvSpPr>
        <p:spPr>
          <a:xfrm>
            <a:off x="7444997" y="4323467"/>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ScrapMapper.java</a:t>
            </a:r>
            <a:endParaRPr lang="ko-KR" altLang="en-US" sz="800" dirty="0">
              <a:solidFill>
                <a:schemeClr val="tx1"/>
              </a:solidFill>
            </a:endParaRPr>
          </a:p>
        </p:txBody>
      </p:sp>
      <p:sp>
        <p:nvSpPr>
          <p:cNvPr id="181" name="순서도: 처리 180">
            <a:extLst>
              <a:ext uri="{FF2B5EF4-FFF2-40B4-BE49-F238E27FC236}">
                <a16:creationId xmlns:a16="http://schemas.microsoft.com/office/drawing/2014/main" id="{681AEED6-D889-C960-791B-5650C7EAC2C9}"/>
              </a:ext>
            </a:extLst>
          </p:cNvPr>
          <p:cNvSpPr/>
          <p:nvPr/>
        </p:nvSpPr>
        <p:spPr>
          <a:xfrm>
            <a:off x="7444997" y="4785253"/>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ScrapDAO.java</a:t>
            </a:r>
            <a:endParaRPr lang="ko-KR" altLang="en-US" sz="800" dirty="0">
              <a:solidFill>
                <a:schemeClr val="tx1"/>
              </a:solidFill>
            </a:endParaRPr>
          </a:p>
        </p:txBody>
      </p:sp>
      <p:cxnSp>
        <p:nvCxnSpPr>
          <p:cNvPr id="256" name="직선 화살표 연결선 255">
            <a:extLst>
              <a:ext uri="{FF2B5EF4-FFF2-40B4-BE49-F238E27FC236}">
                <a16:creationId xmlns:a16="http://schemas.microsoft.com/office/drawing/2014/main" id="{CE2C3557-C583-AC99-56F5-65DA7CA138FC}"/>
              </a:ext>
            </a:extLst>
          </p:cNvPr>
          <p:cNvCxnSpPr>
            <a:cxnSpLocks/>
            <a:stCxn id="180" idx="2"/>
            <a:endCxn id="181" idx="0"/>
          </p:cNvCxnSpPr>
          <p:nvPr/>
        </p:nvCxnSpPr>
        <p:spPr>
          <a:xfrm>
            <a:off x="8088657" y="4568815"/>
            <a:ext cx="0" cy="2164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63" name="직선 화살표 연결선 262">
            <a:extLst>
              <a:ext uri="{FF2B5EF4-FFF2-40B4-BE49-F238E27FC236}">
                <a16:creationId xmlns:a16="http://schemas.microsoft.com/office/drawing/2014/main" id="{26C7477A-DF1E-C7E3-4FD1-BA58B907EDD1}"/>
              </a:ext>
            </a:extLst>
          </p:cNvPr>
          <p:cNvCxnSpPr>
            <a:cxnSpLocks/>
            <a:stCxn id="179" idx="2"/>
            <a:endCxn id="180" idx="0"/>
          </p:cNvCxnSpPr>
          <p:nvPr/>
        </p:nvCxnSpPr>
        <p:spPr>
          <a:xfrm>
            <a:off x="8088657" y="4092370"/>
            <a:ext cx="0" cy="2310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69" name="그림 268">
            <a:extLst>
              <a:ext uri="{FF2B5EF4-FFF2-40B4-BE49-F238E27FC236}">
                <a16:creationId xmlns:a16="http://schemas.microsoft.com/office/drawing/2014/main" id="{89A2295D-8852-C1C2-010F-C794856F541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375281" y="2469078"/>
            <a:ext cx="238003" cy="187058"/>
          </a:xfrm>
          <a:prstGeom prst="rect">
            <a:avLst/>
          </a:prstGeom>
        </p:spPr>
      </p:pic>
      <p:sp>
        <p:nvSpPr>
          <p:cNvPr id="274" name="직사각형 273">
            <a:extLst>
              <a:ext uri="{FF2B5EF4-FFF2-40B4-BE49-F238E27FC236}">
                <a16:creationId xmlns:a16="http://schemas.microsoft.com/office/drawing/2014/main" id="{A7A4420F-4FC5-236E-FCD1-F8813FB322B6}"/>
              </a:ext>
            </a:extLst>
          </p:cNvPr>
          <p:cNvSpPr/>
          <p:nvPr/>
        </p:nvSpPr>
        <p:spPr>
          <a:xfrm>
            <a:off x="2242543" y="2210023"/>
            <a:ext cx="790602" cy="215444"/>
          </a:xfrm>
          <a:prstGeom prst="rect">
            <a:avLst/>
          </a:prstGeom>
        </p:spPr>
        <p:txBody>
          <a:bodyPr wrap="none">
            <a:spAutoFit/>
          </a:bodyPr>
          <a:lstStyle/>
          <a:p>
            <a:pPr algn="ctr"/>
            <a:r>
              <a:rPr lang="en-US" altLang="ko-KR" sz="800">
                <a:latin typeface="+mn-ea"/>
              </a:rPr>
              <a:t>tbl_member</a:t>
            </a:r>
            <a:endParaRPr lang="en-US" altLang="ko-KR" sz="800" dirty="0">
              <a:latin typeface="+mn-ea"/>
            </a:endParaRPr>
          </a:p>
        </p:txBody>
      </p:sp>
      <p:sp>
        <p:nvSpPr>
          <p:cNvPr id="275" name="직사각형 274">
            <a:extLst>
              <a:ext uri="{FF2B5EF4-FFF2-40B4-BE49-F238E27FC236}">
                <a16:creationId xmlns:a16="http://schemas.microsoft.com/office/drawing/2014/main" id="{8EE1B23C-7C83-1965-1C46-87CA22E25410}"/>
              </a:ext>
            </a:extLst>
          </p:cNvPr>
          <p:cNvSpPr/>
          <p:nvPr/>
        </p:nvSpPr>
        <p:spPr>
          <a:xfrm>
            <a:off x="4358263" y="2201955"/>
            <a:ext cx="744114" cy="215444"/>
          </a:xfrm>
          <a:prstGeom prst="rect">
            <a:avLst/>
          </a:prstGeom>
        </p:spPr>
        <p:txBody>
          <a:bodyPr wrap="none">
            <a:spAutoFit/>
          </a:bodyPr>
          <a:lstStyle/>
          <a:p>
            <a:pPr algn="ctr"/>
            <a:r>
              <a:rPr lang="en-US" altLang="ko-KR" sz="800">
                <a:latin typeface="+mn-ea"/>
              </a:rPr>
              <a:t>tbl_resume</a:t>
            </a:r>
            <a:endParaRPr lang="en-US" altLang="ko-KR" sz="800" dirty="0">
              <a:latin typeface="+mn-ea"/>
            </a:endParaRPr>
          </a:p>
        </p:txBody>
      </p:sp>
      <p:sp>
        <p:nvSpPr>
          <p:cNvPr id="277" name="직사각형 276">
            <a:extLst>
              <a:ext uri="{FF2B5EF4-FFF2-40B4-BE49-F238E27FC236}">
                <a16:creationId xmlns:a16="http://schemas.microsoft.com/office/drawing/2014/main" id="{96694523-282E-6ACC-431B-68739B7AA04F}"/>
              </a:ext>
            </a:extLst>
          </p:cNvPr>
          <p:cNvSpPr/>
          <p:nvPr/>
        </p:nvSpPr>
        <p:spPr>
          <a:xfrm>
            <a:off x="6924293" y="3630584"/>
            <a:ext cx="644728" cy="215444"/>
          </a:xfrm>
          <a:prstGeom prst="rect">
            <a:avLst/>
          </a:prstGeom>
        </p:spPr>
        <p:txBody>
          <a:bodyPr wrap="square">
            <a:spAutoFit/>
          </a:bodyPr>
          <a:lstStyle/>
          <a:p>
            <a:pPr algn="ctr"/>
            <a:r>
              <a:rPr lang="en-US" altLang="ko-KR" sz="800">
                <a:latin typeface="+mn-ea"/>
              </a:rPr>
              <a:t>tbl_scrap</a:t>
            </a:r>
            <a:endParaRPr lang="en-US" altLang="ko-KR" sz="800" dirty="0">
              <a:latin typeface="+mn-ea"/>
            </a:endParaRPr>
          </a:p>
        </p:txBody>
      </p:sp>
      <p:cxnSp>
        <p:nvCxnSpPr>
          <p:cNvPr id="281" name="직선 연결선 280">
            <a:extLst>
              <a:ext uri="{FF2B5EF4-FFF2-40B4-BE49-F238E27FC236}">
                <a16:creationId xmlns:a16="http://schemas.microsoft.com/office/drawing/2014/main" id="{984CE24D-7344-ED49-63AC-388B63B9E880}"/>
              </a:ext>
            </a:extLst>
          </p:cNvPr>
          <p:cNvCxnSpPr>
            <a:cxnSpLocks/>
            <a:stCxn id="269" idx="3"/>
            <a:endCxn id="67" idx="1"/>
          </p:cNvCxnSpPr>
          <p:nvPr/>
        </p:nvCxnSpPr>
        <p:spPr>
          <a:xfrm>
            <a:off x="2613284" y="2562607"/>
            <a:ext cx="168788" cy="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286" name="그림 285">
            <a:extLst>
              <a:ext uri="{FF2B5EF4-FFF2-40B4-BE49-F238E27FC236}">
                <a16:creationId xmlns:a16="http://schemas.microsoft.com/office/drawing/2014/main" id="{E2956984-B414-A644-766B-E3CE4F4E9C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4575967" y="2407728"/>
            <a:ext cx="238003" cy="187058"/>
          </a:xfrm>
          <a:prstGeom prst="rect">
            <a:avLst/>
          </a:prstGeom>
        </p:spPr>
      </p:pic>
      <p:cxnSp>
        <p:nvCxnSpPr>
          <p:cNvPr id="287" name="직선 연결선 286">
            <a:extLst>
              <a:ext uri="{FF2B5EF4-FFF2-40B4-BE49-F238E27FC236}">
                <a16:creationId xmlns:a16="http://schemas.microsoft.com/office/drawing/2014/main" id="{3D0E832A-EB2B-A73A-7EE6-B8865A024513}"/>
              </a:ext>
            </a:extLst>
          </p:cNvPr>
          <p:cNvCxnSpPr>
            <a:cxnSpLocks/>
            <a:stCxn id="286" idx="3"/>
          </p:cNvCxnSpPr>
          <p:nvPr/>
        </p:nvCxnSpPr>
        <p:spPr>
          <a:xfrm>
            <a:off x="4813970" y="2501257"/>
            <a:ext cx="105045" cy="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288" name="그림 287">
            <a:extLst>
              <a:ext uri="{FF2B5EF4-FFF2-40B4-BE49-F238E27FC236}">
                <a16:creationId xmlns:a16="http://schemas.microsoft.com/office/drawing/2014/main" id="{2D5EC44F-AA50-116E-6B71-34EB122DFD5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097991" y="2458349"/>
            <a:ext cx="238003" cy="187058"/>
          </a:xfrm>
          <a:prstGeom prst="rect">
            <a:avLst/>
          </a:prstGeom>
        </p:spPr>
      </p:pic>
      <p:pic>
        <p:nvPicPr>
          <p:cNvPr id="290" name="그림 289">
            <a:extLst>
              <a:ext uri="{FF2B5EF4-FFF2-40B4-BE49-F238E27FC236}">
                <a16:creationId xmlns:a16="http://schemas.microsoft.com/office/drawing/2014/main" id="{1EB1A6A5-53BD-82B8-62A8-3E0F23CE1B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118697" y="3858397"/>
            <a:ext cx="238003" cy="187058"/>
          </a:xfrm>
          <a:prstGeom prst="rect">
            <a:avLst/>
          </a:prstGeom>
        </p:spPr>
      </p:pic>
      <p:sp>
        <p:nvSpPr>
          <p:cNvPr id="377" name="직사각형 376">
            <a:extLst>
              <a:ext uri="{FF2B5EF4-FFF2-40B4-BE49-F238E27FC236}">
                <a16:creationId xmlns:a16="http://schemas.microsoft.com/office/drawing/2014/main" id="{18465395-B08B-A1D0-F481-26F8AEA54971}"/>
              </a:ext>
            </a:extLst>
          </p:cNvPr>
          <p:cNvSpPr/>
          <p:nvPr/>
        </p:nvSpPr>
        <p:spPr>
          <a:xfrm>
            <a:off x="9864669" y="2091367"/>
            <a:ext cx="1042272" cy="338554"/>
          </a:xfrm>
          <a:prstGeom prst="rect">
            <a:avLst/>
          </a:prstGeom>
        </p:spPr>
        <p:txBody>
          <a:bodyPr wrap="none">
            <a:spAutoFit/>
          </a:bodyPr>
          <a:lstStyle/>
          <a:p>
            <a:pPr algn="r"/>
            <a:r>
              <a:rPr lang="en-US" altLang="ko-KR" sz="800">
                <a:latin typeface="+mn-ea"/>
              </a:rPr>
              <a:t>tbl_company_file</a:t>
            </a:r>
          </a:p>
          <a:p>
            <a:pPr algn="r"/>
            <a:r>
              <a:rPr lang="en-US" altLang="ko-KR" sz="800">
                <a:latin typeface="+mn-ea"/>
              </a:rPr>
              <a:t>tbl_file</a:t>
            </a:r>
          </a:p>
        </p:txBody>
      </p:sp>
      <p:sp>
        <p:nvSpPr>
          <p:cNvPr id="10" name="순서도: 처리 9">
            <a:extLst>
              <a:ext uri="{FF2B5EF4-FFF2-40B4-BE49-F238E27FC236}">
                <a16:creationId xmlns:a16="http://schemas.microsoft.com/office/drawing/2014/main" id="{0193D845-1566-D565-9216-F0EE3C42B55E}"/>
              </a:ext>
            </a:extLst>
          </p:cNvPr>
          <p:cNvSpPr/>
          <p:nvPr/>
        </p:nvSpPr>
        <p:spPr>
          <a:xfrm>
            <a:off x="2669190" y="431971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cxnSp>
        <p:nvCxnSpPr>
          <p:cNvPr id="11" name="직선 화살표 연결선 10">
            <a:extLst>
              <a:ext uri="{FF2B5EF4-FFF2-40B4-BE49-F238E27FC236}">
                <a16:creationId xmlns:a16="http://schemas.microsoft.com/office/drawing/2014/main" id="{7C957DDF-1BFF-C4FD-B9E6-6B6FB3FA1706}"/>
              </a:ext>
            </a:extLst>
          </p:cNvPr>
          <p:cNvCxnSpPr>
            <a:cxnSpLocks/>
            <a:stCxn id="52" idx="2"/>
            <a:endCxn id="10" idx="0"/>
          </p:cNvCxnSpPr>
          <p:nvPr/>
        </p:nvCxnSpPr>
        <p:spPr>
          <a:xfrm>
            <a:off x="3421738" y="4092370"/>
            <a:ext cx="0" cy="2273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수행의 시작/종료 17">
            <a:extLst>
              <a:ext uri="{FF2B5EF4-FFF2-40B4-BE49-F238E27FC236}">
                <a16:creationId xmlns:a16="http://schemas.microsoft.com/office/drawing/2014/main" id="{16D6EAB1-7404-4BD0-3897-DCAD6317B6CB}"/>
              </a:ext>
            </a:extLst>
          </p:cNvPr>
          <p:cNvSpPr/>
          <p:nvPr/>
        </p:nvSpPr>
        <p:spPr>
          <a:xfrm>
            <a:off x="5121141" y="1934208"/>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29" name="순서도: 처리 28">
            <a:extLst>
              <a:ext uri="{FF2B5EF4-FFF2-40B4-BE49-F238E27FC236}">
                <a16:creationId xmlns:a16="http://schemas.microsoft.com/office/drawing/2014/main" id="{3C961D76-5350-987B-66B7-E4B7971C9361}"/>
              </a:ext>
            </a:extLst>
          </p:cNvPr>
          <p:cNvSpPr/>
          <p:nvPr/>
        </p:nvSpPr>
        <p:spPr>
          <a:xfrm>
            <a:off x="4878995" y="431971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cxnSp>
        <p:nvCxnSpPr>
          <p:cNvPr id="31" name="직선 화살표 연결선 30">
            <a:extLst>
              <a:ext uri="{FF2B5EF4-FFF2-40B4-BE49-F238E27FC236}">
                <a16:creationId xmlns:a16="http://schemas.microsoft.com/office/drawing/2014/main" id="{E258349B-B570-AB8A-5B9F-5BEE12E6846F}"/>
              </a:ext>
            </a:extLst>
          </p:cNvPr>
          <p:cNvCxnSpPr>
            <a:cxnSpLocks/>
            <a:stCxn id="32" idx="2"/>
            <a:endCxn id="8" idx="0"/>
          </p:cNvCxnSpPr>
          <p:nvPr/>
        </p:nvCxnSpPr>
        <p:spPr>
          <a:xfrm>
            <a:off x="8084744" y="2169983"/>
            <a:ext cx="5229" cy="2636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수행의 시작/종료 31">
            <a:extLst>
              <a:ext uri="{FF2B5EF4-FFF2-40B4-BE49-F238E27FC236}">
                <a16:creationId xmlns:a16="http://schemas.microsoft.com/office/drawing/2014/main" id="{576F1E46-D3E4-D293-0E07-8634A8B6AD81}"/>
              </a:ext>
            </a:extLst>
          </p:cNvPr>
          <p:cNvSpPr/>
          <p:nvPr/>
        </p:nvSpPr>
        <p:spPr>
          <a:xfrm>
            <a:off x="7580688" y="192463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49" name="순서도: 처리 48">
            <a:extLst>
              <a:ext uri="{FF2B5EF4-FFF2-40B4-BE49-F238E27FC236}">
                <a16:creationId xmlns:a16="http://schemas.microsoft.com/office/drawing/2014/main" id="{ABA31F99-D1C1-259B-067E-4FDF7722A1C0}"/>
              </a:ext>
            </a:extLst>
          </p:cNvPr>
          <p:cNvSpPr/>
          <p:nvPr/>
        </p:nvSpPr>
        <p:spPr>
          <a:xfrm>
            <a:off x="9040110" y="435863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sp>
        <p:nvSpPr>
          <p:cNvPr id="50" name="순서도: 처리 49">
            <a:extLst>
              <a:ext uri="{FF2B5EF4-FFF2-40B4-BE49-F238E27FC236}">
                <a16:creationId xmlns:a16="http://schemas.microsoft.com/office/drawing/2014/main" id="{C6590409-6562-C206-18C5-D76B2669E308}"/>
              </a:ext>
            </a:extLst>
          </p:cNvPr>
          <p:cNvSpPr/>
          <p:nvPr/>
        </p:nvSpPr>
        <p:spPr>
          <a:xfrm>
            <a:off x="9129480" y="3878342"/>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cxnSp>
        <p:nvCxnSpPr>
          <p:cNvPr id="51" name="직선 화살표 연결선 50">
            <a:extLst>
              <a:ext uri="{FF2B5EF4-FFF2-40B4-BE49-F238E27FC236}">
                <a16:creationId xmlns:a16="http://schemas.microsoft.com/office/drawing/2014/main" id="{4EA1FA8A-FEDB-3102-0F90-88C8C2431926}"/>
              </a:ext>
            </a:extLst>
          </p:cNvPr>
          <p:cNvCxnSpPr>
            <a:cxnSpLocks/>
            <a:stCxn id="50" idx="2"/>
            <a:endCxn id="49" idx="0"/>
          </p:cNvCxnSpPr>
          <p:nvPr/>
        </p:nvCxnSpPr>
        <p:spPr>
          <a:xfrm flipH="1">
            <a:off x="9792658" y="4123690"/>
            <a:ext cx="1374" cy="234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처리 52">
            <a:extLst>
              <a:ext uri="{FF2B5EF4-FFF2-40B4-BE49-F238E27FC236}">
                <a16:creationId xmlns:a16="http://schemas.microsoft.com/office/drawing/2014/main" id="{8DD9BBF3-F33B-9416-B9F8-35485B99D2D8}"/>
              </a:ext>
            </a:extLst>
          </p:cNvPr>
          <p:cNvSpPr/>
          <p:nvPr/>
        </p:nvSpPr>
        <p:spPr>
          <a:xfrm>
            <a:off x="9040110" y="2429205"/>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companyFileMapper.xml</a:t>
            </a:r>
            <a:endParaRPr lang="ko-KR" altLang="en-US" sz="800" dirty="0">
              <a:solidFill>
                <a:schemeClr val="tx1"/>
              </a:solidFill>
            </a:endParaRPr>
          </a:p>
        </p:txBody>
      </p:sp>
      <p:sp>
        <p:nvSpPr>
          <p:cNvPr id="55" name="순서도: 처리 54">
            <a:extLst>
              <a:ext uri="{FF2B5EF4-FFF2-40B4-BE49-F238E27FC236}">
                <a16:creationId xmlns:a16="http://schemas.microsoft.com/office/drawing/2014/main" id="{15670D8B-22F9-B33C-72EE-E50D97893B1F}"/>
              </a:ext>
            </a:extLst>
          </p:cNvPr>
          <p:cNvSpPr/>
          <p:nvPr/>
        </p:nvSpPr>
        <p:spPr>
          <a:xfrm>
            <a:off x="9040864" y="2926978"/>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CompanyFileMapper.java</a:t>
            </a:r>
            <a:endParaRPr lang="ko-KR" altLang="en-US" sz="800" dirty="0">
              <a:solidFill>
                <a:schemeClr val="tx1"/>
              </a:solidFill>
            </a:endParaRPr>
          </a:p>
        </p:txBody>
      </p:sp>
      <p:sp>
        <p:nvSpPr>
          <p:cNvPr id="56" name="순서도: 처리 55">
            <a:extLst>
              <a:ext uri="{FF2B5EF4-FFF2-40B4-BE49-F238E27FC236}">
                <a16:creationId xmlns:a16="http://schemas.microsoft.com/office/drawing/2014/main" id="{6A7E1119-C52A-0476-1FD5-C2DEA6667214}"/>
              </a:ext>
            </a:extLst>
          </p:cNvPr>
          <p:cNvSpPr/>
          <p:nvPr/>
        </p:nvSpPr>
        <p:spPr>
          <a:xfrm>
            <a:off x="9042331" y="3426345"/>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CompanyFileDAO.java</a:t>
            </a:r>
            <a:endParaRPr lang="ko-KR" altLang="en-US" sz="800" dirty="0">
              <a:solidFill>
                <a:schemeClr val="tx1"/>
              </a:solidFill>
            </a:endParaRPr>
          </a:p>
        </p:txBody>
      </p:sp>
      <p:cxnSp>
        <p:nvCxnSpPr>
          <p:cNvPr id="57" name="직선 화살표 연결선 56">
            <a:extLst>
              <a:ext uri="{FF2B5EF4-FFF2-40B4-BE49-F238E27FC236}">
                <a16:creationId xmlns:a16="http://schemas.microsoft.com/office/drawing/2014/main" id="{71FA8373-C99A-9FF1-6453-81477547FC34}"/>
              </a:ext>
            </a:extLst>
          </p:cNvPr>
          <p:cNvCxnSpPr>
            <a:cxnSpLocks/>
            <a:stCxn id="56" idx="2"/>
            <a:endCxn id="50" idx="0"/>
          </p:cNvCxnSpPr>
          <p:nvPr/>
        </p:nvCxnSpPr>
        <p:spPr>
          <a:xfrm flipH="1">
            <a:off x="9794032" y="3671693"/>
            <a:ext cx="847" cy="20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E3F75027-8CFF-475A-34A7-75129ADA984C}"/>
              </a:ext>
            </a:extLst>
          </p:cNvPr>
          <p:cNvCxnSpPr>
            <a:cxnSpLocks/>
            <a:stCxn id="55" idx="2"/>
            <a:endCxn id="56" idx="0"/>
          </p:cNvCxnSpPr>
          <p:nvPr/>
        </p:nvCxnSpPr>
        <p:spPr>
          <a:xfrm>
            <a:off x="9793412" y="3172326"/>
            <a:ext cx="1467" cy="2540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E376E3A8-74AE-2092-5EBE-992E5C48B20C}"/>
              </a:ext>
            </a:extLst>
          </p:cNvPr>
          <p:cNvCxnSpPr>
            <a:cxnSpLocks/>
            <a:stCxn id="53" idx="2"/>
            <a:endCxn id="55" idx="0"/>
          </p:cNvCxnSpPr>
          <p:nvPr/>
        </p:nvCxnSpPr>
        <p:spPr>
          <a:xfrm>
            <a:off x="9792658" y="2674553"/>
            <a:ext cx="754" cy="2524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60" name="그림 59">
            <a:extLst>
              <a:ext uri="{FF2B5EF4-FFF2-40B4-BE49-F238E27FC236}">
                <a16:creationId xmlns:a16="http://schemas.microsoft.com/office/drawing/2014/main" id="{C5E4842E-2CF0-E184-C9A6-D43795BBCE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0597838" y="2458319"/>
            <a:ext cx="238003" cy="187058"/>
          </a:xfrm>
          <a:prstGeom prst="rect">
            <a:avLst/>
          </a:prstGeom>
        </p:spPr>
      </p:pic>
      <p:sp>
        <p:nvSpPr>
          <p:cNvPr id="62" name="순서도: 판단 61">
            <a:extLst>
              <a:ext uri="{FF2B5EF4-FFF2-40B4-BE49-F238E27FC236}">
                <a16:creationId xmlns:a16="http://schemas.microsoft.com/office/drawing/2014/main" id="{D100D8C2-67E3-7637-C8B2-ACAFC87922FC}"/>
              </a:ext>
            </a:extLst>
          </p:cNvPr>
          <p:cNvSpPr/>
          <p:nvPr/>
        </p:nvSpPr>
        <p:spPr>
          <a:xfrm>
            <a:off x="7580688" y="3387490"/>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sp>
        <p:nvSpPr>
          <p:cNvPr id="63" name="직사각형 62">
            <a:extLst>
              <a:ext uri="{FF2B5EF4-FFF2-40B4-BE49-F238E27FC236}">
                <a16:creationId xmlns:a16="http://schemas.microsoft.com/office/drawing/2014/main" id="{C08EBA3E-8BB0-432F-D5C0-934DE68D95A8}"/>
              </a:ext>
            </a:extLst>
          </p:cNvPr>
          <p:cNvSpPr/>
          <p:nvPr/>
        </p:nvSpPr>
        <p:spPr>
          <a:xfrm>
            <a:off x="7485205" y="3535431"/>
            <a:ext cx="351378" cy="215444"/>
          </a:xfrm>
          <a:prstGeom prst="rect">
            <a:avLst/>
          </a:prstGeom>
        </p:spPr>
        <p:txBody>
          <a:bodyPr wrap="none">
            <a:spAutoFit/>
          </a:bodyPr>
          <a:lstStyle/>
          <a:p>
            <a:r>
              <a:rPr lang="en-US" altLang="ko-KR" sz="800" dirty="0"/>
              <a:t>YES</a:t>
            </a:r>
            <a:endParaRPr lang="ko-KR" altLang="en-US" sz="800" dirty="0"/>
          </a:p>
        </p:txBody>
      </p:sp>
      <p:sp>
        <p:nvSpPr>
          <p:cNvPr id="64" name="직사각형 63">
            <a:extLst>
              <a:ext uri="{FF2B5EF4-FFF2-40B4-BE49-F238E27FC236}">
                <a16:creationId xmlns:a16="http://schemas.microsoft.com/office/drawing/2014/main" id="{6C1B2C12-28AF-3206-A3AE-E6461309E7C0}"/>
              </a:ext>
            </a:extLst>
          </p:cNvPr>
          <p:cNvSpPr/>
          <p:nvPr/>
        </p:nvSpPr>
        <p:spPr>
          <a:xfrm>
            <a:off x="8381239" y="3230160"/>
            <a:ext cx="343364" cy="215444"/>
          </a:xfrm>
          <a:prstGeom prst="rect">
            <a:avLst/>
          </a:prstGeom>
        </p:spPr>
        <p:txBody>
          <a:bodyPr wrap="none">
            <a:spAutoFit/>
          </a:bodyPr>
          <a:lstStyle/>
          <a:p>
            <a:r>
              <a:rPr lang="en-US" altLang="ko-KR" sz="800"/>
              <a:t>NO</a:t>
            </a:r>
            <a:endParaRPr lang="ko-KR" altLang="en-US" sz="800" dirty="0"/>
          </a:p>
        </p:txBody>
      </p:sp>
      <p:cxnSp>
        <p:nvCxnSpPr>
          <p:cNvPr id="65" name="직선 화살표 연결선 64">
            <a:extLst>
              <a:ext uri="{FF2B5EF4-FFF2-40B4-BE49-F238E27FC236}">
                <a16:creationId xmlns:a16="http://schemas.microsoft.com/office/drawing/2014/main" id="{55C418AC-8487-C48A-3A32-D5A90C88FCCD}"/>
              </a:ext>
            </a:extLst>
          </p:cNvPr>
          <p:cNvCxnSpPr>
            <a:cxnSpLocks/>
            <a:stCxn id="9" idx="2"/>
            <a:endCxn id="62" idx="0"/>
          </p:cNvCxnSpPr>
          <p:nvPr/>
        </p:nvCxnSpPr>
        <p:spPr>
          <a:xfrm flipH="1">
            <a:off x="8084744" y="3166218"/>
            <a:ext cx="2598" cy="2212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연결선: 꺾임 67">
            <a:extLst>
              <a:ext uri="{FF2B5EF4-FFF2-40B4-BE49-F238E27FC236}">
                <a16:creationId xmlns:a16="http://schemas.microsoft.com/office/drawing/2014/main" id="{8F9ECC07-F83F-9429-33AE-80006BF281AE}"/>
              </a:ext>
            </a:extLst>
          </p:cNvPr>
          <p:cNvCxnSpPr>
            <a:cxnSpLocks/>
            <a:stCxn id="62" idx="3"/>
            <a:endCxn id="53" idx="0"/>
          </p:cNvCxnSpPr>
          <p:nvPr/>
        </p:nvCxnSpPr>
        <p:spPr>
          <a:xfrm flipV="1">
            <a:off x="8588800" y="2429205"/>
            <a:ext cx="1203858" cy="1080959"/>
          </a:xfrm>
          <a:prstGeom prst="bentConnector4">
            <a:avLst>
              <a:gd name="adj1" fmla="val 18744"/>
              <a:gd name="adj2" fmla="val 121148"/>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9" name="연결선: 꺾임 78">
            <a:extLst>
              <a:ext uri="{FF2B5EF4-FFF2-40B4-BE49-F238E27FC236}">
                <a16:creationId xmlns:a16="http://schemas.microsoft.com/office/drawing/2014/main" id="{BE224BC3-71D8-5059-918B-BC21240801E6}"/>
              </a:ext>
            </a:extLst>
          </p:cNvPr>
          <p:cNvCxnSpPr>
            <a:cxnSpLocks/>
            <a:stCxn id="181" idx="2"/>
            <a:endCxn id="53" idx="1"/>
          </p:cNvCxnSpPr>
          <p:nvPr/>
        </p:nvCxnSpPr>
        <p:spPr>
          <a:xfrm rot="5400000" flipH="1" flipV="1">
            <a:off x="7325022" y="3315513"/>
            <a:ext cx="2478722" cy="951453"/>
          </a:xfrm>
          <a:prstGeom prst="bentConnector4">
            <a:avLst>
              <a:gd name="adj1" fmla="val -9222"/>
              <a:gd name="adj2" fmla="val 8382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순서도: 문서 87">
            <a:extLst>
              <a:ext uri="{FF2B5EF4-FFF2-40B4-BE49-F238E27FC236}">
                <a16:creationId xmlns:a16="http://schemas.microsoft.com/office/drawing/2014/main" id="{BD3F73EF-0061-3532-D7B1-F102719707DA}"/>
              </a:ext>
            </a:extLst>
          </p:cNvPr>
          <p:cNvSpPr/>
          <p:nvPr/>
        </p:nvSpPr>
        <p:spPr>
          <a:xfrm>
            <a:off x="2772327" y="478666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index.html</a:t>
            </a:r>
            <a:endParaRPr lang="ko-KR" altLang="en-US" sz="800" dirty="0">
              <a:solidFill>
                <a:schemeClr val="tx1"/>
              </a:solidFill>
            </a:endParaRPr>
          </a:p>
        </p:txBody>
      </p:sp>
      <p:sp>
        <p:nvSpPr>
          <p:cNvPr id="90" name="순서도: 문서 89">
            <a:extLst>
              <a:ext uri="{FF2B5EF4-FFF2-40B4-BE49-F238E27FC236}">
                <a16:creationId xmlns:a16="http://schemas.microsoft.com/office/drawing/2014/main" id="{0AA28473-BDF6-E1EF-22AA-80D6CFBE0418}"/>
              </a:ext>
            </a:extLst>
          </p:cNvPr>
          <p:cNvSpPr/>
          <p:nvPr/>
        </p:nvSpPr>
        <p:spPr>
          <a:xfrm>
            <a:off x="4984345" y="4780225"/>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index.html</a:t>
            </a:r>
            <a:endParaRPr lang="ko-KR" altLang="en-US" sz="800" dirty="0">
              <a:solidFill>
                <a:schemeClr val="tx1"/>
              </a:solidFill>
            </a:endParaRPr>
          </a:p>
        </p:txBody>
      </p:sp>
      <p:sp>
        <p:nvSpPr>
          <p:cNvPr id="91" name="순서도: 문서 90">
            <a:extLst>
              <a:ext uri="{FF2B5EF4-FFF2-40B4-BE49-F238E27FC236}">
                <a16:creationId xmlns:a16="http://schemas.microsoft.com/office/drawing/2014/main" id="{39CFB3F6-1594-273A-3151-80B24EF0BFF7}"/>
              </a:ext>
            </a:extLst>
          </p:cNvPr>
          <p:cNvSpPr/>
          <p:nvPr/>
        </p:nvSpPr>
        <p:spPr>
          <a:xfrm>
            <a:off x="9144068" y="478842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index.html</a:t>
            </a:r>
            <a:endParaRPr lang="ko-KR" altLang="en-US" sz="800" dirty="0">
              <a:solidFill>
                <a:schemeClr val="tx1"/>
              </a:solidFill>
            </a:endParaRPr>
          </a:p>
        </p:txBody>
      </p:sp>
      <p:cxnSp>
        <p:nvCxnSpPr>
          <p:cNvPr id="106" name="직선 화살표 연결선 105">
            <a:extLst>
              <a:ext uri="{FF2B5EF4-FFF2-40B4-BE49-F238E27FC236}">
                <a16:creationId xmlns:a16="http://schemas.microsoft.com/office/drawing/2014/main" id="{206082FF-E86B-A13A-E4B5-EDAC48E72C77}"/>
              </a:ext>
            </a:extLst>
          </p:cNvPr>
          <p:cNvCxnSpPr>
            <a:cxnSpLocks/>
            <a:stCxn id="10" idx="2"/>
            <a:endCxn id="88" idx="0"/>
          </p:cNvCxnSpPr>
          <p:nvPr/>
        </p:nvCxnSpPr>
        <p:spPr>
          <a:xfrm flipH="1">
            <a:off x="3420917" y="4565061"/>
            <a:ext cx="821"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FEA71986-690B-7A7C-F2AF-789C2EF6B97D}"/>
              </a:ext>
            </a:extLst>
          </p:cNvPr>
          <p:cNvCxnSpPr>
            <a:cxnSpLocks/>
            <a:stCxn id="54" idx="2"/>
            <a:endCxn id="29" idx="0"/>
          </p:cNvCxnSpPr>
          <p:nvPr/>
        </p:nvCxnSpPr>
        <p:spPr>
          <a:xfrm>
            <a:off x="5625196" y="4092370"/>
            <a:ext cx="6347" cy="2273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8" name="직선 화살표 연결선 137">
            <a:extLst>
              <a:ext uri="{FF2B5EF4-FFF2-40B4-BE49-F238E27FC236}">
                <a16:creationId xmlns:a16="http://schemas.microsoft.com/office/drawing/2014/main" id="{67AB8AF6-C5B8-9FDB-47C6-7F8FE2729B04}"/>
              </a:ext>
            </a:extLst>
          </p:cNvPr>
          <p:cNvCxnSpPr>
            <a:cxnSpLocks/>
            <a:stCxn id="29" idx="2"/>
            <a:endCxn id="90" idx="0"/>
          </p:cNvCxnSpPr>
          <p:nvPr/>
        </p:nvCxnSpPr>
        <p:spPr>
          <a:xfrm>
            <a:off x="5631543" y="4565061"/>
            <a:ext cx="1392" cy="2151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3" name="직선 화살표 연결선 212">
            <a:extLst>
              <a:ext uri="{FF2B5EF4-FFF2-40B4-BE49-F238E27FC236}">
                <a16:creationId xmlns:a16="http://schemas.microsoft.com/office/drawing/2014/main" id="{A8E2CBE3-98D8-EAC7-0F46-566515EFA779}"/>
              </a:ext>
            </a:extLst>
          </p:cNvPr>
          <p:cNvCxnSpPr>
            <a:cxnSpLocks/>
            <a:stCxn id="49" idx="2"/>
            <a:endCxn id="91" idx="0"/>
          </p:cNvCxnSpPr>
          <p:nvPr/>
        </p:nvCxnSpPr>
        <p:spPr>
          <a:xfrm>
            <a:off x="9792658" y="4603984"/>
            <a:ext cx="0" cy="18444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2" name="직사각형 231">
            <a:extLst>
              <a:ext uri="{FF2B5EF4-FFF2-40B4-BE49-F238E27FC236}">
                <a16:creationId xmlns:a16="http://schemas.microsoft.com/office/drawing/2014/main" id="{67FE09DA-96EE-B4A9-E674-E5EA8317EB48}"/>
              </a:ext>
            </a:extLst>
          </p:cNvPr>
          <p:cNvSpPr/>
          <p:nvPr/>
        </p:nvSpPr>
        <p:spPr>
          <a:xfrm>
            <a:off x="6671425" y="1785071"/>
            <a:ext cx="928459" cy="707886"/>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tbl_category_a</a:t>
            </a:r>
          </a:p>
          <a:p>
            <a:pPr algn="ctr"/>
            <a:r>
              <a:rPr lang="en-US" altLang="ko-KR" sz="800">
                <a:latin typeface="+mn-ea"/>
              </a:rPr>
              <a:t>tbl_category_b</a:t>
            </a:r>
          </a:p>
          <a:p>
            <a:pPr algn="ctr"/>
            <a:r>
              <a:rPr lang="en-US" altLang="ko-KR" sz="800">
                <a:latin typeface="+mn-ea"/>
              </a:rPr>
              <a:t>tbl_category_c</a:t>
            </a:r>
          </a:p>
          <a:p>
            <a:pPr algn="ctr"/>
            <a:r>
              <a:rPr lang="en-US" altLang="ko-KR" sz="800">
                <a:latin typeface="+mn-ea"/>
              </a:rPr>
              <a:t>tbl_program</a:t>
            </a:r>
            <a:endParaRPr lang="en-US" altLang="ko-KR" sz="800" dirty="0">
              <a:latin typeface="+mn-ea"/>
            </a:endParaRPr>
          </a:p>
        </p:txBody>
      </p:sp>
    </p:spTree>
    <p:extLst>
      <p:ext uri="{BB962C8B-B14F-4D97-AF65-F5344CB8AC3E}">
        <p14:creationId xmlns:p14="http://schemas.microsoft.com/office/powerpoint/2010/main" val="93103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731C-E3D1-C401-57BD-02764814C748}"/>
            </a:ext>
          </a:extLst>
        </p:cNvPr>
        <p:cNvGrpSpPr/>
        <p:nvPr/>
      </p:nvGrpSpPr>
      <p:grpSpPr>
        <a:xfrm>
          <a:off x="0" y="0"/>
          <a:ext cx="0" cy="0"/>
          <a:chOff x="0" y="0"/>
          <a:chExt cx="0" cy="0"/>
        </a:xfrm>
      </p:grpSpPr>
      <p:graphicFrame>
        <p:nvGraphicFramePr>
          <p:cNvPr id="15" name="표 14">
            <a:extLst>
              <a:ext uri="{FF2B5EF4-FFF2-40B4-BE49-F238E27FC236}">
                <a16:creationId xmlns:a16="http://schemas.microsoft.com/office/drawing/2014/main" id="{8905B45B-C8A5-133E-725D-355010AEC297}"/>
              </a:ext>
            </a:extLst>
          </p:cNvPr>
          <p:cNvGraphicFramePr>
            <a:graphicFrameLocks noGrp="1"/>
          </p:cNvGraphicFramePr>
          <p:nvPr>
            <p:extLst>
              <p:ext uri="{D42A27DB-BD31-4B8C-83A1-F6EECF244321}">
                <p14:modId xmlns:p14="http://schemas.microsoft.com/office/powerpoint/2010/main" val="1064742174"/>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Personal MemeberInfo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Personal MemberInfo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B6892A61-2679-FEDD-F8F1-E4E555DB4C05}"/>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14DEDFBE-A125-1215-B262-9E7EADADE896}"/>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4" name="순서도: 문서 3">
            <a:extLst>
              <a:ext uri="{FF2B5EF4-FFF2-40B4-BE49-F238E27FC236}">
                <a16:creationId xmlns:a16="http://schemas.microsoft.com/office/drawing/2014/main" id="{0DCE0EF6-8AC1-8551-BBDB-D94A68D75CD1}"/>
              </a:ext>
            </a:extLst>
          </p:cNvPr>
          <p:cNvSpPr/>
          <p:nvPr/>
        </p:nvSpPr>
        <p:spPr>
          <a:xfrm>
            <a:off x="25803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D52498FC-7D3D-7341-344B-29586E24D0BF}"/>
              </a:ext>
            </a:extLst>
          </p:cNvPr>
          <p:cNvSpPr/>
          <p:nvPr/>
        </p:nvSpPr>
        <p:spPr>
          <a:xfrm>
            <a:off x="25766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MemberService.java</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94C3E519-1E4E-F81F-2080-EA10B83C579C}"/>
              </a:ext>
            </a:extLst>
          </p:cNvPr>
          <p:cNvSpPr/>
          <p:nvPr/>
        </p:nvSpPr>
        <p:spPr>
          <a:xfrm>
            <a:off x="2580354"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MemberMapper.java</a:t>
            </a:r>
            <a:endParaRPr lang="ko-KR" altLang="en-US" sz="800" dirty="0">
              <a:solidFill>
                <a:schemeClr val="tx1"/>
              </a:solidFill>
            </a:endParaRPr>
          </a:p>
        </p:txBody>
      </p:sp>
      <p:sp>
        <p:nvSpPr>
          <p:cNvPr id="12" name="순서도: 처리 11">
            <a:extLst>
              <a:ext uri="{FF2B5EF4-FFF2-40B4-BE49-F238E27FC236}">
                <a16:creationId xmlns:a16="http://schemas.microsoft.com/office/drawing/2014/main" id="{A20B12F5-39C2-DB6E-E49E-D8A2B8D05EB5}"/>
              </a:ext>
            </a:extLst>
          </p:cNvPr>
          <p:cNvSpPr/>
          <p:nvPr/>
        </p:nvSpPr>
        <p:spPr>
          <a:xfrm>
            <a:off x="2580354"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memberMapper.xml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B4A110D3-6DA2-42BF-47CD-636ACFA94DB2}"/>
              </a:ext>
            </a:extLst>
          </p:cNvPr>
          <p:cNvSpPr/>
          <p:nvPr/>
        </p:nvSpPr>
        <p:spPr>
          <a:xfrm>
            <a:off x="2576694"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MemberDAO.java</a:t>
            </a:r>
            <a:endParaRPr lang="ko-KR" altLang="en-US" sz="800" dirty="0">
              <a:solidFill>
                <a:schemeClr val="tx1"/>
              </a:solidFill>
            </a:endParaRPr>
          </a:p>
        </p:txBody>
      </p:sp>
      <p:cxnSp>
        <p:nvCxnSpPr>
          <p:cNvPr id="14" name="직선 화살표 연결선 13">
            <a:extLst>
              <a:ext uri="{FF2B5EF4-FFF2-40B4-BE49-F238E27FC236}">
                <a16:creationId xmlns:a16="http://schemas.microsoft.com/office/drawing/2014/main" id="{8E4787E8-A6FF-0DCF-FBFA-EF1418AD5CDB}"/>
              </a:ext>
            </a:extLst>
          </p:cNvPr>
          <p:cNvCxnSpPr>
            <a:cxnSpLocks/>
            <a:stCxn id="116" idx="2"/>
            <a:endCxn id="12" idx="0"/>
          </p:cNvCxnSpPr>
          <p:nvPr/>
        </p:nvCxnSpPr>
        <p:spPr>
          <a:xfrm flipH="1">
            <a:off x="3228944"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0D9290AA-5C71-9DDD-CA60-9E5CDEFA8116}"/>
              </a:ext>
            </a:extLst>
          </p:cNvPr>
          <p:cNvCxnSpPr>
            <a:cxnSpLocks/>
            <a:stCxn id="12" idx="2"/>
            <a:endCxn id="7" idx="0"/>
          </p:cNvCxnSpPr>
          <p:nvPr/>
        </p:nvCxnSpPr>
        <p:spPr>
          <a:xfrm flipH="1">
            <a:off x="3228123"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F0D0C191-1CD4-0AB6-954A-5DA4B65415FA}"/>
              </a:ext>
            </a:extLst>
          </p:cNvPr>
          <p:cNvCxnSpPr>
            <a:cxnSpLocks/>
            <a:stCxn id="7" idx="2"/>
            <a:endCxn id="13" idx="0"/>
          </p:cNvCxnSpPr>
          <p:nvPr/>
        </p:nvCxnSpPr>
        <p:spPr>
          <a:xfrm flipH="1">
            <a:off x="3224463"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2CAFC4DB-E3D2-638D-AFAD-AA8A7BAC96D9}"/>
              </a:ext>
            </a:extLst>
          </p:cNvPr>
          <p:cNvCxnSpPr>
            <a:cxnSpLocks/>
            <a:stCxn id="13" idx="2"/>
            <a:endCxn id="5" idx="0"/>
          </p:cNvCxnSpPr>
          <p:nvPr/>
        </p:nvCxnSpPr>
        <p:spPr>
          <a:xfrm flipH="1">
            <a:off x="3224462"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AC87891A-CEB9-5CB4-E6AA-52FB0CEBB2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7710" y="3505073"/>
            <a:ext cx="335868" cy="263975"/>
          </a:xfrm>
          <a:prstGeom prst="rect">
            <a:avLst/>
          </a:prstGeom>
        </p:spPr>
      </p:pic>
      <p:sp>
        <p:nvSpPr>
          <p:cNvPr id="24" name="직사각형 23">
            <a:extLst>
              <a:ext uri="{FF2B5EF4-FFF2-40B4-BE49-F238E27FC236}">
                <a16:creationId xmlns:a16="http://schemas.microsoft.com/office/drawing/2014/main" id="{B422BC2D-2BEA-9EAE-71DE-E5A66F2A7E23}"/>
              </a:ext>
            </a:extLst>
          </p:cNvPr>
          <p:cNvSpPr/>
          <p:nvPr/>
        </p:nvSpPr>
        <p:spPr>
          <a:xfrm>
            <a:off x="1736750" y="3262564"/>
            <a:ext cx="790602" cy="215444"/>
          </a:xfrm>
          <a:prstGeom prst="rect">
            <a:avLst/>
          </a:prstGeom>
        </p:spPr>
        <p:txBody>
          <a:bodyPr wrap="none">
            <a:spAutoFit/>
          </a:bodyPr>
          <a:lstStyle/>
          <a:p>
            <a:pPr algn="ctr"/>
            <a:r>
              <a:rPr lang="en-US" altLang="ko-KR" sz="800">
                <a:latin typeface="+mn-ea"/>
              </a:rPr>
              <a:t>tbl_member</a:t>
            </a:r>
            <a:endParaRPr lang="en-US" altLang="ko-KR" sz="800" dirty="0">
              <a:latin typeface="+mn-ea"/>
            </a:endParaRPr>
          </a:p>
        </p:txBody>
      </p:sp>
      <p:cxnSp>
        <p:nvCxnSpPr>
          <p:cNvPr id="25" name="직선 연결선 24">
            <a:extLst>
              <a:ext uri="{FF2B5EF4-FFF2-40B4-BE49-F238E27FC236}">
                <a16:creationId xmlns:a16="http://schemas.microsoft.com/office/drawing/2014/main" id="{F701B39D-42F3-E852-02DA-CF2BEB3CC5AA}"/>
              </a:ext>
            </a:extLst>
          </p:cNvPr>
          <p:cNvCxnSpPr>
            <a:cxnSpLocks/>
            <a:stCxn id="23" idx="3"/>
            <a:endCxn id="12" idx="1"/>
          </p:cNvCxnSpPr>
          <p:nvPr/>
        </p:nvCxnSpPr>
        <p:spPr>
          <a:xfrm>
            <a:off x="2283578"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순서도: 처리 25">
            <a:extLst>
              <a:ext uri="{FF2B5EF4-FFF2-40B4-BE49-F238E27FC236}">
                <a16:creationId xmlns:a16="http://schemas.microsoft.com/office/drawing/2014/main" id="{D0A96A26-E6C4-1686-4623-C2C5305CC752}"/>
              </a:ext>
            </a:extLst>
          </p:cNvPr>
          <p:cNvSpPr/>
          <p:nvPr/>
        </p:nvSpPr>
        <p:spPr>
          <a:xfrm>
            <a:off x="24719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27" name="직선 화살표 연결선 26">
            <a:extLst>
              <a:ext uri="{FF2B5EF4-FFF2-40B4-BE49-F238E27FC236}">
                <a16:creationId xmlns:a16="http://schemas.microsoft.com/office/drawing/2014/main" id="{99373D21-0BAA-7D2A-1762-D69A2B44C6BD}"/>
              </a:ext>
            </a:extLst>
          </p:cNvPr>
          <p:cNvCxnSpPr>
            <a:cxnSpLocks/>
            <a:stCxn id="5" idx="2"/>
            <a:endCxn id="26" idx="0"/>
          </p:cNvCxnSpPr>
          <p:nvPr/>
        </p:nvCxnSpPr>
        <p:spPr>
          <a:xfrm>
            <a:off x="32244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FE27D08F-EAEF-0CE4-84FB-189F2B3BCC9D}"/>
              </a:ext>
            </a:extLst>
          </p:cNvPr>
          <p:cNvCxnSpPr>
            <a:cxnSpLocks/>
            <a:stCxn id="26" idx="2"/>
            <a:endCxn id="35" idx="0"/>
          </p:cNvCxnSpPr>
          <p:nvPr/>
        </p:nvCxnSpPr>
        <p:spPr>
          <a:xfrm>
            <a:off x="3224462"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352CE360-966B-62A1-CB69-E935CD5F9BBA}"/>
              </a:ext>
            </a:extLst>
          </p:cNvPr>
          <p:cNvSpPr/>
          <p:nvPr/>
        </p:nvSpPr>
        <p:spPr>
          <a:xfrm>
            <a:off x="3232415" y="2034870"/>
            <a:ext cx="420308" cy="215444"/>
          </a:xfrm>
          <a:prstGeom prst="rect">
            <a:avLst/>
          </a:prstGeom>
        </p:spPr>
        <p:txBody>
          <a:bodyPr wrap="none">
            <a:spAutoFit/>
          </a:bodyPr>
          <a:lstStyle/>
          <a:p>
            <a:r>
              <a:rPr lang="en-US" altLang="ko-KR" sz="800"/>
              <a:t>REST</a:t>
            </a:r>
            <a:endParaRPr lang="ko-KR" altLang="en-US" sz="800" dirty="0"/>
          </a:p>
        </p:txBody>
      </p:sp>
      <p:sp>
        <p:nvSpPr>
          <p:cNvPr id="35" name="순서도: 문서 34">
            <a:extLst>
              <a:ext uri="{FF2B5EF4-FFF2-40B4-BE49-F238E27FC236}">
                <a16:creationId xmlns:a16="http://schemas.microsoft.com/office/drawing/2014/main" id="{A9AD14C1-2A29-C446-C474-370218F4E67D}"/>
              </a:ext>
            </a:extLst>
          </p:cNvPr>
          <p:cNvSpPr/>
          <p:nvPr/>
        </p:nvSpPr>
        <p:spPr>
          <a:xfrm>
            <a:off x="2581621"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6" name="순서도: 문서 35">
            <a:extLst>
              <a:ext uri="{FF2B5EF4-FFF2-40B4-BE49-F238E27FC236}">
                <a16:creationId xmlns:a16="http://schemas.microsoft.com/office/drawing/2014/main" id="{0FA51A79-3692-F3A3-D7A6-FAF5DD28AB9C}"/>
              </a:ext>
            </a:extLst>
          </p:cNvPr>
          <p:cNvSpPr/>
          <p:nvPr/>
        </p:nvSpPr>
        <p:spPr>
          <a:xfrm>
            <a:off x="5902349"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cxnSp>
        <p:nvCxnSpPr>
          <p:cNvPr id="41" name="직선 화살표 연결선 40">
            <a:extLst>
              <a:ext uri="{FF2B5EF4-FFF2-40B4-BE49-F238E27FC236}">
                <a16:creationId xmlns:a16="http://schemas.microsoft.com/office/drawing/2014/main" id="{20C004A7-2225-6E5C-80D6-8A0AABA153FF}"/>
              </a:ext>
            </a:extLst>
          </p:cNvPr>
          <p:cNvCxnSpPr>
            <a:cxnSpLocks/>
            <a:stCxn id="71" idx="4"/>
            <a:endCxn id="58" idx="0"/>
          </p:cNvCxnSpPr>
          <p:nvPr/>
        </p:nvCxnSpPr>
        <p:spPr>
          <a:xfrm>
            <a:off x="6557564" y="2568032"/>
            <a:ext cx="5159" cy="1751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445576B7-F2BA-FA05-E27F-4CF9605367AA}"/>
              </a:ext>
            </a:extLst>
          </p:cNvPr>
          <p:cNvSpPr/>
          <p:nvPr/>
        </p:nvSpPr>
        <p:spPr>
          <a:xfrm>
            <a:off x="6550421" y="2075275"/>
            <a:ext cx="420308" cy="215444"/>
          </a:xfrm>
          <a:prstGeom prst="rect">
            <a:avLst/>
          </a:prstGeom>
        </p:spPr>
        <p:txBody>
          <a:bodyPr wrap="none">
            <a:spAutoFit/>
          </a:bodyPr>
          <a:lstStyle/>
          <a:p>
            <a:r>
              <a:rPr lang="en-US" altLang="ko-KR" sz="800"/>
              <a:t>REST</a:t>
            </a:r>
            <a:endParaRPr lang="ko-KR" altLang="en-US" sz="800" dirty="0"/>
          </a:p>
        </p:txBody>
      </p:sp>
      <p:sp>
        <p:nvSpPr>
          <p:cNvPr id="71" name="순서도: 데이터 70">
            <a:extLst>
              <a:ext uri="{FF2B5EF4-FFF2-40B4-BE49-F238E27FC236}">
                <a16:creationId xmlns:a16="http://schemas.microsoft.com/office/drawing/2014/main" id="{E35FA977-F71D-20F0-DE12-EED3D9CC32E2}"/>
              </a:ext>
            </a:extLst>
          </p:cNvPr>
          <p:cNvSpPr/>
          <p:nvPr/>
        </p:nvSpPr>
        <p:spPr>
          <a:xfrm>
            <a:off x="5932144" y="2297221"/>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8CEF707C-8B56-6DA3-7FC1-18D5A3BC1954}"/>
              </a:ext>
            </a:extLst>
          </p:cNvPr>
          <p:cNvCxnSpPr>
            <a:cxnSpLocks/>
          </p:cNvCxnSpPr>
          <p:nvPr/>
        </p:nvCxnSpPr>
        <p:spPr>
          <a:xfrm flipH="1">
            <a:off x="6549393" y="2044930"/>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DE409561-291F-81BD-E54D-ACC0D2D193D9}"/>
              </a:ext>
            </a:extLst>
          </p:cNvPr>
          <p:cNvSpPr/>
          <p:nvPr/>
        </p:nvSpPr>
        <p:spPr>
          <a:xfrm>
            <a:off x="2581621"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member_service.js</a:t>
            </a:r>
            <a:endParaRPr lang="ko-KR" altLang="en-US" sz="800" dirty="0">
              <a:solidFill>
                <a:schemeClr val="tx1"/>
              </a:solidFill>
            </a:endParaRPr>
          </a:p>
        </p:txBody>
      </p:sp>
      <p:sp>
        <p:nvSpPr>
          <p:cNvPr id="117" name="순서도: 처리 116">
            <a:extLst>
              <a:ext uri="{FF2B5EF4-FFF2-40B4-BE49-F238E27FC236}">
                <a16:creationId xmlns:a16="http://schemas.microsoft.com/office/drawing/2014/main" id="{D9774974-B689-9834-7018-7A60D5BD12FA}"/>
              </a:ext>
            </a:extLst>
          </p:cNvPr>
          <p:cNvSpPr/>
          <p:nvPr/>
        </p:nvSpPr>
        <p:spPr>
          <a:xfrm>
            <a:off x="2581621"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member_layout.js</a:t>
            </a:r>
            <a:endParaRPr lang="ko-KR" altLang="en-US" sz="800">
              <a:solidFill>
                <a:schemeClr val="tx1"/>
              </a:solidFill>
            </a:endParaRPr>
          </a:p>
        </p:txBody>
      </p:sp>
      <p:sp>
        <p:nvSpPr>
          <p:cNvPr id="118" name="순서도: 처리 117">
            <a:extLst>
              <a:ext uri="{FF2B5EF4-FFF2-40B4-BE49-F238E27FC236}">
                <a16:creationId xmlns:a16="http://schemas.microsoft.com/office/drawing/2014/main" id="{3510E437-BAB8-4CEB-271F-A10CB6DE2EF5}"/>
              </a:ext>
            </a:extLst>
          </p:cNvPr>
          <p:cNvSpPr/>
          <p:nvPr/>
        </p:nvSpPr>
        <p:spPr>
          <a:xfrm>
            <a:off x="2580354"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member_event.js</a:t>
            </a:r>
            <a:endParaRPr lang="ko-KR" altLang="en-US" sz="800" dirty="0">
              <a:solidFill>
                <a:schemeClr val="tx1"/>
              </a:solidFill>
            </a:endParaRPr>
          </a:p>
        </p:txBody>
      </p:sp>
      <p:cxnSp>
        <p:nvCxnSpPr>
          <p:cNvPr id="130" name="직선 화살표 연결선 129">
            <a:extLst>
              <a:ext uri="{FF2B5EF4-FFF2-40B4-BE49-F238E27FC236}">
                <a16:creationId xmlns:a16="http://schemas.microsoft.com/office/drawing/2014/main" id="{1180A04D-DE2F-D789-B386-521452E70F58}"/>
              </a:ext>
            </a:extLst>
          </p:cNvPr>
          <p:cNvCxnSpPr>
            <a:cxnSpLocks/>
            <a:stCxn id="117" idx="2"/>
            <a:endCxn id="116" idx="0"/>
          </p:cNvCxnSpPr>
          <p:nvPr/>
        </p:nvCxnSpPr>
        <p:spPr>
          <a:xfrm>
            <a:off x="32302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04E1D2A7-6B69-A2F7-B6BD-D3F933E4D904}"/>
              </a:ext>
            </a:extLst>
          </p:cNvPr>
          <p:cNvCxnSpPr>
            <a:cxnSpLocks/>
            <a:stCxn id="118" idx="2"/>
            <a:endCxn id="117" idx="0"/>
          </p:cNvCxnSpPr>
          <p:nvPr/>
        </p:nvCxnSpPr>
        <p:spPr>
          <a:xfrm>
            <a:off x="3228944"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9219739A-81C8-124B-101F-6F867B777851}"/>
              </a:ext>
            </a:extLst>
          </p:cNvPr>
          <p:cNvCxnSpPr>
            <a:cxnSpLocks/>
            <a:stCxn id="4" idx="2"/>
            <a:endCxn id="118" idx="0"/>
          </p:cNvCxnSpPr>
          <p:nvPr/>
        </p:nvCxnSpPr>
        <p:spPr>
          <a:xfrm>
            <a:off x="3228944"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3" name="직사각형 142">
            <a:extLst>
              <a:ext uri="{FF2B5EF4-FFF2-40B4-BE49-F238E27FC236}">
                <a16:creationId xmlns:a16="http://schemas.microsoft.com/office/drawing/2014/main" id="{5954057C-B117-8836-3216-A637B1E2A4EA}"/>
              </a:ext>
            </a:extLst>
          </p:cNvPr>
          <p:cNvSpPr/>
          <p:nvPr/>
        </p:nvSpPr>
        <p:spPr>
          <a:xfrm>
            <a:off x="3264952" y="3313789"/>
            <a:ext cx="428322" cy="215444"/>
          </a:xfrm>
          <a:prstGeom prst="rect">
            <a:avLst/>
          </a:prstGeom>
        </p:spPr>
        <p:txBody>
          <a:bodyPr wrap="none">
            <a:spAutoFit/>
          </a:bodyPr>
          <a:lstStyle/>
          <a:p>
            <a:r>
              <a:rPr lang="en-US" altLang="ko-KR" sz="800"/>
              <a:t>fetch</a:t>
            </a:r>
            <a:endParaRPr lang="ko-KR" altLang="en-US" sz="800" dirty="0"/>
          </a:p>
        </p:txBody>
      </p:sp>
      <p:sp>
        <p:nvSpPr>
          <p:cNvPr id="144" name="직사각형 143">
            <a:extLst>
              <a:ext uri="{FF2B5EF4-FFF2-40B4-BE49-F238E27FC236}">
                <a16:creationId xmlns:a16="http://schemas.microsoft.com/office/drawing/2014/main" id="{B5E42F72-E5AD-964D-0A72-3B93FB1FECCA}"/>
              </a:ext>
            </a:extLst>
          </p:cNvPr>
          <p:cNvSpPr/>
          <p:nvPr/>
        </p:nvSpPr>
        <p:spPr>
          <a:xfrm>
            <a:off x="3264475" y="5441105"/>
            <a:ext cx="388248" cy="215444"/>
          </a:xfrm>
          <a:prstGeom prst="rect">
            <a:avLst/>
          </a:prstGeom>
        </p:spPr>
        <p:txBody>
          <a:bodyPr wrap="none">
            <a:spAutoFit/>
          </a:bodyPr>
          <a:lstStyle/>
          <a:p>
            <a:r>
              <a:rPr lang="en-US" altLang="ko-KR" sz="800"/>
              <a:t>json</a:t>
            </a:r>
            <a:endParaRPr lang="ko-KR" altLang="en-US" sz="800" dirty="0"/>
          </a:p>
        </p:txBody>
      </p:sp>
      <p:sp>
        <p:nvSpPr>
          <p:cNvPr id="186" name="순서도: 문서 185">
            <a:extLst>
              <a:ext uri="{FF2B5EF4-FFF2-40B4-BE49-F238E27FC236}">
                <a16:creationId xmlns:a16="http://schemas.microsoft.com/office/drawing/2014/main" id="{52359D8E-94D8-F047-2474-547DC8AF12B8}"/>
              </a:ext>
            </a:extLst>
          </p:cNvPr>
          <p:cNvSpPr/>
          <p:nvPr/>
        </p:nvSpPr>
        <p:spPr>
          <a:xfrm>
            <a:off x="9519909"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87" name="순서도: 처리 186">
            <a:extLst>
              <a:ext uri="{FF2B5EF4-FFF2-40B4-BE49-F238E27FC236}">
                <a16:creationId xmlns:a16="http://schemas.microsoft.com/office/drawing/2014/main" id="{D9C723B5-6F3F-D85F-D6EC-A615597B3FAB}"/>
              </a:ext>
            </a:extLst>
          </p:cNvPr>
          <p:cNvSpPr/>
          <p:nvPr/>
        </p:nvSpPr>
        <p:spPr>
          <a:xfrm>
            <a:off x="9516249"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MemberService.java</a:t>
            </a:r>
            <a:endParaRPr lang="ko-KR" altLang="en-US" sz="800" dirty="0">
              <a:solidFill>
                <a:schemeClr val="tx1"/>
              </a:solidFill>
            </a:endParaRPr>
          </a:p>
        </p:txBody>
      </p:sp>
      <p:sp>
        <p:nvSpPr>
          <p:cNvPr id="188" name="순서도: 처리 187">
            <a:extLst>
              <a:ext uri="{FF2B5EF4-FFF2-40B4-BE49-F238E27FC236}">
                <a16:creationId xmlns:a16="http://schemas.microsoft.com/office/drawing/2014/main" id="{3D29E728-1DF8-193A-B793-5309FF6719E8}"/>
              </a:ext>
            </a:extLst>
          </p:cNvPr>
          <p:cNvSpPr/>
          <p:nvPr/>
        </p:nvSpPr>
        <p:spPr>
          <a:xfrm>
            <a:off x="9519909"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MemberMapper.java</a:t>
            </a:r>
            <a:endParaRPr lang="ko-KR" altLang="en-US" sz="800" dirty="0">
              <a:solidFill>
                <a:schemeClr val="tx1"/>
              </a:solidFill>
            </a:endParaRPr>
          </a:p>
        </p:txBody>
      </p:sp>
      <p:sp>
        <p:nvSpPr>
          <p:cNvPr id="189" name="순서도: 처리 188">
            <a:extLst>
              <a:ext uri="{FF2B5EF4-FFF2-40B4-BE49-F238E27FC236}">
                <a16:creationId xmlns:a16="http://schemas.microsoft.com/office/drawing/2014/main" id="{24CA2569-E52A-9F6A-FEF4-F521E0061C9D}"/>
              </a:ext>
            </a:extLst>
          </p:cNvPr>
          <p:cNvSpPr/>
          <p:nvPr/>
        </p:nvSpPr>
        <p:spPr>
          <a:xfrm>
            <a:off x="9519909"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memberMapper.xml</a:t>
            </a:r>
            <a:endParaRPr lang="ko-KR" altLang="en-US" sz="800" dirty="0">
              <a:solidFill>
                <a:schemeClr val="tx1"/>
              </a:solidFill>
            </a:endParaRPr>
          </a:p>
        </p:txBody>
      </p:sp>
      <p:sp>
        <p:nvSpPr>
          <p:cNvPr id="190" name="순서도: 처리 189">
            <a:extLst>
              <a:ext uri="{FF2B5EF4-FFF2-40B4-BE49-F238E27FC236}">
                <a16:creationId xmlns:a16="http://schemas.microsoft.com/office/drawing/2014/main" id="{DBD8D874-265F-0084-25DF-85EECAF4DA42}"/>
              </a:ext>
            </a:extLst>
          </p:cNvPr>
          <p:cNvSpPr/>
          <p:nvPr/>
        </p:nvSpPr>
        <p:spPr>
          <a:xfrm>
            <a:off x="9516249"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MemberDAO.java</a:t>
            </a:r>
            <a:endParaRPr lang="ko-KR" altLang="en-US" sz="800" dirty="0">
              <a:solidFill>
                <a:schemeClr val="tx1"/>
              </a:solidFill>
            </a:endParaRPr>
          </a:p>
        </p:txBody>
      </p:sp>
      <p:cxnSp>
        <p:nvCxnSpPr>
          <p:cNvPr id="191" name="직선 화살표 연결선 190">
            <a:extLst>
              <a:ext uri="{FF2B5EF4-FFF2-40B4-BE49-F238E27FC236}">
                <a16:creationId xmlns:a16="http://schemas.microsoft.com/office/drawing/2014/main" id="{551B57CD-BF14-0152-FC70-DBFD8345AC73}"/>
              </a:ext>
            </a:extLst>
          </p:cNvPr>
          <p:cNvCxnSpPr>
            <a:cxnSpLocks/>
            <a:stCxn id="203" idx="2"/>
            <a:endCxn id="189" idx="0"/>
          </p:cNvCxnSpPr>
          <p:nvPr/>
        </p:nvCxnSpPr>
        <p:spPr>
          <a:xfrm flipH="1">
            <a:off x="10168499"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2" name="직선 화살표 연결선 191">
            <a:extLst>
              <a:ext uri="{FF2B5EF4-FFF2-40B4-BE49-F238E27FC236}">
                <a16:creationId xmlns:a16="http://schemas.microsoft.com/office/drawing/2014/main" id="{DD3743DA-D06E-2031-3371-CB6E6912E8FF}"/>
              </a:ext>
            </a:extLst>
          </p:cNvPr>
          <p:cNvCxnSpPr>
            <a:cxnSpLocks/>
            <a:stCxn id="189" idx="2"/>
            <a:endCxn id="188" idx="0"/>
          </p:cNvCxnSpPr>
          <p:nvPr/>
        </p:nvCxnSpPr>
        <p:spPr>
          <a:xfrm flipH="1">
            <a:off x="10167678"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직선 화살표 연결선 192">
            <a:extLst>
              <a:ext uri="{FF2B5EF4-FFF2-40B4-BE49-F238E27FC236}">
                <a16:creationId xmlns:a16="http://schemas.microsoft.com/office/drawing/2014/main" id="{C9DCA13A-8FC4-56A6-6F6F-4FC98CA1D040}"/>
              </a:ext>
            </a:extLst>
          </p:cNvPr>
          <p:cNvCxnSpPr>
            <a:cxnSpLocks/>
            <a:stCxn id="188" idx="2"/>
            <a:endCxn id="190" idx="0"/>
          </p:cNvCxnSpPr>
          <p:nvPr/>
        </p:nvCxnSpPr>
        <p:spPr>
          <a:xfrm flipH="1">
            <a:off x="10164018"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4" name="직선 화살표 연결선 193">
            <a:extLst>
              <a:ext uri="{FF2B5EF4-FFF2-40B4-BE49-F238E27FC236}">
                <a16:creationId xmlns:a16="http://schemas.microsoft.com/office/drawing/2014/main" id="{1F835376-D752-E45B-961F-AEB93746CE68}"/>
              </a:ext>
            </a:extLst>
          </p:cNvPr>
          <p:cNvCxnSpPr>
            <a:cxnSpLocks/>
            <a:stCxn id="190" idx="2"/>
            <a:endCxn id="187" idx="0"/>
          </p:cNvCxnSpPr>
          <p:nvPr/>
        </p:nvCxnSpPr>
        <p:spPr>
          <a:xfrm flipH="1">
            <a:off x="10164017"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95" name="그림 194">
            <a:extLst>
              <a:ext uri="{FF2B5EF4-FFF2-40B4-BE49-F238E27FC236}">
                <a16:creationId xmlns:a16="http://schemas.microsoft.com/office/drawing/2014/main" id="{D58A1F60-CCA5-F613-4071-80959289BB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8887265" y="3505073"/>
            <a:ext cx="335868" cy="263975"/>
          </a:xfrm>
          <a:prstGeom prst="rect">
            <a:avLst/>
          </a:prstGeom>
        </p:spPr>
      </p:pic>
      <p:cxnSp>
        <p:nvCxnSpPr>
          <p:cNvPr id="197" name="직선 연결선 196">
            <a:extLst>
              <a:ext uri="{FF2B5EF4-FFF2-40B4-BE49-F238E27FC236}">
                <a16:creationId xmlns:a16="http://schemas.microsoft.com/office/drawing/2014/main" id="{BBD5359A-3410-E4E4-7570-33803FD4EF8A}"/>
              </a:ext>
            </a:extLst>
          </p:cNvPr>
          <p:cNvCxnSpPr>
            <a:cxnSpLocks/>
            <a:stCxn id="195" idx="3"/>
            <a:endCxn id="189" idx="1"/>
          </p:cNvCxnSpPr>
          <p:nvPr/>
        </p:nvCxnSpPr>
        <p:spPr>
          <a:xfrm>
            <a:off x="9223133"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8" name="순서도: 처리 197">
            <a:extLst>
              <a:ext uri="{FF2B5EF4-FFF2-40B4-BE49-F238E27FC236}">
                <a16:creationId xmlns:a16="http://schemas.microsoft.com/office/drawing/2014/main" id="{BF31B6EF-EDB0-1B02-E630-3FEFDC540857}"/>
              </a:ext>
            </a:extLst>
          </p:cNvPr>
          <p:cNvSpPr/>
          <p:nvPr/>
        </p:nvSpPr>
        <p:spPr>
          <a:xfrm>
            <a:off x="9411469"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99" name="직선 화살표 연결선 198">
            <a:extLst>
              <a:ext uri="{FF2B5EF4-FFF2-40B4-BE49-F238E27FC236}">
                <a16:creationId xmlns:a16="http://schemas.microsoft.com/office/drawing/2014/main" id="{6ABCFF89-CE7D-BF68-4FC5-CF9D2F101C3F}"/>
              </a:ext>
            </a:extLst>
          </p:cNvPr>
          <p:cNvCxnSpPr>
            <a:cxnSpLocks/>
            <a:stCxn id="187" idx="2"/>
            <a:endCxn id="198" idx="0"/>
          </p:cNvCxnSpPr>
          <p:nvPr/>
        </p:nvCxnSpPr>
        <p:spPr>
          <a:xfrm>
            <a:off x="10164017"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0" name="직선 화살표 연결선 199">
            <a:extLst>
              <a:ext uri="{FF2B5EF4-FFF2-40B4-BE49-F238E27FC236}">
                <a16:creationId xmlns:a16="http://schemas.microsoft.com/office/drawing/2014/main" id="{71CCB5C3-9E44-47B0-6874-B246462DC5BC}"/>
              </a:ext>
            </a:extLst>
          </p:cNvPr>
          <p:cNvCxnSpPr>
            <a:cxnSpLocks/>
            <a:stCxn id="198" idx="2"/>
            <a:endCxn id="202" idx="0"/>
          </p:cNvCxnSpPr>
          <p:nvPr/>
        </p:nvCxnSpPr>
        <p:spPr>
          <a:xfrm>
            <a:off x="10164017"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1" name="직사각형 200">
            <a:extLst>
              <a:ext uri="{FF2B5EF4-FFF2-40B4-BE49-F238E27FC236}">
                <a16:creationId xmlns:a16="http://schemas.microsoft.com/office/drawing/2014/main" id="{5B2B48B5-C981-FA44-3617-64B212400BB1}"/>
              </a:ext>
            </a:extLst>
          </p:cNvPr>
          <p:cNvSpPr/>
          <p:nvPr/>
        </p:nvSpPr>
        <p:spPr>
          <a:xfrm>
            <a:off x="10171970" y="2034870"/>
            <a:ext cx="420308" cy="215444"/>
          </a:xfrm>
          <a:prstGeom prst="rect">
            <a:avLst/>
          </a:prstGeom>
        </p:spPr>
        <p:txBody>
          <a:bodyPr wrap="none">
            <a:spAutoFit/>
          </a:bodyPr>
          <a:lstStyle/>
          <a:p>
            <a:r>
              <a:rPr lang="en-US" altLang="ko-KR" sz="800"/>
              <a:t>REST</a:t>
            </a:r>
            <a:endParaRPr lang="ko-KR" altLang="en-US" sz="800" dirty="0"/>
          </a:p>
        </p:txBody>
      </p:sp>
      <p:sp>
        <p:nvSpPr>
          <p:cNvPr id="202" name="순서도: 문서 201">
            <a:extLst>
              <a:ext uri="{FF2B5EF4-FFF2-40B4-BE49-F238E27FC236}">
                <a16:creationId xmlns:a16="http://schemas.microsoft.com/office/drawing/2014/main" id="{10F962D0-2E44-D0C6-6E95-486AAB5B0F5D}"/>
              </a:ext>
            </a:extLst>
          </p:cNvPr>
          <p:cNvSpPr/>
          <p:nvPr/>
        </p:nvSpPr>
        <p:spPr>
          <a:xfrm>
            <a:off x="9521176"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203" name="순서도: 처리 202">
            <a:extLst>
              <a:ext uri="{FF2B5EF4-FFF2-40B4-BE49-F238E27FC236}">
                <a16:creationId xmlns:a16="http://schemas.microsoft.com/office/drawing/2014/main" id="{E1D2D63B-B251-03D7-3516-5028692BDDBD}"/>
              </a:ext>
            </a:extLst>
          </p:cNvPr>
          <p:cNvSpPr/>
          <p:nvPr/>
        </p:nvSpPr>
        <p:spPr>
          <a:xfrm>
            <a:off x="9521176"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 _service.js</a:t>
            </a:r>
            <a:endParaRPr lang="ko-KR" altLang="en-US" sz="800" dirty="0">
              <a:solidFill>
                <a:schemeClr val="tx1"/>
              </a:solidFill>
            </a:endParaRPr>
          </a:p>
        </p:txBody>
      </p:sp>
      <p:sp>
        <p:nvSpPr>
          <p:cNvPr id="204" name="순서도: 처리 203">
            <a:extLst>
              <a:ext uri="{FF2B5EF4-FFF2-40B4-BE49-F238E27FC236}">
                <a16:creationId xmlns:a16="http://schemas.microsoft.com/office/drawing/2014/main" id="{CB599183-4971-E97B-6189-5C7EAA67D8D6}"/>
              </a:ext>
            </a:extLst>
          </p:cNvPr>
          <p:cNvSpPr/>
          <p:nvPr/>
        </p:nvSpPr>
        <p:spPr>
          <a:xfrm>
            <a:off x="9521176"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 _layout.js</a:t>
            </a:r>
            <a:endParaRPr lang="ko-KR" altLang="en-US" sz="800">
              <a:solidFill>
                <a:schemeClr val="tx1"/>
              </a:solidFill>
            </a:endParaRPr>
          </a:p>
        </p:txBody>
      </p:sp>
      <p:sp>
        <p:nvSpPr>
          <p:cNvPr id="205" name="순서도: 처리 204">
            <a:extLst>
              <a:ext uri="{FF2B5EF4-FFF2-40B4-BE49-F238E27FC236}">
                <a16:creationId xmlns:a16="http://schemas.microsoft.com/office/drawing/2014/main" id="{8A2D894C-9459-CDEE-F3FC-0B04C77D0963}"/>
              </a:ext>
            </a:extLst>
          </p:cNvPr>
          <p:cNvSpPr/>
          <p:nvPr/>
        </p:nvSpPr>
        <p:spPr>
          <a:xfrm>
            <a:off x="9519909"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 _event.js</a:t>
            </a:r>
            <a:endParaRPr lang="ko-KR" altLang="en-US" sz="800" dirty="0">
              <a:solidFill>
                <a:schemeClr val="tx1"/>
              </a:solidFill>
            </a:endParaRPr>
          </a:p>
        </p:txBody>
      </p:sp>
      <p:cxnSp>
        <p:nvCxnSpPr>
          <p:cNvPr id="206" name="직선 화살표 연결선 205">
            <a:extLst>
              <a:ext uri="{FF2B5EF4-FFF2-40B4-BE49-F238E27FC236}">
                <a16:creationId xmlns:a16="http://schemas.microsoft.com/office/drawing/2014/main" id="{97D78072-75CB-78C0-82CC-58AABDE766D9}"/>
              </a:ext>
            </a:extLst>
          </p:cNvPr>
          <p:cNvCxnSpPr>
            <a:cxnSpLocks/>
            <a:stCxn id="204" idx="2"/>
            <a:endCxn id="203" idx="0"/>
          </p:cNvCxnSpPr>
          <p:nvPr/>
        </p:nvCxnSpPr>
        <p:spPr>
          <a:xfrm>
            <a:off x="10169766"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7" name="직선 화살표 연결선 206">
            <a:extLst>
              <a:ext uri="{FF2B5EF4-FFF2-40B4-BE49-F238E27FC236}">
                <a16:creationId xmlns:a16="http://schemas.microsoft.com/office/drawing/2014/main" id="{9E478E8A-E261-1C77-EC31-7186297011EA}"/>
              </a:ext>
            </a:extLst>
          </p:cNvPr>
          <p:cNvCxnSpPr>
            <a:cxnSpLocks/>
            <a:stCxn id="205" idx="2"/>
            <a:endCxn id="204" idx="0"/>
          </p:cNvCxnSpPr>
          <p:nvPr/>
        </p:nvCxnSpPr>
        <p:spPr>
          <a:xfrm>
            <a:off x="10168499"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8" name="직선 화살표 연결선 207">
            <a:extLst>
              <a:ext uri="{FF2B5EF4-FFF2-40B4-BE49-F238E27FC236}">
                <a16:creationId xmlns:a16="http://schemas.microsoft.com/office/drawing/2014/main" id="{1A85CB8A-7A92-E2DC-C7AA-B347C5464FF2}"/>
              </a:ext>
            </a:extLst>
          </p:cNvPr>
          <p:cNvCxnSpPr>
            <a:cxnSpLocks/>
            <a:stCxn id="186" idx="2"/>
            <a:endCxn id="205" idx="0"/>
          </p:cNvCxnSpPr>
          <p:nvPr/>
        </p:nvCxnSpPr>
        <p:spPr>
          <a:xfrm>
            <a:off x="10168499"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9" name="직사각형 208">
            <a:extLst>
              <a:ext uri="{FF2B5EF4-FFF2-40B4-BE49-F238E27FC236}">
                <a16:creationId xmlns:a16="http://schemas.microsoft.com/office/drawing/2014/main" id="{7C11CD9F-E0D7-86B9-58D5-C1EC22899702}"/>
              </a:ext>
            </a:extLst>
          </p:cNvPr>
          <p:cNvSpPr/>
          <p:nvPr/>
        </p:nvSpPr>
        <p:spPr>
          <a:xfrm>
            <a:off x="10204507" y="3313789"/>
            <a:ext cx="428322" cy="215444"/>
          </a:xfrm>
          <a:prstGeom prst="rect">
            <a:avLst/>
          </a:prstGeom>
        </p:spPr>
        <p:txBody>
          <a:bodyPr wrap="none">
            <a:spAutoFit/>
          </a:bodyPr>
          <a:lstStyle/>
          <a:p>
            <a:r>
              <a:rPr lang="en-US" altLang="ko-KR" sz="800"/>
              <a:t>fetch</a:t>
            </a:r>
            <a:endParaRPr lang="ko-KR" altLang="en-US" sz="800" dirty="0"/>
          </a:p>
        </p:txBody>
      </p:sp>
      <p:sp>
        <p:nvSpPr>
          <p:cNvPr id="210" name="직사각형 209">
            <a:extLst>
              <a:ext uri="{FF2B5EF4-FFF2-40B4-BE49-F238E27FC236}">
                <a16:creationId xmlns:a16="http://schemas.microsoft.com/office/drawing/2014/main" id="{B42DC36B-D7DE-9BE2-1999-8CA6AFF49725}"/>
              </a:ext>
            </a:extLst>
          </p:cNvPr>
          <p:cNvSpPr/>
          <p:nvPr/>
        </p:nvSpPr>
        <p:spPr>
          <a:xfrm>
            <a:off x="10204030" y="5441105"/>
            <a:ext cx="388248" cy="215444"/>
          </a:xfrm>
          <a:prstGeom prst="rect">
            <a:avLst/>
          </a:prstGeom>
        </p:spPr>
        <p:txBody>
          <a:bodyPr wrap="none">
            <a:spAutoFit/>
          </a:bodyPr>
          <a:lstStyle/>
          <a:p>
            <a:r>
              <a:rPr lang="en-US" altLang="ko-KR" sz="800"/>
              <a:t>json</a:t>
            </a:r>
            <a:endParaRPr lang="ko-KR" altLang="en-US" sz="800" dirty="0"/>
          </a:p>
        </p:txBody>
      </p:sp>
      <p:sp>
        <p:nvSpPr>
          <p:cNvPr id="10" name="직사각형 9">
            <a:extLst>
              <a:ext uri="{FF2B5EF4-FFF2-40B4-BE49-F238E27FC236}">
                <a16:creationId xmlns:a16="http://schemas.microsoft.com/office/drawing/2014/main" id="{96F4C6D3-3856-2563-9E39-D610FA345A73}"/>
              </a:ext>
            </a:extLst>
          </p:cNvPr>
          <p:cNvSpPr/>
          <p:nvPr/>
        </p:nvSpPr>
        <p:spPr>
          <a:xfrm>
            <a:off x="8673643" y="3271532"/>
            <a:ext cx="790602" cy="215444"/>
          </a:xfrm>
          <a:prstGeom prst="rect">
            <a:avLst/>
          </a:prstGeom>
        </p:spPr>
        <p:txBody>
          <a:bodyPr wrap="none">
            <a:spAutoFit/>
          </a:bodyPr>
          <a:lstStyle/>
          <a:p>
            <a:pPr algn="ctr"/>
            <a:r>
              <a:rPr lang="en-US" altLang="ko-KR" sz="800">
                <a:latin typeface="+mn-ea"/>
              </a:rPr>
              <a:t>tbl_member</a:t>
            </a:r>
            <a:endParaRPr lang="en-US" altLang="ko-KR" sz="800" dirty="0">
              <a:latin typeface="+mn-ea"/>
            </a:endParaRPr>
          </a:p>
        </p:txBody>
      </p:sp>
      <p:sp>
        <p:nvSpPr>
          <p:cNvPr id="19" name="순서도: 처리 18">
            <a:extLst>
              <a:ext uri="{FF2B5EF4-FFF2-40B4-BE49-F238E27FC236}">
                <a16:creationId xmlns:a16="http://schemas.microsoft.com/office/drawing/2014/main" id="{10D40EE4-3DFC-D807-117A-A19EAF18C11E}"/>
              </a:ext>
            </a:extLst>
          </p:cNvPr>
          <p:cNvSpPr/>
          <p:nvPr/>
        </p:nvSpPr>
        <p:spPr>
          <a:xfrm>
            <a:off x="5910473" y="526831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MemberService.java</a:t>
            </a:r>
            <a:endParaRPr lang="ko-KR" altLang="en-US" sz="800" dirty="0">
              <a:solidFill>
                <a:schemeClr val="tx1"/>
              </a:solidFill>
            </a:endParaRPr>
          </a:p>
        </p:txBody>
      </p:sp>
      <p:sp>
        <p:nvSpPr>
          <p:cNvPr id="21" name="순서도: 처리 20">
            <a:extLst>
              <a:ext uri="{FF2B5EF4-FFF2-40B4-BE49-F238E27FC236}">
                <a16:creationId xmlns:a16="http://schemas.microsoft.com/office/drawing/2014/main" id="{E45EC51D-E2EB-5FCC-EC00-F8ACDA8CC434}"/>
              </a:ext>
            </a:extLst>
          </p:cNvPr>
          <p:cNvSpPr/>
          <p:nvPr/>
        </p:nvSpPr>
        <p:spPr>
          <a:xfrm>
            <a:off x="5914133" y="443899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MemberMapper.java</a:t>
            </a:r>
            <a:endParaRPr lang="ko-KR" altLang="en-US" sz="800" dirty="0">
              <a:solidFill>
                <a:schemeClr val="tx1"/>
              </a:solidFill>
            </a:endParaRPr>
          </a:p>
        </p:txBody>
      </p:sp>
      <p:sp>
        <p:nvSpPr>
          <p:cNvPr id="22" name="순서도: 처리 21">
            <a:extLst>
              <a:ext uri="{FF2B5EF4-FFF2-40B4-BE49-F238E27FC236}">
                <a16:creationId xmlns:a16="http://schemas.microsoft.com/office/drawing/2014/main" id="{2F4901F1-73CA-B89D-E7F2-3C95E76F8627}"/>
              </a:ext>
            </a:extLst>
          </p:cNvPr>
          <p:cNvSpPr/>
          <p:nvPr/>
        </p:nvSpPr>
        <p:spPr>
          <a:xfrm>
            <a:off x="5914133" y="401713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memberMapper.xml</a:t>
            </a:r>
            <a:endParaRPr lang="ko-KR" altLang="en-US" sz="800" dirty="0">
              <a:solidFill>
                <a:schemeClr val="tx1"/>
              </a:solidFill>
            </a:endParaRPr>
          </a:p>
        </p:txBody>
      </p:sp>
      <p:sp>
        <p:nvSpPr>
          <p:cNvPr id="29" name="순서도: 처리 28">
            <a:extLst>
              <a:ext uri="{FF2B5EF4-FFF2-40B4-BE49-F238E27FC236}">
                <a16:creationId xmlns:a16="http://schemas.microsoft.com/office/drawing/2014/main" id="{AE4B8775-9FB9-1B8D-1F00-B5D421051BBB}"/>
              </a:ext>
            </a:extLst>
          </p:cNvPr>
          <p:cNvSpPr/>
          <p:nvPr/>
        </p:nvSpPr>
        <p:spPr>
          <a:xfrm>
            <a:off x="5910473" y="485365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MemberDAO.java</a:t>
            </a:r>
            <a:endParaRPr lang="ko-KR" altLang="en-US" sz="800" dirty="0">
              <a:solidFill>
                <a:schemeClr val="tx1"/>
              </a:solidFill>
            </a:endParaRPr>
          </a:p>
        </p:txBody>
      </p:sp>
      <p:cxnSp>
        <p:nvCxnSpPr>
          <p:cNvPr id="31" name="직선 화살표 연결선 30">
            <a:extLst>
              <a:ext uri="{FF2B5EF4-FFF2-40B4-BE49-F238E27FC236}">
                <a16:creationId xmlns:a16="http://schemas.microsoft.com/office/drawing/2014/main" id="{ABAEA69D-CE32-4C11-A37D-0091E32A0B76}"/>
              </a:ext>
            </a:extLst>
          </p:cNvPr>
          <p:cNvCxnSpPr>
            <a:cxnSpLocks/>
            <a:stCxn id="56" idx="2"/>
            <a:endCxn id="22" idx="0"/>
          </p:cNvCxnSpPr>
          <p:nvPr/>
        </p:nvCxnSpPr>
        <p:spPr>
          <a:xfrm flipH="1">
            <a:off x="6562723" y="383964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BA05E41F-CC2F-FD55-DD5C-56FD2B412156}"/>
              </a:ext>
            </a:extLst>
          </p:cNvPr>
          <p:cNvCxnSpPr>
            <a:cxnSpLocks/>
            <a:stCxn id="22" idx="2"/>
            <a:endCxn id="21" idx="0"/>
          </p:cNvCxnSpPr>
          <p:nvPr/>
        </p:nvCxnSpPr>
        <p:spPr>
          <a:xfrm flipH="1">
            <a:off x="6561902" y="426248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37C1139-DA45-0AA0-DED9-F3F44284EDB0}"/>
              </a:ext>
            </a:extLst>
          </p:cNvPr>
          <p:cNvCxnSpPr>
            <a:cxnSpLocks/>
            <a:stCxn id="21" idx="2"/>
            <a:endCxn id="29" idx="0"/>
          </p:cNvCxnSpPr>
          <p:nvPr/>
        </p:nvCxnSpPr>
        <p:spPr>
          <a:xfrm flipH="1">
            <a:off x="6558242" y="468434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5572F87D-FC7F-79A3-9031-0EFF6E59C2DC}"/>
              </a:ext>
            </a:extLst>
          </p:cNvPr>
          <p:cNvCxnSpPr>
            <a:cxnSpLocks/>
            <a:stCxn id="29" idx="2"/>
            <a:endCxn id="19" idx="0"/>
          </p:cNvCxnSpPr>
          <p:nvPr/>
        </p:nvCxnSpPr>
        <p:spPr>
          <a:xfrm flipH="1">
            <a:off x="6558241" y="509900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45" name="그림 44">
            <a:extLst>
              <a:ext uri="{FF2B5EF4-FFF2-40B4-BE49-F238E27FC236}">
                <a16:creationId xmlns:a16="http://schemas.microsoft.com/office/drawing/2014/main" id="{D9C540B9-B07D-105F-C814-EB4EB462B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281489" y="4109063"/>
            <a:ext cx="335868" cy="263975"/>
          </a:xfrm>
          <a:prstGeom prst="rect">
            <a:avLst/>
          </a:prstGeom>
        </p:spPr>
      </p:pic>
      <p:sp>
        <p:nvSpPr>
          <p:cNvPr id="46" name="직사각형 45">
            <a:extLst>
              <a:ext uri="{FF2B5EF4-FFF2-40B4-BE49-F238E27FC236}">
                <a16:creationId xmlns:a16="http://schemas.microsoft.com/office/drawing/2014/main" id="{49121438-2EC5-F578-1F08-B0079A677186}"/>
              </a:ext>
            </a:extLst>
          </p:cNvPr>
          <p:cNvSpPr/>
          <p:nvPr/>
        </p:nvSpPr>
        <p:spPr>
          <a:xfrm>
            <a:off x="5070529" y="3866554"/>
            <a:ext cx="790602" cy="215444"/>
          </a:xfrm>
          <a:prstGeom prst="rect">
            <a:avLst/>
          </a:prstGeom>
        </p:spPr>
        <p:txBody>
          <a:bodyPr wrap="none">
            <a:spAutoFit/>
          </a:bodyPr>
          <a:lstStyle/>
          <a:p>
            <a:pPr algn="ctr"/>
            <a:r>
              <a:rPr lang="en-US" altLang="ko-KR" sz="800">
                <a:latin typeface="+mn-ea"/>
              </a:rPr>
              <a:t>tbl_member</a:t>
            </a:r>
            <a:endParaRPr lang="en-US" altLang="ko-KR" sz="800" dirty="0">
              <a:latin typeface="+mn-ea"/>
            </a:endParaRPr>
          </a:p>
        </p:txBody>
      </p:sp>
      <p:cxnSp>
        <p:nvCxnSpPr>
          <p:cNvPr id="50" name="직선 연결선 49">
            <a:extLst>
              <a:ext uri="{FF2B5EF4-FFF2-40B4-BE49-F238E27FC236}">
                <a16:creationId xmlns:a16="http://schemas.microsoft.com/office/drawing/2014/main" id="{6041D900-FD81-A7E0-C096-4440A9E0BFE1}"/>
              </a:ext>
            </a:extLst>
          </p:cNvPr>
          <p:cNvCxnSpPr>
            <a:cxnSpLocks/>
            <a:endCxn id="22" idx="1"/>
          </p:cNvCxnSpPr>
          <p:nvPr/>
        </p:nvCxnSpPr>
        <p:spPr>
          <a:xfrm>
            <a:off x="5617357" y="413981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51" name="순서도: 처리 50">
            <a:extLst>
              <a:ext uri="{FF2B5EF4-FFF2-40B4-BE49-F238E27FC236}">
                <a16:creationId xmlns:a16="http://schemas.microsoft.com/office/drawing/2014/main" id="{FE6F5C57-7E6D-1C85-9913-8538C48E0DCC}"/>
              </a:ext>
            </a:extLst>
          </p:cNvPr>
          <p:cNvSpPr/>
          <p:nvPr/>
        </p:nvSpPr>
        <p:spPr>
          <a:xfrm>
            <a:off x="5805693" y="571380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52" name="직선 화살표 연결선 51">
            <a:extLst>
              <a:ext uri="{FF2B5EF4-FFF2-40B4-BE49-F238E27FC236}">
                <a16:creationId xmlns:a16="http://schemas.microsoft.com/office/drawing/2014/main" id="{01CF6979-F8CD-DFB2-8D43-D7E40AB60AF8}"/>
              </a:ext>
            </a:extLst>
          </p:cNvPr>
          <p:cNvCxnSpPr>
            <a:cxnSpLocks/>
            <a:stCxn id="19" idx="2"/>
            <a:endCxn id="51" idx="0"/>
          </p:cNvCxnSpPr>
          <p:nvPr/>
        </p:nvCxnSpPr>
        <p:spPr>
          <a:xfrm>
            <a:off x="6558241" y="551366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A5295654-DD32-C35E-455A-7B32453AC301}"/>
              </a:ext>
            </a:extLst>
          </p:cNvPr>
          <p:cNvCxnSpPr>
            <a:cxnSpLocks/>
            <a:stCxn id="51" idx="2"/>
            <a:endCxn id="55" idx="0"/>
          </p:cNvCxnSpPr>
          <p:nvPr/>
        </p:nvCxnSpPr>
        <p:spPr>
          <a:xfrm>
            <a:off x="6558241" y="595915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5" name="순서도: 문서 54">
            <a:extLst>
              <a:ext uri="{FF2B5EF4-FFF2-40B4-BE49-F238E27FC236}">
                <a16:creationId xmlns:a16="http://schemas.microsoft.com/office/drawing/2014/main" id="{7D06253E-239E-8A84-4714-52B10015931F}"/>
              </a:ext>
            </a:extLst>
          </p:cNvPr>
          <p:cNvSpPr/>
          <p:nvPr/>
        </p:nvSpPr>
        <p:spPr>
          <a:xfrm>
            <a:off x="5915400" y="615946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6" name="순서도: 처리 55">
            <a:extLst>
              <a:ext uri="{FF2B5EF4-FFF2-40B4-BE49-F238E27FC236}">
                <a16:creationId xmlns:a16="http://schemas.microsoft.com/office/drawing/2014/main" id="{6D83E7A3-7450-47F3-8E70-92AB6D943BCA}"/>
              </a:ext>
            </a:extLst>
          </p:cNvPr>
          <p:cNvSpPr/>
          <p:nvPr/>
        </p:nvSpPr>
        <p:spPr>
          <a:xfrm>
            <a:off x="5915400" y="359429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member_service.js</a:t>
            </a:r>
            <a:endParaRPr lang="ko-KR" altLang="en-US" sz="800" dirty="0">
              <a:solidFill>
                <a:schemeClr val="tx1"/>
              </a:solidFill>
            </a:endParaRPr>
          </a:p>
        </p:txBody>
      </p:sp>
      <p:sp>
        <p:nvSpPr>
          <p:cNvPr id="57" name="순서도: 처리 56">
            <a:extLst>
              <a:ext uri="{FF2B5EF4-FFF2-40B4-BE49-F238E27FC236}">
                <a16:creationId xmlns:a16="http://schemas.microsoft.com/office/drawing/2014/main" id="{D3E4CB75-AE09-80C2-7292-671186F42CA3}"/>
              </a:ext>
            </a:extLst>
          </p:cNvPr>
          <p:cNvSpPr/>
          <p:nvPr/>
        </p:nvSpPr>
        <p:spPr>
          <a:xfrm>
            <a:off x="5915400" y="316507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member_layout.js</a:t>
            </a:r>
            <a:endParaRPr lang="ko-KR" altLang="en-US" sz="800">
              <a:solidFill>
                <a:schemeClr val="tx1"/>
              </a:solidFill>
            </a:endParaRPr>
          </a:p>
        </p:txBody>
      </p:sp>
      <p:sp>
        <p:nvSpPr>
          <p:cNvPr id="58" name="순서도: 처리 57">
            <a:extLst>
              <a:ext uri="{FF2B5EF4-FFF2-40B4-BE49-F238E27FC236}">
                <a16:creationId xmlns:a16="http://schemas.microsoft.com/office/drawing/2014/main" id="{C1D0237A-AA05-7CC3-307A-F65C7708B040}"/>
              </a:ext>
            </a:extLst>
          </p:cNvPr>
          <p:cNvSpPr/>
          <p:nvPr/>
        </p:nvSpPr>
        <p:spPr>
          <a:xfrm>
            <a:off x="5914133" y="274319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member_event.js</a:t>
            </a:r>
            <a:endParaRPr lang="ko-KR" altLang="en-US" sz="800" dirty="0">
              <a:solidFill>
                <a:schemeClr val="tx1"/>
              </a:solidFill>
            </a:endParaRPr>
          </a:p>
        </p:txBody>
      </p:sp>
      <p:cxnSp>
        <p:nvCxnSpPr>
          <p:cNvPr id="59" name="직선 화살표 연결선 58">
            <a:extLst>
              <a:ext uri="{FF2B5EF4-FFF2-40B4-BE49-F238E27FC236}">
                <a16:creationId xmlns:a16="http://schemas.microsoft.com/office/drawing/2014/main" id="{9A6F67E2-85D5-43B0-29EC-52C97C52AA08}"/>
              </a:ext>
            </a:extLst>
          </p:cNvPr>
          <p:cNvCxnSpPr>
            <a:cxnSpLocks/>
            <a:stCxn id="57" idx="2"/>
            <a:endCxn id="56" idx="0"/>
          </p:cNvCxnSpPr>
          <p:nvPr/>
        </p:nvCxnSpPr>
        <p:spPr>
          <a:xfrm>
            <a:off x="6563990" y="341042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5A5F5127-409F-159E-F2FE-A6AC31A5FFD9}"/>
              </a:ext>
            </a:extLst>
          </p:cNvPr>
          <p:cNvCxnSpPr>
            <a:cxnSpLocks/>
            <a:stCxn id="58" idx="2"/>
            <a:endCxn id="57" idx="0"/>
          </p:cNvCxnSpPr>
          <p:nvPr/>
        </p:nvCxnSpPr>
        <p:spPr>
          <a:xfrm>
            <a:off x="6562723" y="298854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9975D1A4-27FB-1806-37D7-20089EF6BC68}"/>
              </a:ext>
            </a:extLst>
          </p:cNvPr>
          <p:cNvSpPr/>
          <p:nvPr/>
        </p:nvSpPr>
        <p:spPr>
          <a:xfrm>
            <a:off x="6598731" y="3816539"/>
            <a:ext cx="428322" cy="215444"/>
          </a:xfrm>
          <a:prstGeom prst="rect">
            <a:avLst/>
          </a:prstGeom>
        </p:spPr>
        <p:txBody>
          <a:bodyPr wrap="none">
            <a:spAutoFit/>
          </a:bodyPr>
          <a:lstStyle/>
          <a:p>
            <a:r>
              <a:rPr lang="en-US" altLang="ko-KR" sz="800"/>
              <a:t>fetch</a:t>
            </a:r>
            <a:endParaRPr lang="ko-KR" altLang="en-US" sz="800" dirty="0"/>
          </a:p>
        </p:txBody>
      </p:sp>
      <p:sp>
        <p:nvSpPr>
          <p:cNvPr id="63" name="직사각형 62">
            <a:extLst>
              <a:ext uri="{FF2B5EF4-FFF2-40B4-BE49-F238E27FC236}">
                <a16:creationId xmlns:a16="http://schemas.microsoft.com/office/drawing/2014/main" id="{322920C0-B325-FE98-CDFC-4BA1C4704CBD}"/>
              </a:ext>
            </a:extLst>
          </p:cNvPr>
          <p:cNvSpPr/>
          <p:nvPr/>
        </p:nvSpPr>
        <p:spPr>
          <a:xfrm>
            <a:off x="6598254" y="5943855"/>
            <a:ext cx="388248" cy="215444"/>
          </a:xfrm>
          <a:prstGeom prst="rect">
            <a:avLst/>
          </a:prstGeom>
        </p:spPr>
        <p:txBody>
          <a:bodyPr wrap="none">
            <a:spAutoFit/>
          </a:bodyPr>
          <a:lstStyle/>
          <a:p>
            <a:r>
              <a:rPr lang="en-US" altLang="ko-KR" sz="800"/>
              <a:t>json</a:t>
            </a:r>
            <a:endParaRPr lang="ko-KR" altLang="en-US" sz="800" dirty="0"/>
          </a:p>
        </p:txBody>
      </p:sp>
    </p:spTree>
    <p:extLst>
      <p:ext uri="{BB962C8B-B14F-4D97-AF65-F5344CB8AC3E}">
        <p14:creationId xmlns:p14="http://schemas.microsoft.com/office/powerpoint/2010/main" val="106039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E618F-21B1-D532-BB5E-E4B2154C40E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1556EA1-B80A-3344-F923-0CC6E7F2C018}"/>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DC3C8774-8A63-4180-F124-4E3F6D06374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graphicFrame>
        <p:nvGraphicFramePr>
          <p:cNvPr id="15" name="표 14">
            <a:extLst>
              <a:ext uri="{FF2B5EF4-FFF2-40B4-BE49-F238E27FC236}">
                <a16:creationId xmlns:a16="http://schemas.microsoft.com/office/drawing/2014/main" id="{607F83AB-C9AF-3D3D-3B9D-DD2FBC0DE061}"/>
              </a:ext>
            </a:extLst>
          </p:cNvPr>
          <p:cNvGraphicFramePr>
            <a:graphicFrameLocks noGrp="1"/>
          </p:cNvGraphicFramePr>
          <p:nvPr>
            <p:extLst>
              <p:ext uri="{D42A27DB-BD31-4B8C-83A1-F6EECF244321}">
                <p14:modId xmlns:p14="http://schemas.microsoft.com/office/powerpoint/2010/main" val="2596477654"/>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Change Personal Member Status</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순서도: 문서 2">
            <a:extLst>
              <a:ext uri="{FF2B5EF4-FFF2-40B4-BE49-F238E27FC236}">
                <a16:creationId xmlns:a16="http://schemas.microsoft.com/office/drawing/2014/main" id="{3F61AC63-51BB-5E9B-03CC-11BF558696F9}"/>
              </a:ext>
            </a:extLst>
          </p:cNvPr>
          <p:cNvSpPr/>
          <p:nvPr/>
        </p:nvSpPr>
        <p:spPr>
          <a:xfrm>
            <a:off x="2575873"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3CF7D031-0DE5-08BB-07C4-CB82BE95DE08}"/>
              </a:ext>
            </a:extLst>
          </p:cNvPr>
          <p:cNvSpPr/>
          <p:nvPr/>
        </p:nvSpPr>
        <p:spPr>
          <a:xfrm>
            <a:off x="2576694" y="4706381"/>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MemberService.java</a:t>
            </a:r>
            <a:endParaRPr lang="ko-KR" altLang="en-US" sz="800" dirty="0">
              <a:solidFill>
                <a:schemeClr val="tx1"/>
              </a:solidFill>
            </a:endParaRPr>
          </a:p>
        </p:txBody>
      </p:sp>
      <p:sp>
        <p:nvSpPr>
          <p:cNvPr id="18" name="순서도: 처리 17">
            <a:extLst>
              <a:ext uri="{FF2B5EF4-FFF2-40B4-BE49-F238E27FC236}">
                <a16:creationId xmlns:a16="http://schemas.microsoft.com/office/drawing/2014/main" id="{07571478-061C-D2AF-B70B-1E48CEB3BAE5}"/>
              </a:ext>
            </a:extLst>
          </p:cNvPr>
          <p:cNvSpPr/>
          <p:nvPr/>
        </p:nvSpPr>
        <p:spPr>
          <a:xfrm>
            <a:off x="2576694" y="3756051"/>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MemberMapper.java</a:t>
            </a:r>
            <a:endParaRPr lang="ko-KR" altLang="en-US" sz="800" dirty="0">
              <a:solidFill>
                <a:schemeClr val="tx1"/>
              </a:solidFill>
            </a:endParaRPr>
          </a:p>
        </p:txBody>
      </p:sp>
      <p:sp>
        <p:nvSpPr>
          <p:cNvPr id="19" name="순서도: 처리 18">
            <a:extLst>
              <a:ext uri="{FF2B5EF4-FFF2-40B4-BE49-F238E27FC236}">
                <a16:creationId xmlns:a16="http://schemas.microsoft.com/office/drawing/2014/main" id="{3AADF1DC-6EA0-E005-B00B-35FBFB3CEBAD}"/>
              </a:ext>
            </a:extLst>
          </p:cNvPr>
          <p:cNvSpPr/>
          <p:nvPr/>
        </p:nvSpPr>
        <p:spPr>
          <a:xfrm>
            <a:off x="2575873" y="328088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memberMapper.xml</a:t>
            </a:r>
            <a:endParaRPr lang="ko-KR" altLang="en-US" sz="800" dirty="0">
              <a:solidFill>
                <a:schemeClr val="tx1"/>
              </a:solidFill>
            </a:endParaRPr>
          </a:p>
        </p:txBody>
      </p:sp>
      <p:sp>
        <p:nvSpPr>
          <p:cNvPr id="21" name="순서도: 처리 20">
            <a:extLst>
              <a:ext uri="{FF2B5EF4-FFF2-40B4-BE49-F238E27FC236}">
                <a16:creationId xmlns:a16="http://schemas.microsoft.com/office/drawing/2014/main" id="{5FAA801B-EDE4-22B8-0983-8209F8B7B506}"/>
              </a:ext>
            </a:extLst>
          </p:cNvPr>
          <p:cNvSpPr/>
          <p:nvPr/>
        </p:nvSpPr>
        <p:spPr>
          <a:xfrm>
            <a:off x="2576693" y="423121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MemberDAO.java</a:t>
            </a:r>
            <a:endParaRPr lang="ko-KR" altLang="en-US" sz="800" dirty="0">
              <a:solidFill>
                <a:schemeClr val="tx1"/>
              </a:solidFill>
            </a:endParaRPr>
          </a:p>
        </p:txBody>
      </p:sp>
      <p:cxnSp>
        <p:nvCxnSpPr>
          <p:cNvPr id="22" name="직선 화살표 연결선 21">
            <a:extLst>
              <a:ext uri="{FF2B5EF4-FFF2-40B4-BE49-F238E27FC236}">
                <a16:creationId xmlns:a16="http://schemas.microsoft.com/office/drawing/2014/main" id="{EF5300EC-2046-56A5-6C86-04B07D0A2340}"/>
              </a:ext>
            </a:extLst>
          </p:cNvPr>
          <p:cNvCxnSpPr>
            <a:cxnSpLocks/>
            <a:stCxn id="55" idx="2"/>
            <a:endCxn id="19" idx="0"/>
          </p:cNvCxnSpPr>
          <p:nvPr/>
        </p:nvCxnSpPr>
        <p:spPr>
          <a:xfrm>
            <a:off x="3224463" y="3051069"/>
            <a:ext cx="0" cy="22981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1BFF3A00-94F8-B957-4DF5-E876FC50FB21}"/>
              </a:ext>
            </a:extLst>
          </p:cNvPr>
          <p:cNvCxnSpPr>
            <a:cxnSpLocks/>
            <a:stCxn id="19" idx="2"/>
            <a:endCxn id="18" idx="0"/>
          </p:cNvCxnSpPr>
          <p:nvPr/>
        </p:nvCxnSpPr>
        <p:spPr>
          <a:xfrm>
            <a:off x="3224463" y="3526233"/>
            <a:ext cx="0" cy="22981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8993F047-8726-CB7F-1D18-25F85EBA07CC}"/>
              </a:ext>
            </a:extLst>
          </p:cNvPr>
          <p:cNvCxnSpPr>
            <a:cxnSpLocks/>
            <a:stCxn id="18" idx="2"/>
            <a:endCxn id="21" idx="0"/>
          </p:cNvCxnSpPr>
          <p:nvPr/>
        </p:nvCxnSpPr>
        <p:spPr>
          <a:xfrm flipH="1">
            <a:off x="3224462" y="4001399"/>
            <a:ext cx="1"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957FC39B-9A94-F5C6-B18A-11650558F2D2}"/>
              </a:ext>
            </a:extLst>
          </p:cNvPr>
          <p:cNvCxnSpPr>
            <a:cxnSpLocks/>
            <a:stCxn id="21" idx="2"/>
            <a:endCxn id="9" idx="0"/>
          </p:cNvCxnSpPr>
          <p:nvPr/>
        </p:nvCxnSpPr>
        <p:spPr>
          <a:xfrm>
            <a:off x="3224462" y="4476564"/>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33" name="그림 32">
            <a:extLst>
              <a:ext uri="{FF2B5EF4-FFF2-40B4-BE49-F238E27FC236}">
                <a16:creationId xmlns:a16="http://schemas.microsoft.com/office/drawing/2014/main" id="{F5AD45F8-7A1D-EB68-FFD8-0845EB45B6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040989" y="3271572"/>
            <a:ext cx="335868" cy="263975"/>
          </a:xfrm>
          <a:prstGeom prst="rect">
            <a:avLst/>
          </a:prstGeom>
        </p:spPr>
      </p:pic>
      <p:sp>
        <p:nvSpPr>
          <p:cNvPr id="34" name="직사각형 33">
            <a:extLst>
              <a:ext uri="{FF2B5EF4-FFF2-40B4-BE49-F238E27FC236}">
                <a16:creationId xmlns:a16="http://schemas.microsoft.com/office/drawing/2014/main" id="{539704A3-CDCB-1404-62C3-E41AE61B032F}"/>
              </a:ext>
            </a:extLst>
          </p:cNvPr>
          <p:cNvSpPr/>
          <p:nvPr/>
        </p:nvSpPr>
        <p:spPr>
          <a:xfrm>
            <a:off x="1780682" y="3094919"/>
            <a:ext cx="790602" cy="215444"/>
          </a:xfrm>
          <a:prstGeom prst="rect">
            <a:avLst/>
          </a:prstGeom>
        </p:spPr>
        <p:txBody>
          <a:bodyPr wrap="none">
            <a:spAutoFit/>
          </a:bodyPr>
          <a:lstStyle/>
          <a:p>
            <a:pPr algn="ctr"/>
            <a:r>
              <a:rPr lang="en-US" altLang="ko-KR" sz="800">
                <a:latin typeface="+mn-ea"/>
              </a:rPr>
              <a:t>tbl_member</a:t>
            </a:r>
            <a:endParaRPr lang="en-US" altLang="ko-KR" sz="800" dirty="0">
              <a:latin typeface="+mn-ea"/>
            </a:endParaRPr>
          </a:p>
        </p:txBody>
      </p:sp>
      <p:cxnSp>
        <p:nvCxnSpPr>
          <p:cNvPr id="45" name="직선 연결선 44">
            <a:extLst>
              <a:ext uri="{FF2B5EF4-FFF2-40B4-BE49-F238E27FC236}">
                <a16:creationId xmlns:a16="http://schemas.microsoft.com/office/drawing/2014/main" id="{37CA8A5A-D2D3-ECB4-0C35-B049F44DD277}"/>
              </a:ext>
            </a:extLst>
          </p:cNvPr>
          <p:cNvCxnSpPr>
            <a:cxnSpLocks/>
          </p:cNvCxnSpPr>
          <p:nvPr/>
        </p:nvCxnSpPr>
        <p:spPr>
          <a:xfrm flipV="1">
            <a:off x="2376857" y="3403559"/>
            <a:ext cx="199016" cy="1"/>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6" name="순서도: 처리 45">
            <a:extLst>
              <a:ext uri="{FF2B5EF4-FFF2-40B4-BE49-F238E27FC236}">
                <a16:creationId xmlns:a16="http://schemas.microsoft.com/office/drawing/2014/main" id="{7C7C6CC6-FB6E-734F-7088-EF9B53842422}"/>
              </a:ext>
            </a:extLst>
          </p:cNvPr>
          <p:cNvSpPr/>
          <p:nvPr/>
        </p:nvSpPr>
        <p:spPr>
          <a:xfrm>
            <a:off x="2471914" y="518154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50" name="직선 화살표 연결선 49">
            <a:extLst>
              <a:ext uri="{FF2B5EF4-FFF2-40B4-BE49-F238E27FC236}">
                <a16:creationId xmlns:a16="http://schemas.microsoft.com/office/drawing/2014/main" id="{2C768AB9-49E8-D78F-C215-307675E66A0B}"/>
              </a:ext>
            </a:extLst>
          </p:cNvPr>
          <p:cNvCxnSpPr>
            <a:cxnSpLocks/>
            <a:stCxn id="9" idx="2"/>
            <a:endCxn id="46" idx="0"/>
          </p:cNvCxnSpPr>
          <p:nvPr/>
        </p:nvCxnSpPr>
        <p:spPr>
          <a:xfrm>
            <a:off x="3224462" y="4951729"/>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1" name="직선 화살표 연결선 50">
            <a:extLst>
              <a:ext uri="{FF2B5EF4-FFF2-40B4-BE49-F238E27FC236}">
                <a16:creationId xmlns:a16="http://schemas.microsoft.com/office/drawing/2014/main" id="{C20AC304-6F50-9417-C499-5FEB53E34391}"/>
              </a:ext>
            </a:extLst>
          </p:cNvPr>
          <p:cNvCxnSpPr>
            <a:cxnSpLocks/>
            <a:stCxn id="46" idx="2"/>
            <a:endCxn id="54" idx="0"/>
          </p:cNvCxnSpPr>
          <p:nvPr/>
        </p:nvCxnSpPr>
        <p:spPr>
          <a:xfrm>
            <a:off x="3224462" y="5426894"/>
            <a:ext cx="1" cy="22982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B3452016-A291-CAAD-C1EF-C8082A979431}"/>
              </a:ext>
            </a:extLst>
          </p:cNvPr>
          <p:cNvSpPr/>
          <p:nvPr/>
        </p:nvSpPr>
        <p:spPr>
          <a:xfrm>
            <a:off x="3224462" y="2073198"/>
            <a:ext cx="420308" cy="215444"/>
          </a:xfrm>
          <a:prstGeom prst="rect">
            <a:avLst/>
          </a:prstGeom>
        </p:spPr>
        <p:txBody>
          <a:bodyPr wrap="none">
            <a:spAutoFit/>
          </a:bodyPr>
          <a:lstStyle/>
          <a:p>
            <a:r>
              <a:rPr lang="en-US" altLang="ko-KR" sz="800"/>
              <a:t>REST</a:t>
            </a:r>
            <a:endParaRPr lang="ko-KR" altLang="en-US" sz="800" dirty="0"/>
          </a:p>
        </p:txBody>
      </p:sp>
      <p:sp>
        <p:nvSpPr>
          <p:cNvPr id="54" name="순서도: 문서 53">
            <a:extLst>
              <a:ext uri="{FF2B5EF4-FFF2-40B4-BE49-F238E27FC236}">
                <a16:creationId xmlns:a16="http://schemas.microsoft.com/office/drawing/2014/main" id="{6F8BA0D5-3D57-3620-8981-85F651B1706A}"/>
              </a:ext>
            </a:extLst>
          </p:cNvPr>
          <p:cNvSpPr/>
          <p:nvPr/>
        </p:nvSpPr>
        <p:spPr>
          <a:xfrm>
            <a:off x="2575873"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5" name="순서도: 처리 54">
            <a:extLst>
              <a:ext uri="{FF2B5EF4-FFF2-40B4-BE49-F238E27FC236}">
                <a16:creationId xmlns:a16="http://schemas.microsoft.com/office/drawing/2014/main" id="{DFB000C2-F452-2E40-C750-1D4C0B14B087}"/>
              </a:ext>
            </a:extLst>
          </p:cNvPr>
          <p:cNvSpPr/>
          <p:nvPr/>
        </p:nvSpPr>
        <p:spPr>
          <a:xfrm>
            <a:off x="2575873" y="2805721"/>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member_service.js</a:t>
            </a:r>
            <a:endParaRPr lang="ko-KR" altLang="en-US" sz="800" dirty="0">
              <a:solidFill>
                <a:schemeClr val="tx1"/>
              </a:solidFill>
            </a:endParaRPr>
          </a:p>
        </p:txBody>
      </p:sp>
      <p:cxnSp>
        <p:nvCxnSpPr>
          <p:cNvPr id="58" name="직선 화살표 연결선 57">
            <a:extLst>
              <a:ext uri="{FF2B5EF4-FFF2-40B4-BE49-F238E27FC236}">
                <a16:creationId xmlns:a16="http://schemas.microsoft.com/office/drawing/2014/main" id="{AC69C989-E366-E14A-B748-17D649EA51FE}"/>
              </a:ext>
            </a:extLst>
          </p:cNvPr>
          <p:cNvCxnSpPr>
            <a:cxnSpLocks/>
            <a:stCxn id="64" idx="4"/>
            <a:endCxn id="55" idx="0"/>
          </p:cNvCxnSpPr>
          <p:nvPr/>
        </p:nvCxnSpPr>
        <p:spPr>
          <a:xfrm>
            <a:off x="3224462" y="2575904"/>
            <a:ext cx="1"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92F344D-0865-C14C-657A-60FBBB3D9A58}"/>
              </a:ext>
            </a:extLst>
          </p:cNvPr>
          <p:cNvCxnSpPr>
            <a:cxnSpLocks/>
            <a:stCxn id="3" idx="2"/>
            <a:endCxn id="64" idx="1"/>
          </p:cNvCxnSpPr>
          <p:nvPr/>
        </p:nvCxnSpPr>
        <p:spPr>
          <a:xfrm flipH="1">
            <a:off x="3224462" y="2057545"/>
            <a:ext cx="1" cy="2475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2BFF25AA-3FDF-BF2E-2DFC-8FE5A414E344}"/>
              </a:ext>
            </a:extLst>
          </p:cNvPr>
          <p:cNvSpPr/>
          <p:nvPr/>
        </p:nvSpPr>
        <p:spPr>
          <a:xfrm>
            <a:off x="3220455" y="3058255"/>
            <a:ext cx="428322" cy="215444"/>
          </a:xfrm>
          <a:prstGeom prst="rect">
            <a:avLst/>
          </a:prstGeom>
        </p:spPr>
        <p:txBody>
          <a:bodyPr wrap="none">
            <a:spAutoFit/>
          </a:bodyPr>
          <a:lstStyle/>
          <a:p>
            <a:r>
              <a:rPr lang="en-US" altLang="ko-KR" sz="800"/>
              <a:t>fetch</a:t>
            </a:r>
            <a:endParaRPr lang="ko-KR" altLang="en-US" sz="800" dirty="0"/>
          </a:p>
        </p:txBody>
      </p:sp>
      <p:sp>
        <p:nvSpPr>
          <p:cNvPr id="63" name="직사각형 62">
            <a:extLst>
              <a:ext uri="{FF2B5EF4-FFF2-40B4-BE49-F238E27FC236}">
                <a16:creationId xmlns:a16="http://schemas.microsoft.com/office/drawing/2014/main" id="{47CB1EDB-BD66-53E4-928F-61A66E535CF6}"/>
              </a:ext>
            </a:extLst>
          </p:cNvPr>
          <p:cNvSpPr/>
          <p:nvPr/>
        </p:nvSpPr>
        <p:spPr>
          <a:xfrm>
            <a:off x="3240492" y="5426894"/>
            <a:ext cx="388248" cy="215444"/>
          </a:xfrm>
          <a:prstGeom prst="rect">
            <a:avLst/>
          </a:prstGeom>
        </p:spPr>
        <p:txBody>
          <a:bodyPr wrap="none">
            <a:spAutoFit/>
          </a:bodyPr>
          <a:lstStyle/>
          <a:p>
            <a:r>
              <a:rPr lang="en-US" altLang="ko-KR" sz="800"/>
              <a:t>json</a:t>
            </a:r>
            <a:endParaRPr lang="ko-KR" altLang="en-US" sz="800" dirty="0"/>
          </a:p>
        </p:txBody>
      </p:sp>
      <p:sp>
        <p:nvSpPr>
          <p:cNvPr id="64" name="순서도: 데이터 63">
            <a:extLst>
              <a:ext uri="{FF2B5EF4-FFF2-40B4-BE49-F238E27FC236}">
                <a16:creationId xmlns:a16="http://schemas.microsoft.com/office/drawing/2014/main" id="{EB1ACAF5-41A1-7D97-327A-FDB1B63FB870}"/>
              </a:ext>
            </a:extLst>
          </p:cNvPr>
          <p:cNvSpPr/>
          <p:nvPr/>
        </p:nvSpPr>
        <p:spPr>
          <a:xfrm>
            <a:off x="2599042" y="230509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Status</a:t>
            </a:r>
            <a:endParaRPr lang="ko-KR" altLang="en-US" sz="800" dirty="0">
              <a:solidFill>
                <a:schemeClr val="tx1"/>
              </a:solidFill>
              <a:latin typeface="+mn-ea"/>
            </a:endParaRPr>
          </a:p>
        </p:txBody>
      </p:sp>
    </p:spTree>
    <p:extLst>
      <p:ext uri="{BB962C8B-B14F-4D97-AF65-F5344CB8AC3E}">
        <p14:creationId xmlns:p14="http://schemas.microsoft.com/office/powerpoint/2010/main" val="3801460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0C06D-31EF-4E14-B214-B2B28BB049DD}"/>
            </a:ext>
          </a:extLst>
        </p:cNvPr>
        <p:cNvGrpSpPr/>
        <p:nvPr/>
      </p:nvGrpSpPr>
      <p:grpSpPr>
        <a:xfrm>
          <a:off x="0" y="0"/>
          <a:ext cx="0" cy="0"/>
          <a:chOff x="0" y="0"/>
          <a:chExt cx="0" cy="0"/>
        </a:xfrm>
      </p:grpSpPr>
      <p:graphicFrame>
        <p:nvGraphicFramePr>
          <p:cNvPr id="170" name="표 169">
            <a:extLst>
              <a:ext uri="{FF2B5EF4-FFF2-40B4-BE49-F238E27FC236}">
                <a16:creationId xmlns:a16="http://schemas.microsoft.com/office/drawing/2014/main" id="{FC9FD47A-083F-E8C7-439F-98A283575BD8}"/>
              </a:ext>
            </a:extLst>
          </p:cNvPr>
          <p:cNvGraphicFramePr>
            <a:graphicFrameLocks noGrp="1"/>
          </p:cNvGraphicFramePr>
          <p:nvPr>
            <p:extLst>
              <p:ext uri="{D42A27DB-BD31-4B8C-83A1-F6EECF244321}">
                <p14:modId xmlns:p14="http://schemas.microsoft.com/office/powerpoint/2010/main" val="3502423035"/>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Company MemberInfo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Company MemberInfo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3EBFE650-CD38-1707-5454-CA7AF13A0C19}"/>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6064365F-EE79-BB80-09AB-A32A5193ACF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4" name="순서도: 문서 3">
            <a:extLst>
              <a:ext uri="{FF2B5EF4-FFF2-40B4-BE49-F238E27FC236}">
                <a16:creationId xmlns:a16="http://schemas.microsoft.com/office/drawing/2014/main" id="{BC805006-525A-AC31-8B8D-619F8C466348}"/>
              </a:ext>
            </a:extLst>
          </p:cNvPr>
          <p:cNvSpPr/>
          <p:nvPr/>
        </p:nvSpPr>
        <p:spPr>
          <a:xfrm>
            <a:off x="2388195"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B3A62D73-33CA-D2BE-149E-5DCF3908EDCD}"/>
              </a:ext>
            </a:extLst>
          </p:cNvPr>
          <p:cNvSpPr/>
          <p:nvPr/>
        </p:nvSpPr>
        <p:spPr>
          <a:xfrm>
            <a:off x="2209622" y="4765563"/>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CompanyMemberService.java</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00915F65-7B23-DFA1-7C51-9186E456BE79}"/>
              </a:ext>
            </a:extLst>
          </p:cNvPr>
          <p:cNvSpPr/>
          <p:nvPr/>
        </p:nvSpPr>
        <p:spPr>
          <a:xfrm>
            <a:off x="2216770" y="3936243"/>
            <a:ext cx="165912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CompanyMemberMapper.java</a:t>
            </a:r>
            <a:endParaRPr lang="ko-KR" altLang="en-US" sz="800" dirty="0">
              <a:solidFill>
                <a:schemeClr val="tx1"/>
              </a:solidFill>
            </a:endParaRPr>
          </a:p>
        </p:txBody>
      </p:sp>
      <p:sp>
        <p:nvSpPr>
          <p:cNvPr id="12" name="순서도: 처리 11">
            <a:extLst>
              <a:ext uri="{FF2B5EF4-FFF2-40B4-BE49-F238E27FC236}">
                <a16:creationId xmlns:a16="http://schemas.microsoft.com/office/drawing/2014/main" id="{64173ED3-C635-3635-0BD3-F0C0FE143644}"/>
              </a:ext>
            </a:extLst>
          </p:cNvPr>
          <p:cNvSpPr/>
          <p:nvPr/>
        </p:nvSpPr>
        <p:spPr>
          <a:xfrm>
            <a:off x="2218412" y="3514387"/>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companyMemberMapper.xml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9494E3B3-E9B5-E0C0-A514-52AB0E5B1D1E}"/>
              </a:ext>
            </a:extLst>
          </p:cNvPr>
          <p:cNvSpPr/>
          <p:nvPr/>
        </p:nvSpPr>
        <p:spPr>
          <a:xfrm>
            <a:off x="2209624" y="4350903"/>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CompanyMemberDAO.java</a:t>
            </a:r>
            <a:endParaRPr lang="ko-KR" altLang="en-US" sz="800" dirty="0">
              <a:solidFill>
                <a:schemeClr val="tx1"/>
              </a:solidFill>
            </a:endParaRPr>
          </a:p>
        </p:txBody>
      </p:sp>
      <p:cxnSp>
        <p:nvCxnSpPr>
          <p:cNvPr id="14" name="직선 화살표 연결선 13">
            <a:extLst>
              <a:ext uri="{FF2B5EF4-FFF2-40B4-BE49-F238E27FC236}">
                <a16:creationId xmlns:a16="http://schemas.microsoft.com/office/drawing/2014/main" id="{C4EAA9C9-EE7E-162C-D55C-5EFDA79BBD97}"/>
              </a:ext>
            </a:extLst>
          </p:cNvPr>
          <p:cNvCxnSpPr>
            <a:cxnSpLocks/>
            <a:stCxn id="116" idx="2"/>
            <a:endCxn id="12" idx="0"/>
          </p:cNvCxnSpPr>
          <p:nvPr/>
        </p:nvCxnSpPr>
        <p:spPr>
          <a:xfrm flipH="1">
            <a:off x="3047973"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4898A6B4-7B3A-59BC-BC10-DB7C5224D864}"/>
              </a:ext>
            </a:extLst>
          </p:cNvPr>
          <p:cNvCxnSpPr>
            <a:cxnSpLocks/>
            <a:stCxn id="12" idx="2"/>
            <a:endCxn id="7" idx="0"/>
          </p:cNvCxnSpPr>
          <p:nvPr/>
        </p:nvCxnSpPr>
        <p:spPr>
          <a:xfrm flipH="1">
            <a:off x="3046331" y="3759735"/>
            <a:ext cx="1642"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3B76E90B-4EE4-6393-6E61-742E56FAFED8}"/>
              </a:ext>
            </a:extLst>
          </p:cNvPr>
          <p:cNvCxnSpPr>
            <a:cxnSpLocks/>
            <a:stCxn id="7" idx="2"/>
            <a:endCxn id="13" idx="0"/>
          </p:cNvCxnSpPr>
          <p:nvPr/>
        </p:nvCxnSpPr>
        <p:spPr>
          <a:xfrm flipH="1">
            <a:off x="3040928" y="4181591"/>
            <a:ext cx="5403"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2552764-EA40-3159-858B-BB760BC81E14}"/>
              </a:ext>
            </a:extLst>
          </p:cNvPr>
          <p:cNvCxnSpPr>
            <a:cxnSpLocks/>
            <a:stCxn id="13" idx="2"/>
            <a:endCxn id="5" idx="0"/>
          </p:cNvCxnSpPr>
          <p:nvPr/>
        </p:nvCxnSpPr>
        <p:spPr>
          <a:xfrm flipH="1">
            <a:off x="3040926" y="4596251"/>
            <a:ext cx="2"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E469D56A-63A5-EC21-8419-16181FCEA5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760319" y="3415741"/>
            <a:ext cx="335868" cy="263975"/>
          </a:xfrm>
          <a:prstGeom prst="rect">
            <a:avLst/>
          </a:prstGeom>
        </p:spPr>
      </p:pic>
      <p:sp>
        <p:nvSpPr>
          <p:cNvPr id="24" name="직사각형 23">
            <a:extLst>
              <a:ext uri="{FF2B5EF4-FFF2-40B4-BE49-F238E27FC236}">
                <a16:creationId xmlns:a16="http://schemas.microsoft.com/office/drawing/2014/main" id="{01873B50-4047-13B2-FB85-E5A9BD2D57F2}"/>
              </a:ext>
            </a:extLst>
          </p:cNvPr>
          <p:cNvSpPr/>
          <p:nvPr/>
        </p:nvSpPr>
        <p:spPr>
          <a:xfrm>
            <a:off x="942561" y="2954076"/>
            <a:ext cx="1303563" cy="461665"/>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tbl_member</a:t>
            </a:r>
          </a:p>
          <a:p>
            <a:pPr algn="ctr"/>
            <a:r>
              <a:rPr lang="en-US" altLang="ko-KR" sz="800">
                <a:latin typeface="+mn-ea"/>
              </a:rPr>
              <a:t>tbl_company_member</a:t>
            </a:r>
            <a:endParaRPr lang="en-US" altLang="ko-KR" sz="800" dirty="0">
              <a:latin typeface="+mn-ea"/>
            </a:endParaRPr>
          </a:p>
        </p:txBody>
      </p:sp>
      <p:sp>
        <p:nvSpPr>
          <p:cNvPr id="26" name="순서도: 처리 25">
            <a:extLst>
              <a:ext uri="{FF2B5EF4-FFF2-40B4-BE49-F238E27FC236}">
                <a16:creationId xmlns:a16="http://schemas.microsoft.com/office/drawing/2014/main" id="{4F9EEE5F-E05C-C936-3BAB-BBAC664AC6EC}"/>
              </a:ext>
            </a:extLst>
          </p:cNvPr>
          <p:cNvSpPr/>
          <p:nvPr/>
        </p:nvSpPr>
        <p:spPr>
          <a:xfrm>
            <a:off x="2288378" y="5200617"/>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27" name="직선 화살표 연결선 26">
            <a:extLst>
              <a:ext uri="{FF2B5EF4-FFF2-40B4-BE49-F238E27FC236}">
                <a16:creationId xmlns:a16="http://schemas.microsoft.com/office/drawing/2014/main" id="{E9BC1073-C8B5-AD44-1BD6-496CDABE3356}"/>
              </a:ext>
            </a:extLst>
          </p:cNvPr>
          <p:cNvCxnSpPr>
            <a:cxnSpLocks/>
            <a:stCxn id="5" idx="2"/>
            <a:endCxn id="26" idx="0"/>
          </p:cNvCxnSpPr>
          <p:nvPr/>
        </p:nvCxnSpPr>
        <p:spPr>
          <a:xfrm>
            <a:off x="3040926" y="5010911"/>
            <a:ext cx="0" cy="18970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6F7D2ED6-256C-28E8-214E-8A0996FE84A2}"/>
              </a:ext>
            </a:extLst>
          </p:cNvPr>
          <p:cNvCxnSpPr>
            <a:cxnSpLocks/>
            <a:stCxn id="26" idx="2"/>
            <a:endCxn id="35" idx="0"/>
          </p:cNvCxnSpPr>
          <p:nvPr/>
        </p:nvCxnSpPr>
        <p:spPr>
          <a:xfrm>
            <a:off x="3040926" y="5445965"/>
            <a:ext cx="7047" cy="2107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8B179127-9E18-A040-6908-511135F579D4}"/>
              </a:ext>
            </a:extLst>
          </p:cNvPr>
          <p:cNvSpPr/>
          <p:nvPr/>
        </p:nvSpPr>
        <p:spPr>
          <a:xfrm>
            <a:off x="3232415" y="2034870"/>
            <a:ext cx="420308" cy="215444"/>
          </a:xfrm>
          <a:prstGeom prst="rect">
            <a:avLst/>
          </a:prstGeom>
        </p:spPr>
        <p:txBody>
          <a:bodyPr wrap="none">
            <a:spAutoFit/>
          </a:bodyPr>
          <a:lstStyle/>
          <a:p>
            <a:r>
              <a:rPr lang="en-US" altLang="ko-KR" sz="800"/>
              <a:t>REST</a:t>
            </a:r>
            <a:endParaRPr lang="ko-KR" altLang="en-US" sz="800" dirty="0"/>
          </a:p>
        </p:txBody>
      </p:sp>
      <p:sp>
        <p:nvSpPr>
          <p:cNvPr id="35" name="순서도: 문서 34">
            <a:extLst>
              <a:ext uri="{FF2B5EF4-FFF2-40B4-BE49-F238E27FC236}">
                <a16:creationId xmlns:a16="http://schemas.microsoft.com/office/drawing/2014/main" id="{D38E101D-4F80-92AE-4CC0-7E6417F808C4}"/>
              </a:ext>
            </a:extLst>
          </p:cNvPr>
          <p:cNvSpPr/>
          <p:nvPr/>
        </p:nvSpPr>
        <p:spPr>
          <a:xfrm>
            <a:off x="2399383"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6" name="순서도: 문서 35">
            <a:extLst>
              <a:ext uri="{FF2B5EF4-FFF2-40B4-BE49-F238E27FC236}">
                <a16:creationId xmlns:a16="http://schemas.microsoft.com/office/drawing/2014/main" id="{66E49CA2-CE26-E1AC-F5EB-70E45380983C}"/>
              </a:ext>
            </a:extLst>
          </p:cNvPr>
          <p:cNvSpPr/>
          <p:nvPr/>
        </p:nvSpPr>
        <p:spPr>
          <a:xfrm>
            <a:off x="5840243"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cxnSp>
        <p:nvCxnSpPr>
          <p:cNvPr id="41" name="직선 화살표 연결선 40">
            <a:extLst>
              <a:ext uri="{FF2B5EF4-FFF2-40B4-BE49-F238E27FC236}">
                <a16:creationId xmlns:a16="http://schemas.microsoft.com/office/drawing/2014/main" id="{9197ACFA-F215-7CB8-36DE-EC43A638FF89}"/>
              </a:ext>
            </a:extLst>
          </p:cNvPr>
          <p:cNvCxnSpPr>
            <a:cxnSpLocks/>
            <a:stCxn id="71" idx="4"/>
            <a:endCxn id="212" idx="0"/>
          </p:cNvCxnSpPr>
          <p:nvPr/>
        </p:nvCxnSpPr>
        <p:spPr>
          <a:xfrm flipH="1">
            <a:off x="6488748" y="2607872"/>
            <a:ext cx="84" cy="2050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838741CD-8E94-F35C-CACB-5496600F26B9}"/>
              </a:ext>
            </a:extLst>
          </p:cNvPr>
          <p:cNvSpPr/>
          <p:nvPr/>
        </p:nvSpPr>
        <p:spPr>
          <a:xfrm>
            <a:off x="6503796" y="2098446"/>
            <a:ext cx="420308" cy="215444"/>
          </a:xfrm>
          <a:prstGeom prst="rect">
            <a:avLst/>
          </a:prstGeom>
        </p:spPr>
        <p:txBody>
          <a:bodyPr wrap="none">
            <a:spAutoFit/>
          </a:bodyPr>
          <a:lstStyle/>
          <a:p>
            <a:r>
              <a:rPr lang="en-US" altLang="ko-KR" sz="800"/>
              <a:t>REST</a:t>
            </a:r>
            <a:endParaRPr lang="ko-KR" altLang="en-US" sz="800" dirty="0"/>
          </a:p>
        </p:txBody>
      </p:sp>
      <p:sp>
        <p:nvSpPr>
          <p:cNvPr id="71" name="순서도: 데이터 70">
            <a:extLst>
              <a:ext uri="{FF2B5EF4-FFF2-40B4-BE49-F238E27FC236}">
                <a16:creationId xmlns:a16="http://schemas.microsoft.com/office/drawing/2014/main" id="{3C9CA1B7-02F1-625C-77ED-87D683EDF022}"/>
              </a:ext>
            </a:extLst>
          </p:cNvPr>
          <p:cNvSpPr/>
          <p:nvPr/>
        </p:nvSpPr>
        <p:spPr>
          <a:xfrm>
            <a:off x="5863412" y="2337061"/>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070F4D05-A5D5-9095-D778-26519D79457A}"/>
              </a:ext>
            </a:extLst>
          </p:cNvPr>
          <p:cNvCxnSpPr>
            <a:cxnSpLocks/>
          </p:cNvCxnSpPr>
          <p:nvPr/>
        </p:nvCxnSpPr>
        <p:spPr>
          <a:xfrm flipH="1">
            <a:off x="6489139" y="2089645"/>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95CBB9F5-15A9-299D-DE73-48C9F088E407}"/>
              </a:ext>
            </a:extLst>
          </p:cNvPr>
          <p:cNvSpPr/>
          <p:nvPr/>
        </p:nvSpPr>
        <p:spPr>
          <a:xfrm>
            <a:off x="2219679" y="3091542"/>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company_member_service.js</a:t>
            </a:r>
            <a:endParaRPr lang="ko-KR" altLang="en-US" sz="800" dirty="0">
              <a:solidFill>
                <a:schemeClr val="tx1"/>
              </a:solidFill>
            </a:endParaRPr>
          </a:p>
        </p:txBody>
      </p:sp>
      <p:sp>
        <p:nvSpPr>
          <p:cNvPr id="117" name="순서도: 처리 116">
            <a:extLst>
              <a:ext uri="{FF2B5EF4-FFF2-40B4-BE49-F238E27FC236}">
                <a16:creationId xmlns:a16="http://schemas.microsoft.com/office/drawing/2014/main" id="{77A3831B-E5E1-2F11-9BAB-0922DACEBC0C}"/>
              </a:ext>
            </a:extLst>
          </p:cNvPr>
          <p:cNvSpPr/>
          <p:nvPr/>
        </p:nvSpPr>
        <p:spPr>
          <a:xfrm>
            <a:off x="2219679" y="2662325"/>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 _layout.js</a:t>
            </a:r>
            <a:endParaRPr lang="ko-KR" altLang="en-US" sz="800">
              <a:solidFill>
                <a:schemeClr val="tx1"/>
              </a:solidFill>
            </a:endParaRPr>
          </a:p>
        </p:txBody>
      </p:sp>
      <p:sp>
        <p:nvSpPr>
          <p:cNvPr id="118" name="순서도: 처리 117">
            <a:extLst>
              <a:ext uri="{FF2B5EF4-FFF2-40B4-BE49-F238E27FC236}">
                <a16:creationId xmlns:a16="http://schemas.microsoft.com/office/drawing/2014/main" id="{CA33E545-D506-4D5B-CDDE-0BF6ABB7D988}"/>
              </a:ext>
            </a:extLst>
          </p:cNvPr>
          <p:cNvSpPr/>
          <p:nvPr/>
        </p:nvSpPr>
        <p:spPr>
          <a:xfrm>
            <a:off x="2209624" y="2240446"/>
            <a:ext cx="166791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company_member_event.js</a:t>
            </a:r>
            <a:endParaRPr lang="ko-KR" altLang="en-US" sz="800" dirty="0">
              <a:solidFill>
                <a:schemeClr val="tx1"/>
              </a:solidFill>
            </a:endParaRPr>
          </a:p>
        </p:txBody>
      </p:sp>
      <p:cxnSp>
        <p:nvCxnSpPr>
          <p:cNvPr id="130" name="직선 화살표 연결선 129">
            <a:extLst>
              <a:ext uri="{FF2B5EF4-FFF2-40B4-BE49-F238E27FC236}">
                <a16:creationId xmlns:a16="http://schemas.microsoft.com/office/drawing/2014/main" id="{28041DC6-D314-6B26-F1F8-56D949351C89}"/>
              </a:ext>
            </a:extLst>
          </p:cNvPr>
          <p:cNvCxnSpPr>
            <a:cxnSpLocks/>
            <a:stCxn id="117" idx="2"/>
            <a:endCxn id="116" idx="0"/>
          </p:cNvCxnSpPr>
          <p:nvPr/>
        </p:nvCxnSpPr>
        <p:spPr>
          <a:xfrm>
            <a:off x="3049240"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81C577D-7337-9315-84A0-0F0C1CD7B792}"/>
              </a:ext>
            </a:extLst>
          </p:cNvPr>
          <p:cNvCxnSpPr>
            <a:cxnSpLocks/>
            <a:stCxn id="118" idx="2"/>
            <a:endCxn id="117" idx="0"/>
          </p:cNvCxnSpPr>
          <p:nvPr/>
        </p:nvCxnSpPr>
        <p:spPr>
          <a:xfrm>
            <a:off x="3043579" y="2485794"/>
            <a:ext cx="5661"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A719AE7F-8928-684D-200D-039264B4D18A}"/>
              </a:ext>
            </a:extLst>
          </p:cNvPr>
          <p:cNvCxnSpPr>
            <a:cxnSpLocks/>
            <a:stCxn id="4" idx="2"/>
            <a:endCxn id="118" idx="0"/>
          </p:cNvCxnSpPr>
          <p:nvPr/>
        </p:nvCxnSpPr>
        <p:spPr>
          <a:xfrm>
            <a:off x="3036785" y="2057545"/>
            <a:ext cx="6794"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3" name="직사각형 142">
            <a:extLst>
              <a:ext uri="{FF2B5EF4-FFF2-40B4-BE49-F238E27FC236}">
                <a16:creationId xmlns:a16="http://schemas.microsoft.com/office/drawing/2014/main" id="{D1A0CA30-D362-C732-7FA9-7D1DCAA85ED3}"/>
              </a:ext>
            </a:extLst>
          </p:cNvPr>
          <p:cNvSpPr/>
          <p:nvPr/>
        </p:nvSpPr>
        <p:spPr>
          <a:xfrm>
            <a:off x="3264952" y="3313789"/>
            <a:ext cx="428322" cy="215444"/>
          </a:xfrm>
          <a:prstGeom prst="rect">
            <a:avLst/>
          </a:prstGeom>
        </p:spPr>
        <p:txBody>
          <a:bodyPr wrap="none">
            <a:spAutoFit/>
          </a:bodyPr>
          <a:lstStyle/>
          <a:p>
            <a:r>
              <a:rPr lang="en-US" altLang="ko-KR" sz="800"/>
              <a:t>fetch</a:t>
            </a:r>
            <a:endParaRPr lang="ko-KR" altLang="en-US" sz="800" dirty="0"/>
          </a:p>
        </p:txBody>
      </p:sp>
      <p:sp>
        <p:nvSpPr>
          <p:cNvPr id="144" name="직사각형 143">
            <a:extLst>
              <a:ext uri="{FF2B5EF4-FFF2-40B4-BE49-F238E27FC236}">
                <a16:creationId xmlns:a16="http://schemas.microsoft.com/office/drawing/2014/main" id="{82A72BC7-37F8-AB6C-AA2F-CBCCDE22EE4D}"/>
              </a:ext>
            </a:extLst>
          </p:cNvPr>
          <p:cNvSpPr/>
          <p:nvPr/>
        </p:nvSpPr>
        <p:spPr>
          <a:xfrm>
            <a:off x="3264475" y="5441105"/>
            <a:ext cx="388248" cy="215444"/>
          </a:xfrm>
          <a:prstGeom prst="rect">
            <a:avLst/>
          </a:prstGeom>
        </p:spPr>
        <p:txBody>
          <a:bodyPr wrap="none">
            <a:spAutoFit/>
          </a:bodyPr>
          <a:lstStyle/>
          <a:p>
            <a:r>
              <a:rPr lang="en-US" altLang="ko-KR" sz="800"/>
              <a:t>json</a:t>
            </a:r>
            <a:endParaRPr lang="ko-KR" altLang="en-US" sz="800" dirty="0"/>
          </a:p>
        </p:txBody>
      </p:sp>
      <p:sp>
        <p:nvSpPr>
          <p:cNvPr id="111" name="순서도: 문서 110">
            <a:extLst>
              <a:ext uri="{FF2B5EF4-FFF2-40B4-BE49-F238E27FC236}">
                <a16:creationId xmlns:a16="http://schemas.microsoft.com/office/drawing/2014/main" id="{70E018D7-4200-97C8-63B1-FD21BBE6E13F}"/>
              </a:ext>
            </a:extLst>
          </p:cNvPr>
          <p:cNvSpPr/>
          <p:nvPr/>
        </p:nvSpPr>
        <p:spPr>
          <a:xfrm>
            <a:off x="9380266"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13" name="순서도: 처리 112">
            <a:extLst>
              <a:ext uri="{FF2B5EF4-FFF2-40B4-BE49-F238E27FC236}">
                <a16:creationId xmlns:a16="http://schemas.microsoft.com/office/drawing/2014/main" id="{57D624DB-3CDA-C5DD-B559-F2F871338AAE}"/>
              </a:ext>
            </a:extLst>
          </p:cNvPr>
          <p:cNvSpPr/>
          <p:nvPr/>
        </p:nvSpPr>
        <p:spPr>
          <a:xfrm>
            <a:off x="9201693" y="4765563"/>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CompanyMemberService.java</a:t>
            </a:r>
            <a:endParaRPr lang="ko-KR" altLang="en-US" sz="800" dirty="0">
              <a:solidFill>
                <a:schemeClr val="tx1"/>
              </a:solidFill>
            </a:endParaRPr>
          </a:p>
        </p:txBody>
      </p:sp>
      <p:sp>
        <p:nvSpPr>
          <p:cNvPr id="114" name="순서도: 처리 113">
            <a:extLst>
              <a:ext uri="{FF2B5EF4-FFF2-40B4-BE49-F238E27FC236}">
                <a16:creationId xmlns:a16="http://schemas.microsoft.com/office/drawing/2014/main" id="{415ABA71-80D3-61FC-4249-1CA8F73A6F88}"/>
              </a:ext>
            </a:extLst>
          </p:cNvPr>
          <p:cNvSpPr/>
          <p:nvPr/>
        </p:nvSpPr>
        <p:spPr>
          <a:xfrm>
            <a:off x="9208841" y="3936243"/>
            <a:ext cx="165912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CompanyMemberMapper.java</a:t>
            </a:r>
            <a:endParaRPr lang="ko-KR" altLang="en-US" sz="800" dirty="0">
              <a:solidFill>
                <a:schemeClr val="tx1"/>
              </a:solidFill>
            </a:endParaRPr>
          </a:p>
        </p:txBody>
      </p:sp>
      <p:sp>
        <p:nvSpPr>
          <p:cNvPr id="115" name="순서도: 처리 114">
            <a:extLst>
              <a:ext uri="{FF2B5EF4-FFF2-40B4-BE49-F238E27FC236}">
                <a16:creationId xmlns:a16="http://schemas.microsoft.com/office/drawing/2014/main" id="{00DD233F-AAF2-EEAE-ABF4-7A2FA39FFAE5}"/>
              </a:ext>
            </a:extLst>
          </p:cNvPr>
          <p:cNvSpPr/>
          <p:nvPr/>
        </p:nvSpPr>
        <p:spPr>
          <a:xfrm>
            <a:off x="9210483" y="3514387"/>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companyMemberMapper.xml</a:t>
            </a:r>
            <a:endParaRPr lang="ko-KR" altLang="en-US" sz="800" dirty="0">
              <a:solidFill>
                <a:schemeClr val="tx1"/>
              </a:solidFill>
            </a:endParaRPr>
          </a:p>
        </p:txBody>
      </p:sp>
      <p:sp>
        <p:nvSpPr>
          <p:cNvPr id="119" name="순서도: 처리 118">
            <a:extLst>
              <a:ext uri="{FF2B5EF4-FFF2-40B4-BE49-F238E27FC236}">
                <a16:creationId xmlns:a16="http://schemas.microsoft.com/office/drawing/2014/main" id="{5D1AC74B-CFEC-F0FE-971B-167F9611BCF8}"/>
              </a:ext>
            </a:extLst>
          </p:cNvPr>
          <p:cNvSpPr/>
          <p:nvPr/>
        </p:nvSpPr>
        <p:spPr>
          <a:xfrm>
            <a:off x="9201695" y="4350903"/>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CompanyMemberDAO.java</a:t>
            </a:r>
            <a:endParaRPr lang="ko-KR" altLang="en-US" sz="800" dirty="0">
              <a:solidFill>
                <a:schemeClr val="tx1"/>
              </a:solidFill>
            </a:endParaRPr>
          </a:p>
        </p:txBody>
      </p:sp>
      <p:cxnSp>
        <p:nvCxnSpPr>
          <p:cNvPr id="120" name="직선 화살표 연결선 119">
            <a:extLst>
              <a:ext uri="{FF2B5EF4-FFF2-40B4-BE49-F238E27FC236}">
                <a16:creationId xmlns:a16="http://schemas.microsoft.com/office/drawing/2014/main" id="{C57F511F-17EF-B09D-1D5F-BE3CA684C978}"/>
              </a:ext>
            </a:extLst>
          </p:cNvPr>
          <p:cNvCxnSpPr>
            <a:cxnSpLocks/>
            <a:stCxn id="133" idx="2"/>
            <a:endCxn id="115" idx="0"/>
          </p:cNvCxnSpPr>
          <p:nvPr/>
        </p:nvCxnSpPr>
        <p:spPr>
          <a:xfrm flipH="1">
            <a:off x="10040044"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1" name="직선 화살표 연결선 120">
            <a:extLst>
              <a:ext uri="{FF2B5EF4-FFF2-40B4-BE49-F238E27FC236}">
                <a16:creationId xmlns:a16="http://schemas.microsoft.com/office/drawing/2014/main" id="{7FF15007-652A-7E47-2650-744CC404A21F}"/>
              </a:ext>
            </a:extLst>
          </p:cNvPr>
          <p:cNvCxnSpPr>
            <a:cxnSpLocks/>
            <a:stCxn id="115" idx="2"/>
            <a:endCxn id="114" idx="0"/>
          </p:cNvCxnSpPr>
          <p:nvPr/>
        </p:nvCxnSpPr>
        <p:spPr>
          <a:xfrm flipH="1">
            <a:off x="10038402" y="3759735"/>
            <a:ext cx="1642"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C9870553-7C1B-34E7-A5BC-5AABD47E3F88}"/>
              </a:ext>
            </a:extLst>
          </p:cNvPr>
          <p:cNvCxnSpPr>
            <a:cxnSpLocks/>
            <a:stCxn id="114" idx="2"/>
            <a:endCxn id="119" idx="0"/>
          </p:cNvCxnSpPr>
          <p:nvPr/>
        </p:nvCxnSpPr>
        <p:spPr>
          <a:xfrm flipH="1">
            <a:off x="10032999" y="4181591"/>
            <a:ext cx="5403"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2FA3F998-627D-C05D-4D85-AEE47E504DD7}"/>
              </a:ext>
            </a:extLst>
          </p:cNvPr>
          <p:cNvCxnSpPr>
            <a:cxnSpLocks/>
            <a:stCxn id="119" idx="2"/>
            <a:endCxn id="113" idx="0"/>
          </p:cNvCxnSpPr>
          <p:nvPr/>
        </p:nvCxnSpPr>
        <p:spPr>
          <a:xfrm flipH="1">
            <a:off x="10032997" y="4596251"/>
            <a:ext cx="2"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24" name="그림 123">
            <a:extLst>
              <a:ext uri="{FF2B5EF4-FFF2-40B4-BE49-F238E27FC236}">
                <a16:creationId xmlns:a16="http://schemas.microsoft.com/office/drawing/2014/main" id="{0FEF813C-8D07-E076-84C9-E1A197EBF9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8760296" y="3500397"/>
            <a:ext cx="335868" cy="263975"/>
          </a:xfrm>
          <a:prstGeom prst="rect">
            <a:avLst/>
          </a:prstGeom>
        </p:spPr>
      </p:pic>
      <p:sp>
        <p:nvSpPr>
          <p:cNvPr id="125" name="직사각형 124">
            <a:extLst>
              <a:ext uri="{FF2B5EF4-FFF2-40B4-BE49-F238E27FC236}">
                <a16:creationId xmlns:a16="http://schemas.microsoft.com/office/drawing/2014/main" id="{E7E88A82-2985-68AC-3359-263A9F142125}"/>
              </a:ext>
            </a:extLst>
          </p:cNvPr>
          <p:cNvSpPr/>
          <p:nvPr/>
        </p:nvSpPr>
        <p:spPr>
          <a:xfrm>
            <a:off x="8108514" y="3058239"/>
            <a:ext cx="1303563" cy="461665"/>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tbl_member</a:t>
            </a:r>
          </a:p>
          <a:p>
            <a:pPr algn="ctr"/>
            <a:r>
              <a:rPr lang="en-US" altLang="ko-KR" sz="800">
                <a:latin typeface="+mn-ea"/>
              </a:rPr>
              <a:t>tbl_company_member</a:t>
            </a:r>
            <a:endParaRPr lang="en-US" altLang="ko-KR" sz="800" dirty="0">
              <a:latin typeface="+mn-ea"/>
            </a:endParaRPr>
          </a:p>
        </p:txBody>
      </p:sp>
      <p:cxnSp>
        <p:nvCxnSpPr>
          <p:cNvPr id="126" name="직선 연결선 125">
            <a:extLst>
              <a:ext uri="{FF2B5EF4-FFF2-40B4-BE49-F238E27FC236}">
                <a16:creationId xmlns:a16="http://schemas.microsoft.com/office/drawing/2014/main" id="{8199B361-3324-45F6-24C0-37EE0B5862D0}"/>
              </a:ext>
            </a:extLst>
          </p:cNvPr>
          <p:cNvCxnSpPr>
            <a:cxnSpLocks/>
            <a:stCxn id="124" idx="3"/>
            <a:endCxn id="115" idx="1"/>
          </p:cNvCxnSpPr>
          <p:nvPr/>
        </p:nvCxnSpPr>
        <p:spPr>
          <a:xfrm>
            <a:off x="9096164" y="3632385"/>
            <a:ext cx="114319" cy="467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27" name="순서도: 처리 126">
            <a:extLst>
              <a:ext uri="{FF2B5EF4-FFF2-40B4-BE49-F238E27FC236}">
                <a16:creationId xmlns:a16="http://schemas.microsoft.com/office/drawing/2014/main" id="{0B17B3F3-769A-DDCE-F0B1-604047D11616}"/>
              </a:ext>
            </a:extLst>
          </p:cNvPr>
          <p:cNvSpPr/>
          <p:nvPr/>
        </p:nvSpPr>
        <p:spPr>
          <a:xfrm>
            <a:off x="9280449" y="5200617"/>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28" name="직선 화살표 연결선 127">
            <a:extLst>
              <a:ext uri="{FF2B5EF4-FFF2-40B4-BE49-F238E27FC236}">
                <a16:creationId xmlns:a16="http://schemas.microsoft.com/office/drawing/2014/main" id="{DEE3B140-43CC-D643-5AC0-066BC3E96B82}"/>
              </a:ext>
            </a:extLst>
          </p:cNvPr>
          <p:cNvCxnSpPr>
            <a:cxnSpLocks/>
            <a:stCxn id="113" idx="2"/>
            <a:endCxn id="127" idx="0"/>
          </p:cNvCxnSpPr>
          <p:nvPr/>
        </p:nvCxnSpPr>
        <p:spPr>
          <a:xfrm>
            <a:off x="10032997" y="5010911"/>
            <a:ext cx="0" cy="18970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38D47DDA-67F8-1475-D1AF-E9A8FB2714F1}"/>
              </a:ext>
            </a:extLst>
          </p:cNvPr>
          <p:cNvCxnSpPr>
            <a:cxnSpLocks/>
            <a:stCxn id="127" idx="2"/>
            <a:endCxn id="132" idx="0"/>
          </p:cNvCxnSpPr>
          <p:nvPr/>
        </p:nvCxnSpPr>
        <p:spPr>
          <a:xfrm>
            <a:off x="10032997" y="5445965"/>
            <a:ext cx="7047" cy="2107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1" name="직사각형 130">
            <a:extLst>
              <a:ext uri="{FF2B5EF4-FFF2-40B4-BE49-F238E27FC236}">
                <a16:creationId xmlns:a16="http://schemas.microsoft.com/office/drawing/2014/main" id="{ECFE7592-F1C1-3FF1-13B1-E5974CC9E7C0}"/>
              </a:ext>
            </a:extLst>
          </p:cNvPr>
          <p:cNvSpPr/>
          <p:nvPr/>
        </p:nvSpPr>
        <p:spPr>
          <a:xfrm>
            <a:off x="10224486" y="2034870"/>
            <a:ext cx="420308" cy="215444"/>
          </a:xfrm>
          <a:prstGeom prst="rect">
            <a:avLst/>
          </a:prstGeom>
        </p:spPr>
        <p:txBody>
          <a:bodyPr wrap="none">
            <a:spAutoFit/>
          </a:bodyPr>
          <a:lstStyle/>
          <a:p>
            <a:r>
              <a:rPr lang="en-US" altLang="ko-KR" sz="800"/>
              <a:t>REST</a:t>
            </a:r>
            <a:endParaRPr lang="ko-KR" altLang="en-US" sz="800" dirty="0"/>
          </a:p>
        </p:txBody>
      </p:sp>
      <p:sp>
        <p:nvSpPr>
          <p:cNvPr id="132" name="순서도: 문서 131">
            <a:extLst>
              <a:ext uri="{FF2B5EF4-FFF2-40B4-BE49-F238E27FC236}">
                <a16:creationId xmlns:a16="http://schemas.microsoft.com/office/drawing/2014/main" id="{AE1D627A-4F55-C954-2FA2-E5C54D4DB25E}"/>
              </a:ext>
            </a:extLst>
          </p:cNvPr>
          <p:cNvSpPr/>
          <p:nvPr/>
        </p:nvSpPr>
        <p:spPr>
          <a:xfrm>
            <a:off x="9391454"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33" name="순서도: 처리 132">
            <a:extLst>
              <a:ext uri="{FF2B5EF4-FFF2-40B4-BE49-F238E27FC236}">
                <a16:creationId xmlns:a16="http://schemas.microsoft.com/office/drawing/2014/main" id="{5134C32E-5C07-3928-E665-85F515D7CEF0}"/>
              </a:ext>
            </a:extLst>
          </p:cNvPr>
          <p:cNvSpPr/>
          <p:nvPr/>
        </p:nvSpPr>
        <p:spPr>
          <a:xfrm>
            <a:off x="9211750" y="3091542"/>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company_member_service.js</a:t>
            </a:r>
            <a:endParaRPr lang="ko-KR" altLang="en-US" sz="800" dirty="0">
              <a:solidFill>
                <a:schemeClr val="tx1"/>
              </a:solidFill>
            </a:endParaRPr>
          </a:p>
        </p:txBody>
      </p:sp>
      <p:sp>
        <p:nvSpPr>
          <p:cNvPr id="135" name="순서도: 처리 134">
            <a:extLst>
              <a:ext uri="{FF2B5EF4-FFF2-40B4-BE49-F238E27FC236}">
                <a16:creationId xmlns:a16="http://schemas.microsoft.com/office/drawing/2014/main" id="{F6B791EA-4542-4096-79B9-F8CED62B44AF}"/>
              </a:ext>
            </a:extLst>
          </p:cNvPr>
          <p:cNvSpPr/>
          <p:nvPr/>
        </p:nvSpPr>
        <p:spPr>
          <a:xfrm>
            <a:off x="9211750" y="2662325"/>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 _layout.js</a:t>
            </a:r>
            <a:endParaRPr lang="ko-KR" altLang="en-US" sz="800">
              <a:solidFill>
                <a:schemeClr val="tx1"/>
              </a:solidFill>
            </a:endParaRPr>
          </a:p>
        </p:txBody>
      </p:sp>
      <p:sp>
        <p:nvSpPr>
          <p:cNvPr id="136" name="순서도: 처리 135">
            <a:extLst>
              <a:ext uri="{FF2B5EF4-FFF2-40B4-BE49-F238E27FC236}">
                <a16:creationId xmlns:a16="http://schemas.microsoft.com/office/drawing/2014/main" id="{A220A90E-F767-85DF-4EB0-9C163FABBF5D}"/>
              </a:ext>
            </a:extLst>
          </p:cNvPr>
          <p:cNvSpPr/>
          <p:nvPr/>
        </p:nvSpPr>
        <p:spPr>
          <a:xfrm>
            <a:off x="9201695" y="2240446"/>
            <a:ext cx="166791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company_member_event.js</a:t>
            </a:r>
            <a:endParaRPr lang="ko-KR" altLang="en-US" sz="800" dirty="0">
              <a:solidFill>
                <a:schemeClr val="tx1"/>
              </a:solidFill>
            </a:endParaRPr>
          </a:p>
        </p:txBody>
      </p:sp>
      <p:cxnSp>
        <p:nvCxnSpPr>
          <p:cNvPr id="137" name="직선 화살표 연결선 136">
            <a:extLst>
              <a:ext uri="{FF2B5EF4-FFF2-40B4-BE49-F238E27FC236}">
                <a16:creationId xmlns:a16="http://schemas.microsoft.com/office/drawing/2014/main" id="{1571D572-3956-02D5-15E0-1E5207CC0EEF}"/>
              </a:ext>
            </a:extLst>
          </p:cNvPr>
          <p:cNvCxnSpPr>
            <a:cxnSpLocks/>
            <a:stCxn id="135" idx="2"/>
            <a:endCxn id="133" idx="0"/>
          </p:cNvCxnSpPr>
          <p:nvPr/>
        </p:nvCxnSpPr>
        <p:spPr>
          <a:xfrm>
            <a:off x="100413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8" name="직선 화살표 연결선 137">
            <a:extLst>
              <a:ext uri="{FF2B5EF4-FFF2-40B4-BE49-F238E27FC236}">
                <a16:creationId xmlns:a16="http://schemas.microsoft.com/office/drawing/2014/main" id="{9703BCE6-CFD2-9DB9-9875-0EFA2ED2B80C}"/>
              </a:ext>
            </a:extLst>
          </p:cNvPr>
          <p:cNvCxnSpPr>
            <a:cxnSpLocks/>
            <a:stCxn id="136" idx="2"/>
            <a:endCxn id="135" idx="0"/>
          </p:cNvCxnSpPr>
          <p:nvPr/>
        </p:nvCxnSpPr>
        <p:spPr>
          <a:xfrm>
            <a:off x="10035650" y="2485794"/>
            <a:ext cx="5661"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F832DF0C-4983-E6A2-B854-D877427FF8D0}"/>
              </a:ext>
            </a:extLst>
          </p:cNvPr>
          <p:cNvCxnSpPr>
            <a:cxnSpLocks/>
            <a:stCxn id="111" idx="2"/>
            <a:endCxn id="136" idx="0"/>
          </p:cNvCxnSpPr>
          <p:nvPr/>
        </p:nvCxnSpPr>
        <p:spPr>
          <a:xfrm>
            <a:off x="10028856" y="2057545"/>
            <a:ext cx="6794"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2" name="직사각형 141">
            <a:extLst>
              <a:ext uri="{FF2B5EF4-FFF2-40B4-BE49-F238E27FC236}">
                <a16:creationId xmlns:a16="http://schemas.microsoft.com/office/drawing/2014/main" id="{F80FA6C7-E9F7-50E8-C8B9-C3EC519520F2}"/>
              </a:ext>
            </a:extLst>
          </p:cNvPr>
          <p:cNvSpPr/>
          <p:nvPr/>
        </p:nvSpPr>
        <p:spPr>
          <a:xfrm>
            <a:off x="10257023" y="3313789"/>
            <a:ext cx="428322" cy="215444"/>
          </a:xfrm>
          <a:prstGeom prst="rect">
            <a:avLst/>
          </a:prstGeom>
        </p:spPr>
        <p:txBody>
          <a:bodyPr wrap="none">
            <a:spAutoFit/>
          </a:bodyPr>
          <a:lstStyle/>
          <a:p>
            <a:r>
              <a:rPr lang="en-US" altLang="ko-KR" sz="800"/>
              <a:t>fetch</a:t>
            </a:r>
            <a:endParaRPr lang="ko-KR" altLang="en-US" sz="800" dirty="0"/>
          </a:p>
        </p:txBody>
      </p:sp>
      <p:sp>
        <p:nvSpPr>
          <p:cNvPr id="145" name="직사각형 144">
            <a:extLst>
              <a:ext uri="{FF2B5EF4-FFF2-40B4-BE49-F238E27FC236}">
                <a16:creationId xmlns:a16="http://schemas.microsoft.com/office/drawing/2014/main" id="{EFBC90D7-6C97-0109-A3D7-9D697E6F313D}"/>
              </a:ext>
            </a:extLst>
          </p:cNvPr>
          <p:cNvSpPr/>
          <p:nvPr/>
        </p:nvSpPr>
        <p:spPr>
          <a:xfrm>
            <a:off x="10256546" y="5441105"/>
            <a:ext cx="388248" cy="215444"/>
          </a:xfrm>
          <a:prstGeom prst="rect">
            <a:avLst/>
          </a:prstGeom>
        </p:spPr>
        <p:txBody>
          <a:bodyPr wrap="none">
            <a:spAutoFit/>
          </a:bodyPr>
          <a:lstStyle/>
          <a:p>
            <a:r>
              <a:rPr lang="en-US" altLang="ko-KR" sz="800"/>
              <a:t>json</a:t>
            </a:r>
            <a:endParaRPr lang="ko-KR" altLang="en-US" sz="800" dirty="0"/>
          </a:p>
        </p:txBody>
      </p:sp>
      <p:sp>
        <p:nvSpPr>
          <p:cNvPr id="172" name="순서도: 처리 171">
            <a:extLst>
              <a:ext uri="{FF2B5EF4-FFF2-40B4-BE49-F238E27FC236}">
                <a16:creationId xmlns:a16="http://schemas.microsoft.com/office/drawing/2014/main" id="{B6B6A90F-6218-8751-029C-CAA354A1F082}"/>
              </a:ext>
            </a:extLst>
          </p:cNvPr>
          <p:cNvSpPr/>
          <p:nvPr/>
        </p:nvSpPr>
        <p:spPr>
          <a:xfrm>
            <a:off x="5666569" y="5338008"/>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CompanyMemberService.java</a:t>
            </a:r>
            <a:endParaRPr lang="ko-KR" altLang="en-US" sz="800" dirty="0">
              <a:solidFill>
                <a:schemeClr val="tx1"/>
              </a:solidFill>
            </a:endParaRPr>
          </a:p>
        </p:txBody>
      </p:sp>
      <p:sp>
        <p:nvSpPr>
          <p:cNvPr id="173" name="순서도: 처리 172">
            <a:extLst>
              <a:ext uri="{FF2B5EF4-FFF2-40B4-BE49-F238E27FC236}">
                <a16:creationId xmlns:a16="http://schemas.microsoft.com/office/drawing/2014/main" id="{ACA3E120-9368-A022-BD20-8576322C9814}"/>
              </a:ext>
            </a:extLst>
          </p:cNvPr>
          <p:cNvSpPr/>
          <p:nvPr/>
        </p:nvSpPr>
        <p:spPr>
          <a:xfrm>
            <a:off x="5661363" y="4512051"/>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CompanyMemberMapper.java</a:t>
            </a:r>
            <a:endParaRPr lang="ko-KR" altLang="en-US" sz="800" dirty="0">
              <a:solidFill>
                <a:schemeClr val="tx1"/>
              </a:solidFill>
            </a:endParaRPr>
          </a:p>
        </p:txBody>
      </p:sp>
      <p:sp>
        <p:nvSpPr>
          <p:cNvPr id="174" name="순서도: 처리 173">
            <a:extLst>
              <a:ext uri="{FF2B5EF4-FFF2-40B4-BE49-F238E27FC236}">
                <a16:creationId xmlns:a16="http://schemas.microsoft.com/office/drawing/2014/main" id="{0B3A6F8D-1F71-209C-B3A7-900558C7242B}"/>
              </a:ext>
            </a:extLst>
          </p:cNvPr>
          <p:cNvSpPr/>
          <p:nvPr/>
        </p:nvSpPr>
        <p:spPr>
          <a:xfrm>
            <a:off x="5663581" y="4099092"/>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companyMemberMapper.xml</a:t>
            </a:r>
            <a:endParaRPr lang="ko-KR" altLang="en-US" sz="800" dirty="0">
              <a:solidFill>
                <a:schemeClr val="tx1"/>
              </a:solidFill>
            </a:endParaRPr>
          </a:p>
        </p:txBody>
      </p:sp>
      <p:sp>
        <p:nvSpPr>
          <p:cNvPr id="175" name="순서도: 처리 174">
            <a:extLst>
              <a:ext uri="{FF2B5EF4-FFF2-40B4-BE49-F238E27FC236}">
                <a16:creationId xmlns:a16="http://schemas.microsoft.com/office/drawing/2014/main" id="{0ADD9F7A-0850-0098-4D00-0DCA672D6F58}"/>
              </a:ext>
            </a:extLst>
          </p:cNvPr>
          <p:cNvSpPr/>
          <p:nvPr/>
        </p:nvSpPr>
        <p:spPr>
          <a:xfrm>
            <a:off x="5666569" y="4923348"/>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CompanyMemberDAO.java</a:t>
            </a:r>
            <a:endParaRPr lang="ko-KR" altLang="en-US" sz="800" dirty="0">
              <a:solidFill>
                <a:schemeClr val="tx1"/>
              </a:solidFill>
            </a:endParaRPr>
          </a:p>
        </p:txBody>
      </p:sp>
      <p:cxnSp>
        <p:nvCxnSpPr>
          <p:cNvPr id="176" name="직선 화살표 연결선 175">
            <a:extLst>
              <a:ext uri="{FF2B5EF4-FFF2-40B4-BE49-F238E27FC236}">
                <a16:creationId xmlns:a16="http://schemas.microsoft.com/office/drawing/2014/main" id="{B953F6E5-E93F-9D01-F377-49ADB441296A}"/>
              </a:ext>
            </a:extLst>
          </p:cNvPr>
          <p:cNvCxnSpPr>
            <a:cxnSpLocks/>
            <a:stCxn id="185" idx="2"/>
            <a:endCxn id="174" idx="0"/>
          </p:cNvCxnSpPr>
          <p:nvPr/>
        </p:nvCxnSpPr>
        <p:spPr>
          <a:xfrm flipH="1">
            <a:off x="6493142" y="3915559"/>
            <a:ext cx="1267" cy="1835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423887DA-2421-6151-B2F9-51CFCB0E5ECC}"/>
              </a:ext>
            </a:extLst>
          </p:cNvPr>
          <p:cNvCxnSpPr>
            <a:cxnSpLocks/>
            <a:stCxn id="174" idx="2"/>
            <a:endCxn id="173" idx="0"/>
          </p:cNvCxnSpPr>
          <p:nvPr/>
        </p:nvCxnSpPr>
        <p:spPr>
          <a:xfrm flipH="1">
            <a:off x="6492667" y="4344440"/>
            <a:ext cx="475" cy="1676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8" name="직선 화살표 연결선 177">
            <a:extLst>
              <a:ext uri="{FF2B5EF4-FFF2-40B4-BE49-F238E27FC236}">
                <a16:creationId xmlns:a16="http://schemas.microsoft.com/office/drawing/2014/main" id="{85CCEBE6-F616-095F-B2AE-E046F4D1F8D4}"/>
              </a:ext>
            </a:extLst>
          </p:cNvPr>
          <p:cNvCxnSpPr>
            <a:cxnSpLocks/>
            <a:stCxn id="173" idx="2"/>
            <a:endCxn id="175" idx="0"/>
          </p:cNvCxnSpPr>
          <p:nvPr/>
        </p:nvCxnSpPr>
        <p:spPr>
          <a:xfrm>
            <a:off x="6492667" y="4757399"/>
            <a:ext cx="5206" cy="1659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9" name="직선 화살표 연결선 178">
            <a:extLst>
              <a:ext uri="{FF2B5EF4-FFF2-40B4-BE49-F238E27FC236}">
                <a16:creationId xmlns:a16="http://schemas.microsoft.com/office/drawing/2014/main" id="{80A80E45-58EC-5486-3AB3-3CD6BD539712}"/>
              </a:ext>
            </a:extLst>
          </p:cNvPr>
          <p:cNvCxnSpPr>
            <a:cxnSpLocks/>
            <a:stCxn id="175" idx="2"/>
            <a:endCxn id="172" idx="0"/>
          </p:cNvCxnSpPr>
          <p:nvPr/>
        </p:nvCxnSpPr>
        <p:spPr>
          <a:xfrm>
            <a:off x="6497873" y="5168696"/>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80" name="그림 179">
            <a:extLst>
              <a:ext uri="{FF2B5EF4-FFF2-40B4-BE49-F238E27FC236}">
                <a16:creationId xmlns:a16="http://schemas.microsoft.com/office/drawing/2014/main" id="{A8BAB2E7-335B-ECBF-6329-66DFA0F0478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146833" y="4113956"/>
            <a:ext cx="335868" cy="263975"/>
          </a:xfrm>
          <a:prstGeom prst="rect">
            <a:avLst/>
          </a:prstGeom>
        </p:spPr>
      </p:pic>
      <p:sp>
        <p:nvSpPr>
          <p:cNvPr id="181" name="순서도: 처리 180">
            <a:extLst>
              <a:ext uri="{FF2B5EF4-FFF2-40B4-BE49-F238E27FC236}">
                <a16:creationId xmlns:a16="http://schemas.microsoft.com/office/drawing/2014/main" id="{C9B9CDF4-92B8-DA42-E22C-145E21638714}"/>
              </a:ext>
            </a:extLst>
          </p:cNvPr>
          <p:cNvSpPr/>
          <p:nvPr/>
        </p:nvSpPr>
        <p:spPr>
          <a:xfrm>
            <a:off x="5751248" y="576750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82" name="직선 화살표 연결선 181">
            <a:extLst>
              <a:ext uri="{FF2B5EF4-FFF2-40B4-BE49-F238E27FC236}">
                <a16:creationId xmlns:a16="http://schemas.microsoft.com/office/drawing/2014/main" id="{EF8BA67C-67C1-67F6-D0DD-04E105D7BBE3}"/>
              </a:ext>
            </a:extLst>
          </p:cNvPr>
          <p:cNvCxnSpPr>
            <a:cxnSpLocks/>
            <a:stCxn id="172" idx="2"/>
            <a:endCxn id="181" idx="0"/>
          </p:cNvCxnSpPr>
          <p:nvPr/>
        </p:nvCxnSpPr>
        <p:spPr>
          <a:xfrm>
            <a:off x="6497873" y="5583356"/>
            <a:ext cx="5923" cy="18415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0C0CD60F-D2C4-8E62-A528-067C7EBB74FC}"/>
              </a:ext>
            </a:extLst>
          </p:cNvPr>
          <p:cNvCxnSpPr>
            <a:cxnSpLocks/>
            <a:stCxn id="181" idx="2"/>
            <a:endCxn id="184" idx="0"/>
          </p:cNvCxnSpPr>
          <p:nvPr/>
        </p:nvCxnSpPr>
        <p:spPr>
          <a:xfrm>
            <a:off x="6503796" y="6012854"/>
            <a:ext cx="0" cy="2161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4" name="순서도: 문서 183">
            <a:extLst>
              <a:ext uri="{FF2B5EF4-FFF2-40B4-BE49-F238E27FC236}">
                <a16:creationId xmlns:a16="http://schemas.microsoft.com/office/drawing/2014/main" id="{D7D6723C-E764-A9AF-8BF2-957C2AF0644D}"/>
              </a:ext>
            </a:extLst>
          </p:cNvPr>
          <p:cNvSpPr/>
          <p:nvPr/>
        </p:nvSpPr>
        <p:spPr>
          <a:xfrm>
            <a:off x="5855206" y="622899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85" name="순서도: 처리 184">
            <a:extLst>
              <a:ext uri="{FF2B5EF4-FFF2-40B4-BE49-F238E27FC236}">
                <a16:creationId xmlns:a16="http://schemas.microsoft.com/office/drawing/2014/main" id="{30F0A19E-1E4C-72F8-93A4-6ACA7857FEF3}"/>
              </a:ext>
            </a:extLst>
          </p:cNvPr>
          <p:cNvSpPr/>
          <p:nvPr/>
        </p:nvSpPr>
        <p:spPr>
          <a:xfrm>
            <a:off x="5664848" y="3670211"/>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company_member_service.js</a:t>
            </a:r>
            <a:endParaRPr lang="ko-KR" altLang="en-US" sz="800" dirty="0">
              <a:solidFill>
                <a:schemeClr val="tx1"/>
              </a:solidFill>
            </a:endParaRPr>
          </a:p>
        </p:txBody>
      </p:sp>
      <p:sp>
        <p:nvSpPr>
          <p:cNvPr id="211" name="순서도: 처리 210">
            <a:extLst>
              <a:ext uri="{FF2B5EF4-FFF2-40B4-BE49-F238E27FC236}">
                <a16:creationId xmlns:a16="http://schemas.microsoft.com/office/drawing/2014/main" id="{BCCC7F25-3248-C110-D4C8-C6069FBAFE17}"/>
              </a:ext>
            </a:extLst>
          </p:cNvPr>
          <p:cNvSpPr/>
          <p:nvPr/>
        </p:nvSpPr>
        <p:spPr>
          <a:xfrm>
            <a:off x="5664848" y="3228933"/>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 _layout.js</a:t>
            </a:r>
            <a:endParaRPr lang="ko-KR" altLang="en-US" sz="800">
              <a:solidFill>
                <a:schemeClr val="tx1"/>
              </a:solidFill>
            </a:endParaRPr>
          </a:p>
        </p:txBody>
      </p:sp>
      <p:sp>
        <p:nvSpPr>
          <p:cNvPr id="212" name="순서도: 처리 211">
            <a:extLst>
              <a:ext uri="{FF2B5EF4-FFF2-40B4-BE49-F238E27FC236}">
                <a16:creationId xmlns:a16="http://schemas.microsoft.com/office/drawing/2014/main" id="{44B0D8F2-DEBA-BBEA-2C84-8BE305785771}"/>
              </a:ext>
            </a:extLst>
          </p:cNvPr>
          <p:cNvSpPr/>
          <p:nvPr/>
        </p:nvSpPr>
        <p:spPr>
          <a:xfrm>
            <a:off x="5654793" y="2812891"/>
            <a:ext cx="166791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company_member_event.js</a:t>
            </a:r>
            <a:endParaRPr lang="ko-KR" altLang="en-US" sz="800" dirty="0">
              <a:solidFill>
                <a:schemeClr val="tx1"/>
              </a:solidFill>
            </a:endParaRPr>
          </a:p>
        </p:txBody>
      </p:sp>
      <p:cxnSp>
        <p:nvCxnSpPr>
          <p:cNvPr id="229" name="직선 화살표 연결선 228">
            <a:extLst>
              <a:ext uri="{FF2B5EF4-FFF2-40B4-BE49-F238E27FC236}">
                <a16:creationId xmlns:a16="http://schemas.microsoft.com/office/drawing/2014/main" id="{9D03F21B-2C97-5221-9820-78A6D1456827}"/>
              </a:ext>
            </a:extLst>
          </p:cNvPr>
          <p:cNvCxnSpPr>
            <a:cxnSpLocks/>
            <a:stCxn id="211" idx="2"/>
            <a:endCxn id="185" idx="0"/>
          </p:cNvCxnSpPr>
          <p:nvPr/>
        </p:nvCxnSpPr>
        <p:spPr>
          <a:xfrm>
            <a:off x="6494409" y="3474281"/>
            <a:ext cx="0" cy="1959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0" name="직선 화살표 연결선 229">
            <a:extLst>
              <a:ext uri="{FF2B5EF4-FFF2-40B4-BE49-F238E27FC236}">
                <a16:creationId xmlns:a16="http://schemas.microsoft.com/office/drawing/2014/main" id="{23B624DC-63E3-FDEC-2B10-005C06F8365F}"/>
              </a:ext>
            </a:extLst>
          </p:cNvPr>
          <p:cNvCxnSpPr>
            <a:cxnSpLocks/>
            <a:stCxn id="212" idx="2"/>
            <a:endCxn id="211" idx="0"/>
          </p:cNvCxnSpPr>
          <p:nvPr/>
        </p:nvCxnSpPr>
        <p:spPr>
          <a:xfrm>
            <a:off x="6488748" y="3058239"/>
            <a:ext cx="5661" cy="1706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1" name="직사각형 230">
            <a:extLst>
              <a:ext uri="{FF2B5EF4-FFF2-40B4-BE49-F238E27FC236}">
                <a16:creationId xmlns:a16="http://schemas.microsoft.com/office/drawing/2014/main" id="{5E4D1F0B-B138-D6B0-8077-929CCFE5CC29}"/>
              </a:ext>
            </a:extLst>
          </p:cNvPr>
          <p:cNvSpPr/>
          <p:nvPr/>
        </p:nvSpPr>
        <p:spPr>
          <a:xfrm>
            <a:off x="6710121" y="3886234"/>
            <a:ext cx="428322" cy="215444"/>
          </a:xfrm>
          <a:prstGeom prst="rect">
            <a:avLst/>
          </a:prstGeom>
        </p:spPr>
        <p:txBody>
          <a:bodyPr wrap="square">
            <a:spAutoFit/>
          </a:bodyPr>
          <a:lstStyle/>
          <a:p>
            <a:r>
              <a:rPr lang="en-US" altLang="ko-KR" sz="800"/>
              <a:t>fetch</a:t>
            </a:r>
            <a:endParaRPr lang="ko-KR" altLang="en-US" sz="800" dirty="0"/>
          </a:p>
        </p:txBody>
      </p:sp>
      <p:sp>
        <p:nvSpPr>
          <p:cNvPr id="232" name="직사각형 231">
            <a:extLst>
              <a:ext uri="{FF2B5EF4-FFF2-40B4-BE49-F238E27FC236}">
                <a16:creationId xmlns:a16="http://schemas.microsoft.com/office/drawing/2014/main" id="{F983D4E9-E11E-39C0-EDD5-8F811751494C}"/>
              </a:ext>
            </a:extLst>
          </p:cNvPr>
          <p:cNvSpPr/>
          <p:nvPr/>
        </p:nvSpPr>
        <p:spPr>
          <a:xfrm>
            <a:off x="6709644" y="6013550"/>
            <a:ext cx="388248" cy="215444"/>
          </a:xfrm>
          <a:prstGeom prst="rect">
            <a:avLst/>
          </a:prstGeom>
        </p:spPr>
        <p:txBody>
          <a:bodyPr wrap="square">
            <a:spAutoFit/>
          </a:bodyPr>
          <a:lstStyle/>
          <a:p>
            <a:r>
              <a:rPr lang="en-US" altLang="ko-KR" sz="800"/>
              <a:t>json</a:t>
            </a:r>
            <a:endParaRPr lang="ko-KR" altLang="en-US" sz="800" dirty="0"/>
          </a:p>
        </p:txBody>
      </p:sp>
      <p:sp>
        <p:nvSpPr>
          <p:cNvPr id="233" name="직사각형 232">
            <a:extLst>
              <a:ext uri="{FF2B5EF4-FFF2-40B4-BE49-F238E27FC236}">
                <a16:creationId xmlns:a16="http://schemas.microsoft.com/office/drawing/2014/main" id="{78A1781E-9E5F-07E1-3CBA-8361A8F71F16}"/>
              </a:ext>
            </a:extLst>
          </p:cNvPr>
          <p:cNvSpPr/>
          <p:nvPr/>
        </p:nvSpPr>
        <p:spPr>
          <a:xfrm>
            <a:off x="4674089" y="3652291"/>
            <a:ext cx="1303563" cy="461665"/>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tbl_member</a:t>
            </a:r>
          </a:p>
          <a:p>
            <a:pPr algn="ctr"/>
            <a:r>
              <a:rPr lang="en-US" altLang="ko-KR" sz="800">
                <a:latin typeface="+mn-ea"/>
              </a:rPr>
              <a:t>tbl_company_member</a:t>
            </a:r>
            <a:endParaRPr lang="en-US" altLang="ko-KR" sz="800" dirty="0">
              <a:latin typeface="+mn-ea"/>
            </a:endParaRPr>
          </a:p>
        </p:txBody>
      </p:sp>
    </p:spTree>
    <p:extLst>
      <p:ext uri="{BB962C8B-B14F-4D97-AF65-F5344CB8AC3E}">
        <p14:creationId xmlns:p14="http://schemas.microsoft.com/office/powerpoint/2010/main" val="9360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6F39C-7F01-CE8C-B789-7CB2F1FE27A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F9310ED2-658A-AF9D-8E24-342C785F748C}"/>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5FE440D6-1CE7-FA90-B9B5-E5222363C44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graphicFrame>
        <p:nvGraphicFramePr>
          <p:cNvPr id="15" name="표 14">
            <a:extLst>
              <a:ext uri="{FF2B5EF4-FFF2-40B4-BE49-F238E27FC236}">
                <a16:creationId xmlns:a16="http://schemas.microsoft.com/office/drawing/2014/main" id="{BA71A356-48FC-71F7-ED99-DAD4D4766370}"/>
              </a:ext>
            </a:extLst>
          </p:cNvPr>
          <p:cNvGraphicFramePr>
            <a:graphicFrameLocks noGrp="1"/>
          </p:cNvGraphicFramePr>
          <p:nvPr>
            <p:extLst>
              <p:ext uri="{D42A27DB-BD31-4B8C-83A1-F6EECF244321}">
                <p14:modId xmlns:p14="http://schemas.microsoft.com/office/powerpoint/2010/main" val="140498794"/>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Change Company Member Status</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순서도: 문서 2">
            <a:extLst>
              <a:ext uri="{FF2B5EF4-FFF2-40B4-BE49-F238E27FC236}">
                <a16:creationId xmlns:a16="http://schemas.microsoft.com/office/drawing/2014/main" id="{9DB90976-D7D9-F712-409E-332FDBA14848}"/>
              </a:ext>
            </a:extLst>
          </p:cNvPr>
          <p:cNvSpPr/>
          <p:nvPr/>
        </p:nvSpPr>
        <p:spPr>
          <a:xfrm>
            <a:off x="2606307" y="1828279"/>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4" name="순서도: 처리 3">
            <a:extLst>
              <a:ext uri="{FF2B5EF4-FFF2-40B4-BE49-F238E27FC236}">
                <a16:creationId xmlns:a16="http://schemas.microsoft.com/office/drawing/2014/main" id="{F708E4A5-9301-9689-7E6F-41C4D12FCAE7}"/>
              </a:ext>
            </a:extLst>
          </p:cNvPr>
          <p:cNvSpPr/>
          <p:nvPr/>
        </p:nvSpPr>
        <p:spPr>
          <a:xfrm>
            <a:off x="2423592" y="4405931"/>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CompanyMemberService.java</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D398DCDF-FDCA-FF03-6109-A5BAAB790EC4}"/>
              </a:ext>
            </a:extLst>
          </p:cNvPr>
          <p:cNvSpPr/>
          <p:nvPr/>
        </p:nvSpPr>
        <p:spPr>
          <a:xfrm>
            <a:off x="2425336" y="3562813"/>
            <a:ext cx="165912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CompanyMemberMapper.java</a:t>
            </a:r>
            <a:endParaRPr lang="ko-KR" altLang="en-US" sz="800" dirty="0">
              <a:solidFill>
                <a:schemeClr val="tx1"/>
              </a:solidFill>
            </a:endParaRPr>
          </a:p>
        </p:txBody>
      </p:sp>
      <p:sp>
        <p:nvSpPr>
          <p:cNvPr id="6" name="순서도: 처리 5">
            <a:extLst>
              <a:ext uri="{FF2B5EF4-FFF2-40B4-BE49-F238E27FC236}">
                <a16:creationId xmlns:a16="http://schemas.microsoft.com/office/drawing/2014/main" id="{8CD7FA4C-35CA-227F-8008-81943651577F}"/>
              </a:ext>
            </a:extLst>
          </p:cNvPr>
          <p:cNvSpPr/>
          <p:nvPr/>
        </p:nvSpPr>
        <p:spPr>
          <a:xfrm>
            <a:off x="2425335" y="3141254"/>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companyMemberMapper.xml</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3992559B-B961-DE83-8977-14BC4B84DBCC}"/>
              </a:ext>
            </a:extLst>
          </p:cNvPr>
          <p:cNvSpPr/>
          <p:nvPr/>
        </p:nvSpPr>
        <p:spPr>
          <a:xfrm>
            <a:off x="2423592" y="3984372"/>
            <a:ext cx="16626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CompanyMemberDAO.java</a:t>
            </a:r>
            <a:endParaRPr lang="ko-KR" altLang="en-US" sz="800" dirty="0">
              <a:solidFill>
                <a:schemeClr val="tx1"/>
              </a:solidFill>
            </a:endParaRPr>
          </a:p>
        </p:txBody>
      </p:sp>
      <p:cxnSp>
        <p:nvCxnSpPr>
          <p:cNvPr id="8" name="직선 화살표 연결선 7">
            <a:extLst>
              <a:ext uri="{FF2B5EF4-FFF2-40B4-BE49-F238E27FC236}">
                <a16:creationId xmlns:a16="http://schemas.microsoft.com/office/drawing/2014/main" id="{04F7C512-C307-FEFC-C9D1-55ECCB02E246}"/>
              </a:ext>
            </a:extLst>
          </p:cNvPr>
          <p:cNvCxnSpPr>
            <a:cxnSpLocks/>
          </p:cNvCxnSpPr>
          <p:nvPr/>
        </p:nvCxnSpPr>
        <p:spPr>
          <a:xfrm flipH="1">
            <a:off x="3254263" y="2965043"/>
            <a:ext cx="5029"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8654C161-AB11-E5A2-5181-D3004854305C}"/>
              </a:ext>
            </a:extLst>
          </p:cNvPr>
          <p:cNvCxnSpPr>
            <a:cxnSpLocks/>
          </p:cNvCxnSpPr>
          <p:nvPr/>
        </p:nvCxnSpPr>
        <p:spPr>
          <a:xfrm>
            <a:off x="3254075" y="3386602"/>
            <a:ext cx="1"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C504610-39F3-29BC-3170-3F31023D0367}"/>
              </a:ext>
            </a:extLst>
          </p:cNvPr>
          <p:cNvCxnSpPr>
            <a:cxnSpLocks/>
          </p:cNvCxnSpPr>
          <p:nvPr/>
        </p:nvCxnSpPr>
        <p:spPr>
          <a:xfrm flipH="1">
            <a:off x="3252195" y="3808161"/>
            <a:ext cx="1"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1B401C77-935C-DBE4-2B53-9458ECC3223F}"/>
              </a:ext>
            </a:extLst>
          </p:cNvPr>
          <p:cNvCxnSpPr>
            <a:cxnSpLocks/>
          </p:cNvCxnSpPr>
          <p:nvPr/>
        </p:nvCxnSpPr>
        <p:spPr>
          <a:xfrm>
            <a:off x="3254895" y="4229720"/>
            <a:ext cx="0"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6A82F6F4-55E5-BCDD-ACA1-5332EC3558C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004110" y="3131940"/>
            <a:ext cx="335868" cy="263975"/>
          </a:xfrm>
          <a:prstGeom prst="rect">
            <a:avLst/>
          </a:prstGeom>
        </p:spPr>
      </p:pic>
      <p:sp>
        <p:nvSpPr>
          <p:cNvPr id="13" name="직사각형 12">
            <a:extLst>
              <a:ext uri="{FF2B5EF4-FFF2-40B4-BE49-F238E27FC236}">
                <a16:creationId xmlns:a16="http://schemas.microsoft.com/office/drawing/2014/main" id="{3ED5E7CC-D89B-BD9F-1CA1-BB9BFE21514A}"/>
              </a:ext>
            </a:extLst>
          </p:cNvPr>
          <p:cNvSpPr/>
          <p:nvPr/>
        </p:nvSpPr>
        <p:spPr>
          <a:xfrm>
            <a:off x="1776743" y="2936113"/>
            <a:ext cx="790601" cy="215444"/>
          </a:xfrm>
          <a:prstGeom prst="rect">
            <a:avLst/>
          </a:prstGeom>
        </p:spPr>
        <p:txBody>
          <a:bodyPr wrap="none">
            <a:spAutoFit/>
          </a:bodyPr>
          <a:lstStyle/>
          <a:p>
            <a:pPr algn="ctr"/>
            <a:r>
              <a:rPr lang="en-US" altLang="ko-KR" sz="800">
                <a:latin typeface="+mn-ea"/>
              </a:rPr>
              <a:t>tbl_member</a:t>
            </a:r>
          </a:p>
        </p:txBody>
      </p:sp>
      <p:sp>
        <p:nvSpPr>
          <p:cNvPr id="14" name="순서도: 처리 13">
            <a:extLst>
              <a:ext uri="{FF2B5EF4-FFF2-40B4-BE49-F238E27FC236}">
                <a16:creationId xmlns:a16="http://schemas.microsoft.com/office/drawing/2014/main" id="{7EF78389-C703-F671-5C87-DB8DC149915B}"/>
              </a:ext>
            </a:extLst>
          </p:cNvPr>
          <p:cNvSpPr/>
          <p:nvPr/>
        </p:nvSpPr>
        <p:spPr>
          <a:xfrm>
            <a:off x="2502348" y="4827490"/>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6" name="직선 화살표 연결선 15">
            <a:extLst>
              <a:ext uri="{FF2B5EF4-FFF2-40B4-BE49-F238E27FC236}">
                <a16:creationId xmlns:a16="http://schemas.microsoft.com/office/drawing/2014/main" id="{F4DBB026-FC66-08A6-90CD-6F6DF02EF430}"/>
              </a:ext>
            </a:extLst>
          </p:cNvPr>
          <p:cNvCxnSpPr>
            <a:cxnSpLocks/>
          </p:cNvCxnSpPr>
          <p:nvPr/>
        </p:nvCxnSpPr>
        <p:spPr>
          <a:xfrm>
            <a:off x="3254896" y="4651279"/>
            <a:ext cx="0"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CD2D65AB-A178-F599-5229-F796B547FB36}"/>
              </a:ext>
            </a:extLst>
          </p:cNvPr>
          <p:cNvCxnSpPr>
            <a:cxnSpLocks/>
          </p:cNvCxnSpPr>
          <p:nvPr/>
        </p:nvCxnSpPr>
        <p:spPr>
          <a:xfrm>
            <a:off x="3251373" y="5072838"/>
            <a:ext cx="3762"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C14FC1CD-2A15-E55E-3FE0-D73F0D8E89DE}"/>
              </a:ext>
            </a:extLst>
          </p:cNvPr>
          <p:cNvSpPr/>
          <p:nvPr/>
        </p:nvSpPr>
        <p:spPr>
          <a:xfrm>
            <a:off x="3254705" y="2076763"/>
            <a:ext cx="420308" cy="215444"/>
          </a:xfrm>
          <a:prstGeom prst="rect">
            <a:avLst/>
          </a:prstGeom>
        </p:spPr>
        <p:txBody>
          <a:bodyPr wrap="none">
            <a:spAutoFit/>
          </a:bodyPr>
          <a:lstStyle/>
          <a:p>
            <a:r>
              <a:rPr lang="en-US" altLang="ko-KR" sz="800"/>
              <a:t>REST</a:t>
            </a:r>
            <a:endParaRPr lang="ko-KR" altLang="en-US" sz="800" dirty="0"/>
          </a:p>
        </p:txBody>
      </p:sp>
      <p:sp>
        <p:nvSpPr>
          <p:cNvPr id="19" name="순서도: 문서 18">
            <a:extLst>
              <a:ext uri="{FF2B5EF4-FFF2-40B4-BE49-F238E27FC236}">
                <a16:creationId xmlns:a16="http://schemas.microsoft.com/office/drawing/2014/main" id="{39D35FD8-F42A-C4C6-01A8-CFF83087B844}"/>
              </a:ext>
            </a:extLst>
          </p:cNvPr>
          <p:cNvSpPr/>
          <p:nvPr/>
        </p:nvSpPr>
        <p:spPr>
          <a:xfrm>
            <a:off x="2606307" y="5249049"/>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20" name="순서도: 처리 19">
            <a:extLst>
              <a:ext uri="{FF2B5EF4-FFF2-40B4-BE49-F238E27FC236}">
                <a16:creationId xmlns:a16="http://schemas.microsoft.com/office/drawing/2014/main" id="{FF4454FB-5C59-6AEB-53CA-541F5DE1B9EE}"/>
              </a:ext>
            </a:extLst>
          </p:cNvPr>
          <p:cNvSpPr/>
          <p:nvPr/>
        </p:nvSpPr>
        <p:spPr>
          <a:xfrm>
            <a:off x="2425335" y="2719695"/>
            <a:ext cx="165912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company_member_service.js</a:t>
            </a:r>
            <a:endParaRPr lang="ko-KR" altLang="en-US" sz="800" dirty="0">
              <a:solidFill>
                <a:schemeClr val="tx1"/>
              </a:solidFill>
            </a:endParaRPr>
          </a:p>
        </p:txBody>
      </p:sp>
      <p:cxnSp>
        <p:nvCxnSpPr>
          <p:cNvPr id="23" name="직선 화살표 연결선 22">
            <a:extLst>
              <a:ext uri="{FF2B5EF4-FFF2-40B4-BE49-F238E27FC236}">
                <a16:creationId xmlns:a16="http://schemas.microsoft.com/office/drawing/2014/main" id="{6B2FA35E-FF90-5731-CFDB-E9EC31F436F4}"/>
              </a:ext>
            </a:extLst>
          </p:cNvPr>
          <p:cNvCxnSpPr>
            <a:cxnSpLocks/>
            <a:stCxn id="28" idx="4"/>
          </p:cNvCxnSpPr>
          <p:nvPr/>
        </p:nvCxnSpPr>
        <p:spPr>
          <a:xfrm>
            <a:off x="3254896" y="2543484"/>
            <a:ext cx="7190" cy="17621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7246514-D84E-E1CF-9A30-8FD2CD5E3D9E}"/>
              </a:ext>
            </a:extLst>
          </p:cNvPr>
          <p:cNvCxnSpPr>
            <a:cxnSpLocks/>
            <a:endCxn id="28" idx="1"/>
          </p:cNvCxnSpPr>
          <p:nvPr/>
        </p:nvCxnSpPr>
        <p:spPr>
          <a:xfrm>
            <a:off x="3245145" y="2078732"/>
            <a:ext cx="9751" cy="19394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BFCDA153-D144-2E9F-FF41-DB269F5677D7}"/>
              </a:ext>
            </a:extLst>
          </p:cNvPr>
          <p:cNvSpPr/>
          <p:nvPr/>
        </p:nvSpPr>
        <p:spPr>
          <a:xfrm>
            <a:off x="3252195" y="2945344"/>
            <a:ext cx="428322" cy="215444"/>
          </a:xfrm>
          <a:prstGeom prst="rect">
            <a:avLst/>
          </a:prstGeom>
        </p:spPr>
        <p:txBody>
          <a:bodyPr wrap="none">
            <a:spAutoFit/>
          </a:bodyPr>
          <a:lstStyle/>
          <a:p>
            <a:r>
              <a:rPr lang="en-US" altLang="ko-KR" sz="800"/>
              <a:t>fetch</a:t>
            </a:r>
            <a:endParaRPr lang="ko-KR" altLang="en-US" sz="800" dirty="0"/>
          </a:p>
        </p:txBody>
      </p:sp>
      <p:sp>
        <p:nvSpPr>
          <p:cNvPr id="27" name="직사각형 26">
            <a:extLst>
              <a:ext uri="{FF2B5EF4-FFF2-40B4-BE49-F238E27FC236}">
                <a16:creationId xmlns:a16="http://schemas.microsoft.com/office/drawing/2014/main" id="{00CA0330-8B78-44A6-16C6-A670E42F3946}"/>
              </a:ext>
            </a:extLst>
          </p:cNvPr>
          <p:cNvSpPr/>
          <p:nvPr/>
        </p:nvSpPr>
        <p:spPr>
          <a:xfrm>
            <a:off x="3287688" y="5033440"/>
            <a:ext cx="388248" cy="215444"/>
          </a:xfrm>
          <a:prstGeom prst="rect">
            <a:avLst/>
          </a:prstGeom>
        </p:spPr>
        <p:txBody>
          <a:bodyPr wrap="none">
            <a:spAutoFit/>
          </a:bodyPr>
          <a:lstStyle/>
          <a:p>
            <a:r>
              <a:rPr lang="en-US" altLang="ko-KR" sz="800"/>
              <a:t>json</a:t>
            </a:r>
            <a:endParaRPr lang="ko-KR" altLang="en-US" sz="800" dirty="0"/>
          </a:p>
        </p:txBody>
      </p:sp>
      <p:sp>
        <p:nvSpPr>
          <p:cNvPr id="28" name="순서도: 데이터 27">
            <a:extLst>
              <a:ext uri="{FF2B5EF4-FFF2-40B4-BE49-F238E27FC236}">
                <a16:creationId xmlns:a16="http://schemas.microsoft.com/office/drawing/2014/main" id="{938C2EAA-B8E9-02AC-B91B-8FA89C1BBA0E}"/>
              </a:ext>
            </a:extLst>
          </p:cNvPr>
          <p:cNvSpPr/>
          <p:nvPr/>
        </p:nvSpPr>
        <p:spPr>
          <a:xfrm>
            <a:off x="2629476" y="227267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Status</a:t>
            </a:r>
            <a:endParaRPr lang="ko-KR" altLang="en-US" sz="800" dirty="0">
              <a:solidFill>
                <a:schemeClr val="tx1"/>
              </a:solidFill>
              <a:latin typeface="+mn-ea"/>
            </a:endParaRPr>
          </a:p>
        </p:txBody>
      </p:sp>
    </p:spTree>
    <p:extLst>
      <p:ext uri="{BB962C8B-B14F-4D97-AF65-F5344CB8AC3E}">
        <p14:creationId xmlns:p14="http://schemas.microsoft.com/office/powerpoint/2010/main" val="114980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74370-A6AC-675C-9422-97A0CC4EE7A8}"/>
            </a:ext>
          </a:extLst>
        </p:cNvPr>
        <p:cNvGrpSpPr/>
        <p:nvPr/>
      </p:nvGrpSpPr>
      <p:grpSpPr>
        <a:xfrm>
          <a:off x="0" y="0"/>
          <a:ext cx="0" cy="0"/>
          <a:chOff x="0" y="0"/>
          <a:chExt cx="0" cy="0"/>
        </a:xfrm>
      </p:grpSpPr>
      <p:graphicFrame>
        <p:nvGraphicFramePr>
          <p:cNvPr id="111" name="표 110">
            <a:extLst>
              <a:ext uri="{FF2B5EF4-FFF2-40B4-BE49-F238E27FC236}">
                <a16:creationId xmlns:a16="http://schemas.microsoft.com/office/drawing/2014/main" id="{1143CE96-948D-5D80-19F2-E6A464BEF607}"/>
              </a:ext>
            </a:extLst>
          </p:cNvPr>
          <p:cNvGraphicFramePr>
            <a:graphicFrameLocks noGrp="1"/>
          </p:cNvGraphicFramePr>
          <p:nvPr>
            <p:extLst>
              <p:ext uri="{D42A27DB-BD31-4B8C-83A1-F6EECF244321}">
                <p14:modId xmlns:p14="http://schemas.microsoft.com/office/powerpoint/2010/main" val="601055396"/>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Personal Inquiry 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Personal Inquiry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51888308-B57F-D34F-7E82-FB7C7F6ED2D2}"/>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11DA75E3-7C81-E9AC-73E0-3C96500848FC}"/>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sp>
        <p:nvSpPr>
          <p:cNvPr id="4" name="순서도: 문서 3">
            <a:extLst>
              <a:ext uri="{FF2B5EF4-FFF2-40B4-BE49-F238E27FC236}">
                <a16:creationId xmlns:a16="http://schemas.microsoft.com/office/drawing/2014/main" id="{52C65B31-8CDE-31A1-C093-66586175F276}"/>
              </a:ext>
            </a:extLst>
          </p:cNvPr>
          <p:cNvSpPr/>
          <p:nvPr/>
        </p:nvSpPr>
        <p:spPr>
          <a:xfrm>
            <a:off x="25803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EF954DF0-502F-0C92-B2B9-F278DB690067}"/>
              </a:ext>
            </a:extLst>
          </p:cNvPr>
          <p:cNvSpPr/>
          <p:nvPr/>
        </p:nvSpPr>
        <p:spPr>
          <a:xfrm>
            <a:off x="25766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588FE864-D5BE-FC4F-1C0D-E805E78BBF7D}"/>
              </a:ext>
            </a:extLst>
          </p:cNvPr>
          <p:cNvSpPr/>
          <p:nvPr/>
        </p:nvSpPr>
        <p:spPr>
          <a:xfrm>
            <a:off x="2580354"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InquiryMapper.java</a:t>
            </a:r>
            <a:endParaRPr lang="ko-KR" altLang="en-US" sz="800" dirty="0">
              <a:solidFill>
                <a:schemeClr val="tx1"/>
              </a:solidFill>
            </a:endParaRPr>
          </a:p>
        </p:txBody>
      </p:sp>
      <p:sp>
        <p:nvSpPr>
          <p:cNvPr id="12" name="순서도: 처리 11">
            <a:extLst>
              <a:ext uri="{FF2B5EF4-FFF2-40B4-BE49-F238E27FC236}">
                <a16:creationId xmlns:a16="http://schemas.microsoft.com/office/drawing/2014/main" id="{2095AB4F-0B31-7763-7ACC-DCD80464E5F2}"/>
              </a:ext>
            </a:extLst>
          </p:cNvPr>
          <p:cNvSpPr/>
          <p:nvPr/>
        </p:nvSpPr>
        <p:spPr>
          <a:xfrm>
            <a:off x="2454806" y="3514387"/>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memberInquiryMapper.xml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0FD40144-DFBC-BEA5-73C9-2D42FD478B08}"/>
              </a:ext>
            </a:extLst>
          </p:cNvPr>
          <p:cNvSpPr/>
          <p:nvPr/>
        </p:nvSpPr>
        <p:spPr>
          <a:xfrm>
            <a:off x="2576694"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4" name="직선 화살표 연결선 13">
            <a:extLst>
              <a:ext uri="{FF2B5EF4-FFF2-40B4-BE49-F238E27FC236}">
                <a16:creationId xmlns:a16="http://schemas.microsoft.com/office/drawing/2014/main" id="{F25D761C-9AE5-E750-1EFC-97D579282247}"/>
              </a:ext>
            </a:extLst>
          </p:cNvPr>
          <p:cNvCxnSpPr>
            <a:cxnSpLocks/>
            <a:stCxn id="116" idx="2"/>
            <a:endCxn id="12" idx="0"/>
          </p:cNvCxnSpPr>
          <p:nvPr/>
        </p:nvCxnSpPr>
        <p:spPr>
          <a:xfrm flipH="1">
            <a:off x="3228123" y="3336890"/>
            <a:ext cx="2088"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1EF3863-CDB9-3A62-E9D4-6A9430E5B284}"/>
              </a:ext>
            </a:extLst>
          </p:cNvPr>
          <p:cNvCxnSpPr>
            <a:cxnSpLocks/>
            <a:stCxn id="12" idx="2"/>
            <a:endCxn id="7" idx="0"/>
          </p:cNvCxnSpPr>
          <p:nvPr/>
        </p:nvCxnSpPr>
        <p:spPr>
          <a:xfrm>
            <a:off x="3228123" y="3759735"/>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FCA84BA-2521-B727-962C-7307865F7B89}"/>
              </a:ext>
            </a:extLst>
          </p:cNvPr>
          <p:cNvCxnSpPr>
            <a:cxnSpLocks/>
            <a:stCxn id="7" idx="2"/>
            <a:endCxn id="13" idx="0"/>
          </p:cNvCxnSpPr>
          <p:nvPr/>
        </p:nvCxnSpPr>
        <p:spPr>
          <a:xfrm flipH="1">
            <a:off x="3224463"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2BE3E76-CABA-95A6-D5E4-AC8FF371F252}"/>
              </a:ext>
            </a:extLst>
          </p:cNvPr>
          <p:cNvCxnSpPr>
            <a:cxnSpLocks/>
            <a:stCxn id="13" idx="2"/>
            <a:endCxn id="5" idx="0"/>
          </p:cNvCxnSpPr>
          <p:nvPr/>
        </p:nvCxnSpPr>
        <p:spPr>
          <a:xfrm flipH="1">
            <a:off x="3224462"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B4F29341-1D19-F2B5-AC24-6B1D6F8D7D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7710" y="3505073"/>
            <a:ext cx="335868" cy="263975"/>
          </a:xfrm>
          <a:prstGeom prst="rect">
            <a:avLst/>
          </a:prstGeom>
        </p:spPr>
      </p:pic>
      <p:sp>
        <p:nvSpPr>
          <p:cNvPr id="24" name="직사각형 23">
            <a:extLst>
              <a:ext uri="{FF2B5EF4-FFF2-40B4-BE49-F238E27FC236}">
                <a16:creationId xmlns:a16="http://schemas.microsoft.com/office/drawing/2014/main" id="{A5A3527F-96EF-8158-D2BA-D940631FC2BF}"/>
              </a:ext>
            </a:extLst>
          </p:cNvPr>
          <p:cNvSpPr/>
          <p:nvPr/>
        </p:nvSpPr>
        <p:spPr>
          <a:xfrm>
            <a:off x="1587472" y="3182994"/>
            <a:ext cx="1196160" cy="338554"/>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tbl_member_inquiry</a:t>
            </a:r>
          </a:p>
        </p:txBody>
      </p:sp>
      <p:cxnSp>
        <p:nvCxnSpPr>
          <p:cNvPr id="25" name="직선 연결선 24">
            <a:extLst>
              <a:ext uri="{FF2B5EF4-FFF2-40B4-BE49-F238E27FC236}">
                <a16:creationId xmlns:a16="http://schemas.microsoft.com/office/drawing/2014/main" id="{2456C79F-FFAB-A64E-4400-19DCB45936EA}"/>
              </a:ext>
            </a:extLst>
          </p:cNvPr>
          <p:cNvCxnSpPr>
            <a:cxnSpLocks/>
            <a:stCxn id="23" idx="3"/>
            <a:endCxn id="12" idx="1"/>
          </p:cNvCxnSpPr>
          <p:nvPr/>
        </p:nvCxnSpPr>
        <p:spPr>
          <a:xfrm>
            <a:off x="2283578" y="3637061"/>
            <a:ext cx="17122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순서도: 처리 25">
            <a:extLst>
              <a:ext uri="{FF2B5EF4-FFF2-40B4-BE49-F238E27FC236}">
                <a16:creationId xmlns:a16="http://schemas.microsoft.com/office/drawing/2014/main" id="{2094C1AB-B93F-676F-38B8-36624B92335A}"/>
              </a:ext>
            </a:extLst>
          </p:cNvPr>
          <p:cNvSpPr/>
          <p:nvPr/>
        </p:nvSpPr>
        <p:spPr>
          <a:xfrm>
            <a:off x="24719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27" name="직선 화살표 연결선 26">
            <a:extLst>
              <a:ext uri="{FF2B5EF4-FFF2-40B4-BE49-F238E27FC236}">
                <a16:creationId xmlns:a16="http://schemas.microsoft.com/office/drawing/2014/main" id="{92BCC020-1204-A1D4-D3A3-A29D533FA83A}"/>
              </a:ext>
            </a:extLst>
          </p:cNvPr>
          <p:cNvCxnSpPr>
            <a:cxnSpLocks/>
            <a:stCxn id="5" idx="2"/>
            <a:endCxn id="26" idx="0"/>
          </p:cNvCxnSpPr>
          <p:nvPr/>
        </p:nvCxnSpPr>
        <p:spPr>
          <a:xfrm>
            <a:off x="32244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0764CFD5-7429-9FBB-321A-55B9F294BCD9}"/>
              </a:ext>
            </a:extLst>
          </p:cNvPr>
          <p:cNvCxnSpPr>
            <a:cxnSpLocks/>
            <a:stCxn id="26" idx="2"/>
            <a:endCxn id="35" idx="0"/>
          </p:cNvCxnSpPr>
          <p:nvPr/>
        </p:nvCxnSpPr>
        <p:spPr>
          <a:xfrm>
            <a:off x="3224462"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4ECE1B52-CA66-E0A0-2F01-F96B27D31A64}"/>
              </a:ext>
            </a:extLst>
          </p:cNvPr>
          <p:cNvSpPr/>
          <p:nvPr/>
        </p:nvSpPr>
        <p:spPr>
          <a:xfrm>
            <a:off x="3232415" y="2034870"/>
            <a:ext cx="420308" cy="215444"/>
          </a:xfrm>
          <a:prstGeom prst="rect">
            <a:avLst/>
          </a:prstGeom>
        </p:spPr>
        <p:txBody>
          <a:bodyPr wrap="none">
            <a:spAutoFit/>
          </a:bodyPr>
          <a:lstStyle/>
          <a:p>
            <a:r>
              <a:rPr lang="en-US" altLang="ko-KR" sz="800"/>
              <a:t>REST</a:t>
            </a:r>
            <a:endParaRPr lang="ko-KR" altLang="en-US" sz="800" dirty="0"/>
          </a:p>
        </p:txBody>
      </p:sp>
      <p:sp>
        <p:nvSpPr>
          <p:cNvPr id="35" name="순서도: 문서 34">
            <a:extLst>
              <a:ext uri="{FF2B5EF4-FFF2-40B4-BE49-F238E27FC236}">
                <a16:creationId xmlns:a16="http://schemas.microsoft.com/office/drawing/2014/main" id="{253EEF89-D81F-35D7-F7E9-2ED62612AB36}"/>
              </a:ext>
            </a:extLst>
          </p:cNvPr>
          <p:cNvSpPr/>
          <p:nvPr/>
        </p:nvSpPr>
        <p:spPr>
          <a:xfrm>
            <a:off x="2581621"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6" name="순서도: 문서 35">
            <a:extLst>
              <a:ext uri="{FF2B5EF4-FFF2-40B4-BE49-F238E27FC236}">
                <a16:creationId xmlns:a16="http://schemas.microsoft.com/office/drawing/2014/main" id="{C5404143-A8A0-92D8-38D1-51ADEEEA65A5}"/>
              </a:ext>
            </a:extLst>
          </p:cNvPr>
          <p:cNvSpPr/>
          <p:nvPr/>
        </p:nvSpPr>
        <p:spPr>
          <a:xfrm>
            <a:off x="5848132"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1" name="직사각형 60">
            <a:extLst>
              <a:ext uri="{FF2B5EF4-FFF2-40B4-BE49-F238E27FC236}">
                <a16:creationId xmlns:a16="http://schemas.microsoft.com/office/drawing/2014/main" id="{A5E7EFAE-D28F-34D0-EB52-3D6EAE07780C}"/>
              </a:ext>
            </a:extLst>
          </p:cNvPr>
          <p:cNvSpPr/>
          <p:nvPr/>
        </p:nvSpPr>
        <p:spPr>
          <a:xfrm>
            <a:off x="6496204" y="2075275"/>
            <a:ext cx="420308" cy="215444"/>
          </a:xfrm>
          <a:prstGeom prst="rect">
            <a:avLst/>
          </a:prstGeom>
        </p:spPr>
        <p:txBody>
          <a:bodyPr wrap="none">
            <a:spAutoFit/>
          </a:bodyPr>
          <a:lstStyle/>
          <a:p>
            <a:r>
              <a:rPr lang="en-US" altLang="ko-KR" sz="800"/>
              <a:t>REST</a:t>
            </a:r>
            <a:endParaRPr lang="ko-KR" altLang="en-US" sz="800" dirty="0"/>
          </a:p>
        </p:txBody>
      </p:sp>
      <p:sp>
        <p:nvSpPr>
          <p:cNvPr id="71" name="순서도: 데이터 70">
            <a:extLst>
              <a:ext uri="{FF2B5EF4-FFF2-40B4-BE49-F238E27FC236}">
                <a16:creationId xmlns:a16="http://schemas.microsoft.com/office/drawing/2014/main" id="{947FF23F-D66E-42AE-5F8E-F3BBE2EA93BE}"/>
              </a:ext>
            </a:extLst>
          </p:cNvPr>
          <p:cNvSpPr/>
          <p:nvPr/>
        </p:nvSpPr>
        <p:spPr>
          <a:xfrm>
            <a:off x="5877927" y="2297221"/>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84E90EEC-C4B3-4750-A0BB-1BBF87315F83}"/>
              </a:ext>
            </a:extLst>
          </p:cNvPr>
          <p:cNvCxnSpPr>
            <a:cxnSpLocks/>
            <a:stCxn id="36" idx="2"/>
            <a:endCxn id="71" idx="1"/>
          </p:cNvCxnSpPr>
          <p:nvPr/>
        </p:nvCxnSpPr>
        <p:spPr>
          <a:xfrm>
            <a:off x="6496722" y="2057545"/>
            <a:ext cx="6625" cy="2396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7E2DA83B-3A6A-770D-AD20-D80FC2F98024}"/>
              </a:ext>
            </a:extLst>
          </p:cNvPr>
          <p:cNvSpPr/>
          <p:nvPr/>
        </p:nvSpPr>
        <p:spPr>
          <a:xfrm>
            <a:off x="2581621"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inquiry_service.js</a:t>
            </a:r>
            <a:endParaRPr lang="ko-KR" altLang="en-US" sz="800" dirty="0">
              <a:solidFill>
                <a:schemeClr val="tx1"/>
              </a:solidFill>
            </a:endParaRPr>
          </a:p>
        </p:txBody>
      </p:sp>
      <p:sp>
        <p:nvSpPr>
          <p:cNvPr id="117" name="순서도: 처리 116">
            <a:extLst>
              <a:ext uri="{FF2B5EF4-FFF2-40B4-BE49-F238E27FC236}">
                <a16:creationId xmlns:a16="http://schemas.microsoft.com/office/drawing/2014/main" id="{C59056DF-0DC2-3141-E61B-C96A4659475F}"/>
              </a:ext>
            </a:extLst>
          </p:cNvPr>
          <p:cNvSpPr/>
          <p:nvPr/>
        </p:nvSpPr>
        <p:spPr>
          <a:xfrm>
            <a:off x="2581621"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inquiry_layout.js</a:t>
            </a:r>
            <a:endParaRPr lang="ko-KR" altLang="en-US" sz="800">
              <a:solidFill>
                <a:schemeClr val="tx1"/>
              </a:solidFill>
            </a:endParaRPr>
          </a:p>
        </p:txBody>
      </p:sp>
      <p:cxnSp>
        <p:nvCxnSpPr>
          <p:cNvPr id="130" name="직선 화살표 연결선 129">
            <a:extLst>
              <a:ext uri="{FF2B5EF4-FFF2-40B4-BE49-F238E27FC236}">
                <a16:creationId xmlns:a16="http://schemas.microsoft.com/office/drawing/2014/main" id="{363189D7-2C5D-8129-25E8-0A21C094BBC3}"/>
              </a:ext>
            </a:extLst>
          </p:cNvPr>
          <p:cNvCxnSpPr>
            <a:cxnSpLocks/>
            <a:stCxn id="117" idx="2"/>
            <a:endCxn id="116" idx="0"/>
          </p:cNvCxnSpPr>
          <p:nvPr/>
        </p:nvCxnSpPr>
        <p:spPr>
          <a:xfrm>
            <a:off x="32302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CE291282-0EF7-03C1-6E19-6130A359AE77}"/>
              </a:ext>
            </a:extLst>
          </p:cNvPr>
          <p:cNvCxnSpPr>
            <a:cxnSpLocks/>
            <a:stCxn id="6" idx="2"/>
            <a:endCxn id="117" idx="0"/>
          </p:cNvCxnSpPr>
          <p:nvPr/>
        </p:nvCxnSpPr>
        <p:spPr>
          <a:xfrm>
            <a:off x="3227371" y="2468087"/>
            <a:ext cx="2840"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03158B53-186B-9C6D-83AE-05AD94FF9FBD}"/>
              </a:ext>
            </a:extLst>
          </p:cNvPr>
          <p:cNvCxnSpPr>
            <a:cxnSpLocks/>
            <a:stCxn id="4" idx="2"/>
          </p:cNvCxnSpPr>
          <p:nvPr/>
        </p:nvCxnSpPr>
        <p:spPr>
          <a:xfrm>
            <a:off x="3228944" y="2057545"/>
            <a:ext cx="3471" cy="1691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3" name="직사각형 142">
            <a:extLst>
              <a:ext uri="{FF2B5EF4-FFF2-40B4-BE49-F238E27FC236}">
                <a16:creationId xmlns:a16="http://schemas.microsoft.com/office/drawing/2014/main" id="{7C8B4C72-29B0-694C-7C4E-F1EA95B7B053}"/>
              </a:ext>
            </a:extLst>
          </p:cNvPr>
          <p:cNvSpPr/>
          <p:nvPr/>
        </p:nvSpPr>
        <p:spPr>
          <a:xfrm>
            <a:off x="3264952" y="3313789"/>
            <a:ext cx="428322" cy="215444"/>
          </a:xfrm>
          <a:prstGeom prst="rect">
            <a:avLst/>
          </a:prstGeom>
        </p:spPr>
        <p:txBody>
          <a:bodyPr wrap="none">
            <a:spAutoFit/>
          </a:bodyPr>
          <a:lstStyle/>
          <a:p>
            <a:r>
              <a:rPr lang="en-US" altLang="ko-KR" sz="800"/>
              <a:t>fetch</a:t>
            </a:r>
            <a:endParaRPr lang="ko-KR" altLang="en-US" sz="800" dirty="0"/>
          </a:p>
        </p:txBody>
      </p:sp>
      <p:sp>
        <p:nvSpPr>
          <p:cNvPr id="144" name="직사각형 143">
            <a:extLst>
              <a:ext uri="{FF2B5EF4-FFF2-40B4-BE49-F238E27FC236}">
                <a16:creationId xmlns:a16="http://schemas.microsoft.com/office/drawing/2014/main" id="{F65A7210-5C68-27DA-C81D-E5030CBC14F0}"/>
              </a:ext>
            </a:extLst>
          </p:cNvPr>
          <p:cNvSpPr/>
          <p:nvPr/>
        </p:nvSpPr>
        <p:spPr>
          <a:xfrm>
            <a:off x="3264475" y="5441105"/>
            <a:ext cx="388248" cy="215444"/>
          </a:xfrm>
          <a:prstGeom prst="rect">
            <a:avLst/>
          </a:prstGeom>
        </p:spPr>
        <p:txBody>
          <a:bodyPr wrap="none">
            <a:spAutoFit/>
          </a:bodyPr>
          <a:lstStyle/>
          <a:p>
            <a:r>
              <a:rPr lang="en-US" altLang="ko-KR" sz="800"/>
              <a:t>json</a:t>
            </a:r>
            <a:endParaRPr lang="ko-KR" altLang="en-US" sz="800" dirty="0"/>
          </a:p>
        </p:txBody>
      </p:sp>
      <p:sp>
        <p:nvSpPr>
          <p:cNvPr id="6" name="순서도: 처리 5">
            <a:extLst>
              <a:ext uri="{FF2B5EF4-FFF2-40B4-BE49-F238E27FC236}">
                <a16:creationId xmlns:a16="http://schemas.microsoft.com/office/drawing/2014/main" id="{D023FC44-BB24-8452-D1C3-C3620FE34CE5}"/>
              </a:ext>
            </a:extLst>
          </p:cNvPr>
          <p:cNvSpPr/>
          <p:nvPr/>
        </p:nvSpPr>
        <p:spPr>
          <a:xfrm>
            <a:off x="2576693" y="2222739"/>
            <a:ext cx="1301355"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inquiry_event.js</a:t>
            </a:r>
            <a:endParaRPr lang="ko-KR" altLang="en-US" sz="800" dirty="0">
              <a:solidFill>
                <a:schemeClr val="tx1"/>
              </a:solidFill>
            </a:endParaRPr>
          </a:p>
        </p:txBody>
      </p:sp>
      <p:sp>
        <p:nvSpPr>
          <p:cNvPr id="62" name="순서도: 문서 61">
            <a:extLst>
              <a:ext uri="{FF2B5EF4-FFF2-40B4-BE49-F238E27FC236}">
                <a16:creationId xmlns:a16="http://schemas.microsoft.com/office/drawing/2014/main" id="{9E1A3852-75FC-ED90-268E-3B7A3EA7E8C0}"/>
              </a:ext>
            </a:extLst>
          </p:cNvPr>
          <p:cNvSpPr/>
          <p:nvPr/>
        </p:nvSpPr>
        <p:spPr>
          <a:xfrm>
            <a:off x="95371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3" name="순서도: 처리 62">
            <a:extLst>
              <a:ext uri="{FF2B5EF4-FFF2-40B4-BE49-F238E27FC236}">
                <a16:creationId xmlns:a16="http://schemas.microsoft.com/office/drawing/2014/main" id="{7B481F73-7EC3-5841-8D3F-80ADEAEBF544}"/>
              </a:ext>
            </a:extLst>
          </p:cNvPr>
          <p:cNvSpPr/>
          <p:nvPr/>
        </p:nvSpPr>
        <p:spPr>
          <a:xfrm>
            <a:off x="95334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64" name="순서도: 처리 63">
            <a:extLst>
              <a:ext uri="{FF2B5EF4-FFF2-40B4-BE49-F238E27FC236}">
                <a16:creationId xmlns:a16="http://schemas.microsoft.com/office/drawing/2014/main" id="{9922BEE4-DBA8-5FF0-DE74-52944B467259}"/>
              </a:ext>
            </a:extLst>
          </p:cNvPr>
          <p:cNvSpPr/>
          <p:nvPr/>
        </p:nvSpPr>
        <p:spPr>
          <a:xfrm>
            <a:off x="9537154"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InquiryMapper.java</a:t>
            </a:r>
            <a:endParaRPr lang="ko-KR" altLang="en-US" sz="800" dirty="0">
              <a:solidFill>
                <a:schemeClr val="tx1"/>
              </a:solidFill>
            </a:endParaRPr>
          </a:p>
        </p:txBody>
      </p:sp>
      <p:sp>
        <p:nvSpPr>
          <p:cNvPr id="65" name="순서도: 처리 64">
            <a:extLst>
              <a:ext uri="{FF2B5EF4-FFF2-40B4-BE49-F238E27FC236}">
                <a16:creationId xmlns:a16="http://schemas.microsoft.com/office/drawing/2014/main" id="{C16B5A9A-47D7-4F20-D1AE-6A988B08D8BA}"/>
              </a:ext>
            </a:extLst>
          </p:cNvPr>
          <p:cNvSpPr/>
          <p:nvPr/>
        </p:nvSpPr>
        <p:spPr>
          <a:xfrm>
            <a:off x="9411606" y="3514387"/>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memberInquiryMapper.xml</a:t>
            </a:r>
            <a:endParaRPr lang="ko-KR" altLang="en-US" sz="800" dirty="0">
              <a:solidFill>
                <a:schemeClr val="tx1"/>
              </a:solidFill>
            </a:endParaRPr>
          </a:p>
        </p:txBody>
      </p:sp>
      <p:sp>
        <p:nvSpPr>
          <p:cNvPr id="66" name="순서도: 처리 65">
            <a:extLst>
              <a:ext uri="{FF2B5EF4-FFF2-40B4-BE49-F238E27FC236}">
                <a16:creationId xmlns:a16="http://schemas.microsoft.com/office/drawing/2014/main" id="{B0EC3EEB-3F83-67E9-DCF0-30198A58937C}"/>
              </a:ext>
            </a:extLst>
          </p:cNvPr>
          <p:cNvSpPr/>
          <p:nvPr/>
        </p:nvSpPr>
        <p:spPr>
          <a:xfrm>
            <a:off x="9533494"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67" name="직선 화살표 연결선 66">
            <a:extLst>
              <a:ext uri="{FF2B5EF4-FFF2-40B4-BE49-F238E27FC236}">
                <a16:creationId xmlns:a16="http://schemas.microsoft.com/office/drawing/2014/main" id="{B564EC54-A449-E86D-6D6B-7D2EA2F7CE89}"/>
              </a:ext>
            </a:extLst>
          </p:cNvPr>
          <p:cNvCxnSpPr>
            <a:cxnSpLocks/>
            <a:stCxn id="82" idx="2"/>
            <a:endCxn id="65" idx="0"/>
          </p:cNvCxnSpPr>
          <p:nvPr/>
        </p:nvCxnSpPr>
        <p:spPr>
          <a:xfrm flipH="1">
            <a:off x="10184923" y="3336890"/>
            <a:ext cx="2088"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F4FF4F01-87CE-7627-EE38-AF86099185AC}"/>
              </a:ext>
            </a:extLst>
          </p:cNvPr>
          <p:cNvCxnSpPr>
            <a:cxnSpLocks/>
            <a:stCxn id="65" idx="2"/>
            <a:endCxn id="64" idx="0"/>
          </p:cNvCxnSpPr>
          <p:nvPr/>
        </p:nvCxnSpPr>
        <p:spPr>
          <a:xfrm>
            <a:off x="10184923" y="3759735"/>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F914E73-92BB-3E09-E291-2B3A578E489A}"/>
              </a:ext>
            </a:extLst>
          </p:cNvPr>
          <p:cNvCxnSpPr>
            <a:cxnSpLocks/>
            <a:stCxn id="64" idx="2"/>
            <a:endCxn id="66" idx="0"/>
          </p:cNvCxnSpPr>
          <p:nvPr/>
        </p:nvCxnSpPr>
        <p:spPr>
          <a:xfrm flipH="1">
            <a:off x="10181263"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A7B6E5C8-33AF-5BB6-94B5-67123C37CA9A}"/>
              </a:ext>
            </a:extLst>
          </p:cNvPr>
          <p:cNvCxnSpPr>
            <a:cxnSpLocks/>
            <a:stCxn id="66" idx="2"/>
            <a:endCxn id="63" idx="0"/>
          </p:cNvCxnSpPr>
          <p:nvPr/>
        </p:nvCxnSpPr>
        <p:spPr>
          <a:xfrm flipH="1">
            <a:off x="10181262"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74" name="그림 73">
            <a:extLst>
              <a:ext uri="{FF2B5EF4-FFF2-40B4-BE49-F238E27FC236}">
                <a16:creationId xmlns:a16="http://schemas.microsoft.com/office/drawing/2014/main" id="{55266400-7DF3-6E8E-782B-F419A1651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8904510" y="3505073"/>
            <a:ext cx="335868" cy="263975"/>
          </a:xfrm>
          <a:prstGeom prst="rect">
            <a:avLst/>
          </a:prstGeom>
        </p:spPr>
      </p:pic>
      <p:sp>
        <p:nvSpPr>
          <p:cNvPr id="75" name="직사각형 74">
            <a:extLst>
              <a:ext uri="{FF2B5EF4-FFF2-40B4-BE49-F238E27FC236}">
                <a16:creationId xmlns:a16="http://schemas.microsoft.com/office/drawing/2014/main" id="{BA064979-8519-9E9E-A728-58649F7F231E}"/>
              </a:ext>
            </a:extLst>
          </p:cNvPr>
          <p:cNvSpPr/>
          <p:nvPr/>
        </p:nvSpPr>
        <p:spPr>
          <a:xfrm>
            <a:off x="8544272" y="3182994"/>
            <a:ext cx="1196160" cy="338554"/>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tbl_member_inquiry</a:t>
            </a:r>
          </a:p>
        </p:txBody>
      </p:sp>
      <p:cxnSp>
        <p:nvCxnSpPr>
          <p:cNvPr id="76" name="직선 연결선 75">
            <a:extLst>
              <a:ext uri="{FF2B5EF4-FFF2-40B4-BE49-F238E27FC236}">
                <a16:creationId xmlns:a16="http://schemas.microsoft.com/office/drawing/2014/main" id="{2D8BC48C-E03D-C9E4-E8DB-561B41DB6D58}"/>
              </a:ext>
            </a:extLst>
          </p:cNvPr>
          <p:cNvCxnSpPr>
            <a:cxnSpLocks/>
            <a:stCxn id="74" idx="3"/>
            <a:endCxn id="65" idx="1"/>
          </p:cNvCxnSpPr>
          <p:nvPr/>
        </p:nvCxnSpPr>
        <p:spPr>
          <a:xfrm>
            <a:off x="9240378" y="3637061"/>
            <a:ext cx="17122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7" name="순서도: 처리 76">
            <a:extLst>
              <a:ext uri="{FF2B5EF4-FFF2-40B4-BE49-F238E27FC236}">
                <a16:creationId xmlns:a16="http://schemas.microsoft.com/office/drawing/2014/main" id="{F757EB50-F2EF-7799-E099-F4C04623DD7C}"/>
              </a:ext>
            </a:extLst>
          </p:cNvPr>
          <p:cNvSpPr/>
          <p:nvPr/>
        </p:nvSpPr>
        <p:spPr>
          <a:xfrm>
            <a:off x="94287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78" name="직선 화살표 연결선 77">
            <a:extLst>
              <a:ext uri="{FF2B5EF4-FFF2-40B4-BE49-F238E27FC236}">
                <a16:creationId xmlns:a16="http://schemas.microsoft.com/office/drawing/2014/main" id="{3221E9A7-C556-E287-3EB1-22915E854ED2}"/>
              </a:ext>
            </a:extLst>
          </p:cNvPr>
          <p:cNvCxnSpPr>
            <a:cxnSpLocks/>
            <a:stCxn id="63" idx="2"/>
            <a:endCxn id="77" idx="0"/>
          </p:cNvCxnSpPr>
          <p:nvPr/>
        </p:nvCxnSpPr>
        <p:spPr>
          <a:xfrm>
            <a:off x="101812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DB534B61-B722-F027-66F4-094F30FE2319}"/>
              </a:ext>
            </a:extLst>
          </p:cNvPr>
          <p:cNvCxnSpPr>
            <a:cxnSpLocks/>
            <a:stCxn id="77" idx="2"/>
            <a:endCxn id="81" idx="0"/>
          </p:cNvCxnSpPr>
          <p:nvPr/>
        </p:nvCxnSpPr>
        <p:spPr>
          <a:xfrm>
            <a:off x="10181262"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0" name="직사각형 79">
            <a:extLst>
              <a:ext uri="{FF2B5EF4-FFF2-40B4-BE49-F238E27FC236}">
                <a16:creationId xmlns:a16="http://schemas.microsoft.com/office/drawing/2014/main" id="{8E632A33-B66A-15FF-7F72-C1F7A35C6720}"/>
              </a:ext>
            </a:extLst>
          </p:cNvPr>
          <p:cNvSpPr/>
          <p:nvPr/>
        </p:nvSpPr>
        <p:spPr>
          <a:xfrm>
            <a:off x="10189215" y="2034870"/>
            <a:ext cx="420308" cy="215444"/>
          </a:xfrm>
          <a:prstGeom prst="rect">
            <a:avLst/>
          </a:prstGeom>
        </p:spPr>
        <p:txBody>
          <a:bodyPr wrap="none">
            <a:spAutoFit/>
          </a:bodyPr>
          <a:lstStyle/>
          <a:p>
            <a:r>
              <a:rPr lang="en-US" altLang="ko-KR" sz="800"/>
              <a:t>REST</a:t>
            </a:r>
            <a:endParaRPr lang="ko-KR" altLang="en-US" sz="800" dirty="0"/>
          </a:p>
        </p:txBody>
      </p:sp>
      <p:sp>
        <p:nvSpPr>
          <p:cNvPr id="81" name="순서도: 문서 80">
            <a:extLst>
              <a:ext uri="{FF2B5EF4-FFF2-40B4-BE49-F238E27FC236}">
                <a16:creationId xmlns:a16="http://schemas.microsoft.com/office/drawing/2014/main" id="{14B3784D-7654-ED92-9443-39AA1D7410E7}"/>
              </a:ext>
            </a:extLst>
          </p:cNvPr>
          <p:cNvSpPr/>
          <p:nvPr/>
        </p:nvSpPr>
        <p:spPr>
          <a:xfrm>
            <a:off x="9538421"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82" name="순서도: 처리 81">
            <a:extLst>
              <a:ext uri="{FF2B5EF4-FFF2-40B4-BE49-F238E27FC236}">
                <a16:creationId xmlns:a16="http://schemas.microsoft.com/office/drawing/2014/main" id="{6231CE89-483D-A2B5-71A1-58C2EA198ABF}"/>
              </a:ext>
            </a:extLst>
          </p:cNvPr>
          <p:cNvSpPr/>
          <p:nvPr/>
        </p:nvSpPr>
        <p:spPr>
          <a:xfrm>
            <a:off x="9538421"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 _service.js</a:t>
            </a:r>
            <a:endParaRPr lang="ko-KR" altLang="en-US" sz="800" dirty="0">
              <a:solidFill>
                <a:schemeClr val="tx1"/>
              </a:solidFill>
            </a:endParaRPr>
          </a:p>
        </p:txBody>
      </p:sp>
      <p:sp>
        <p:nvSpPr>
          <p:cNvPr id="83" name="순서도: 처리 82">
            <a:extLst>
              <a:ext uri="{FF2B5EF4-FFF2-40B4-BE49-F238E27FC236}">
                <a16:creationId xmlns:a16="http://schemas.microsoft.com/office/drawing/2014/main" id="{FFF92766-1165-0D84-ACF3-8C0A93DE8EAA}"/>
              </a:ext>
            </a:extLst>
          </p:cNvPr>
          <p:cNvSpPr/>
          <p:nvPr/>
        </p:nvSpPr>
        <p:spPr>
          <a:xfrm>
            <a:off x="9538421"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 _layout.js</a:t>
            </a:r>
            <a:endParaRPr lang="ko-KR" altLang="en-US" sz="800">
              <a:solidFill>
                <a:schemeClr val="tx1"/>
              </a:solidFill>
            </a:endParaRPr>
          </a:p>
        </p:txBody>
      </p:sp>
      <p:cxnSp>
        <p:nvCxnSpPr>
          <p:cNvPr id="84" name="직선 화살표 연결선 83">
            <a:extLst>
              <a:ext uri="{FF2B5EF4-FFF2-40B4-BE49-F238E27FC236}">
                <a16:creationId xmlns:a16="http://schemas.microsoft.com/office/drawing/2014/main" id="{37EA97A4-6D74-3F13-816D-382EA48A8A0C}"/>
              </a:ext>
            </a:extLst>
          </p:cNvPr>
          <p:cNvCxnSpPr>
            <a:cxnSpLocks/>
            <a:stCxn id="83" idx="2"/>
            <a:endCxn id="82" idx="0"/>
          </p:cNvCxnSpPr>
          <p:nvPr/>
        </p:nvCxnSpPr>
        <p:spPr>
          <a:xfrm>
            <a:off x="101870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AA58F221-A7D7-1F74-E57C-CF717A43CF6A}"/>
              </a:ext>
            </a:extLst>
          </p:cNvPr>
          <p:cNvCxnSpPr>
            <a:cxnSpLocks/>
            <a:stCxn id="89" idx="2"/>
            <a:endCxn id="83" idx="0"/>
          </p:cNvCxnSpPr>
          <p:nvPr/>
        </p:nvCxnSpPr>
        <p:spPr>
          <a:xfrm>
            <a:off x="10184171" y="2468087"/>
            <a:ext cx="2840"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1FBBEF0D-5569-CC64-9F71-3B8DC081DAE5}"/>
              </a:ext>
            </a:extLst>
          </p:cNvPr>
          <p:cNvCxnSpPr>
            <a:cxnSpLocks/>
            <a:stCxn id="62" idx="2"/>
          </p:cNvCxnSpPr>
          <p:nvPr/>
        </p:nvCxnSpPr>
        <p:spPr>
          <a:xfrm>
            <a:off x="10185744" y="2057545"/>
            <a:ext cx="3471" cy="1691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7" name="직사각형 86">
            <a:extLst>
              <a:ext uri="{FF2B5EF4-FFF2-40B4-BE49-F238E27FC236}">
                <a16:creationId xmlns:a16="http://schemas.microsoft.com/office/drawing/2014/main" id="{1A02436D-DA2B-5D2B-E12E-8B2601432CE2}"/>
              </a:ext>
            </a:extLst>
          </p:cNvPr>
          <p:cNvSpPr/>
          <p:nvPr/>
        </p:nvSpPr>
        <p:spPr>
          <a:xfrm>
            <a:off x="10221752" y="3313789"/>
            <a:ext cx="428322" cy="215444"/>
          </a:xfrm>
          <a:prstGeom prst="rect">
            <a:avLst/>
          </a:prstGeom>
        </p:spPr>
        <p:txBody>
          <a:bodyPr wrap="none">
            <a:spAutoFit/>
          </a:bodyPr>
          <a:lstStyle/>
          <a:p>
            <a:r>
              <a:rPr lang="en-US" altLang="ko-KR" sz="800"/>
              <a:t>fetch</a:t>
            </a:r>
            <a:endParaRPr lang="ko-KR" altLang="en-US" sz="800" dirty="0"/>
          </a:p>
        </p:txBody>
      </p:sp>
      <p:sp>
        <p:nvSpPr>
          <p:cNvPr id="88" name="직사각형 87">
            <a:extLst>
              <a:ext uri="{FF2B5EF4-FFF2-40B4-BE49-F238E27FC236}">
                <a16:creationId xmlns:a16="http://schemas.microsoft.com/office/drawing/2014/main" id="{EDB84030-C935-71D0-0C41-A3FF85ADDFEB}"/>
              </a:ext>
            </a:extLst>
          </p:cNvPr>
          <p:cNvSpPr/>
          <p:nvPr/>
        </p:nvSpPr>
        <p:spPr>
          <a:xfrm>
            <a:off x="10221275" y="5441105"/>
            <a:ext cx="388248" cy="215444"/>
          </a:xfrm>
          <a:prstGeom prst="rect">
            <a:avLst/>
          </a:prstGeom>
        </p:spPr>
        <p:txBody>
          <a:bodyPr wrap="none">
            <a:spAutoFit/>
          </a:bodyPr>
          <a:lstStyle/>
          <a:p>
            <a:r>
              <a:rPr lang="en-US" altLang="ko-KR" sz="800"/>
              <a:t>json</a:t>
            </a:r>
            <a:endParaRPr lang="ko-KR" altLang="en-US" sz="800" dirty="0"/>
          </a:p>
        </p:txBody>
      </p:sp>
      <p:sp>
        <p:nvSpPr>
          <p:cNvPr id="89" name="순서도: 처리 88">
            <a:extLst>
              <a:ext uri="{FF2B5EF4-FFF2-40B4-BE49-F238E27FC236}">
                <a16:creationId xmlns:a16="http://schemas.microsoft.com/office/drawing/2014/main" id="{29A1FB07-A3DE-F24B-B9A0-5B7DE676E292}"/>
              </a:ext>
            </a:extLst>
          </p:cNvPr>
          <p:cNvSpPr/>
          <p:nvPr/>
        </p:nvSpPr>
        <p:spPr>
          <a:xfrm>
            <a:off x="9533493" y="2222739"/>
            <a:ext cx="1301355"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inquiry_event.js</a:t>
            </a:r>
            <a:endParaRPr lang="ko-KR" altLang="en-US" sz="800" dirty="0">
              <a:solidFill>
                <a:schemeClr val="tx1"/>
              </a:solidFill>
            </a:endParaRPr>
          </a:p>
        </p:txBody>
      </p:sp>
      <p:sp>
        <p:nvSpPr>
          <p:cNvPr id="133" name="순서도: 처리 132">
            <a:extLst>
              <a:ext uri="{FF2B5EF4-FFF2-40B4-BE49-F238E27FC236}">
                <a16:creationId xmlns:a16="http://schemas.microsoft.com/office/drawing/2014/main" id="{19944931-6A74-6468-3F79-62F1010D4C9E}"/>
              </a:ext>
            </a:extLst>
          </p:cNvPr>
          <p:cNvSpPr/>
          <p:nvPr/>
        </p:nvSpPr>
        <p:spPr>
          <a:xfrm>
            <a:off x="5852670" y="5322387"/>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35" name="순서도: 처리 134">
            <a:extLst>
              <a:ext uri="{FF2B5EF4-FFF2-40B4-BE49-F238E27FC236}">
                <a16:creationId xmlns:a16="http://schemas.microsoft.com/office/drawing/2014/main" id="{D223BD68-F928-2C96-490F-D0518DB05EDD}"/>
              </a:ext>
            </a:extLst>
          </p:cNvPr>
          <p:cNvSpPr/>
          <p:nvPr/>
        </p:nvSpPr>
        <p:spPr>
          <a:xfrm>
            <a:off x="5856330" y="4493067"/>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InquiryMapper.java</a:t>
            </a:r>
            <a:endParaRPr lang="ko-KR" altLang="en-US" sz="800" dirty="0">
              <a:solidFill>
                <a:schemeClr val="tx1"/>
              </a:solidFill>
            </a:endParaRPr>
          </a:p>
        </p:txBody>
      </p:sp>
      <p:sp>
        <p:nvSpPr>
          <p:cNvPr id="136" name="순서도: 처리 135">
            <a:extLst>
              <a:ext uri="{FF2B5EF4-FFF2-40B4-BE49-F238E27FC236}">
                <a16:creationId xmlns:a16="http://schemas.microsoft.com/office/drawing/2014/main" id="{2226B62D-1EA6-82FC-85D7-02F89F4EF3D0}"/>
              </a:ext>
            </a:extLst>
          </p:cNvPr>
          <p:cNvSpPr/>
          <p:nvPr/>
        </p:nvSpPr>
        <p:spPr>
          <a:xfrm>
            <a:off x="5730782" y="4071211"/>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memberInquiryMapper.xml</a:t>
            </a:r>
            <a:endParaRPr lang="ko-KR" altLang="en-US" sz="800" dirty="0">
              <a:solidFill>
                <a:schemeClr val="tx1"/>
              </a:solidFill>
            </a:endParaRPr>
          </a:p>
        </p:txBody>
      </p:sp>
      <p:sp>
        <p:nvSpPr>
          <p:cNvPr id="137" name="순서도: 처리 136">
            <a:extLst>
              <a:ext uri="{FF2B5EF4-FFF2-40B4-BE49-F238E27FC236}">
                <a16:creationId xmlns:a16="http://schemas.microsoft.com/office/drawing/2014/main" id="{2226EF85-B717-D7A0-F606-682269A45454}"/>
              </a:ext>
            </a:extLst>
          </p:cNvPr>
          <p:cNvSpPr/>
          <p:nvPr/>
        </p:nvSpPr>
        <p:spPr>
          <a:xfrm>
            <a:off x="5852670" y="4907727"/>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38" name="직선 화살표 연결선 137">
            <a:extLst>
              <a:ext uri="{FF2B5EF4-FFF2-40B4-BE49-F238E27FC236}">
                <a16:creationId xmlns:a16="http://schemas.microsoft.com/office/drawing/2014/main" id="{CA4B5095-7F75-A1B2-D04A-295C6A6892CC}"/>
              </a:ext>
            </a:extLst>
          </p:cNvPr>
          <p:cNvCxnSpPr>
            <a:cxnSpLocks/>
            <a:stCxn id="153" idx="2"/>
            <a:endCxn id="136" idx="0"/>
          </p:cNvCxnSpPr>
          <p:nvPr/>
        </p:nvCxnSpPr>
        <p:spPr>
          <a:xfrm flipH="1">
            <a:off x="6504099" y="3893714"/>
            <a:ext cx="2088"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9EA75AC9-5AF2-5CD8-7B03-2FC7F997BA6A}"/>
              </a:ext>
            </a:extLst>
          </p:cNvPr>
          <p:cNvCxnSpPr>
            <a:cxnSpLocks/>
            <a:stCxn id="136" idx="2"/>
            <a:endCxn id="135" idx="0"/>
          </p:cNvCxnSpPr>
          <p:nvPr/>
        </p:nvCxnSpPr>
        <p:spPr>
          <a:xfrm>
            <a:off x="6504099" y="4316559"/>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7E97D425-A41F-5538-085A-34A04B18EA2E}"/>
              </a:ext>
            </a:extLst>
          </p:cNvPr>
          <p:cNvCxnSpPr>
            <a:cxnSpLocks/>
            <a:stCxn id="135" idx="2"/>
            <a:endCxn id="137" idx="0"/>
          </p:cNvCxnSpPr>
          <p:nvPr/>
        </p:nvCxnSpPr>
        <p:spPr>
          <a:xfrm flipH="1">
            <a:off x="6500439" y="4738415"/>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5" name="직선 화살표 연결선 144">
            <a:extLst>
              <a:ext uri="{FF2B5EF4-FFF2-40B4-BE49-F238E27FC236}">
                <a16:creationId xmlns:a16="http://schemas.microsoft.com/office/drawing/2014/main" id="{91BA5D2F-0497-23F9-7B50-7D827E23C0F9}"/>
              </a:ext>
            </a:extLst>
          </p:cNvPr>
          <p:cNvCxnSpPr>
            <a:cxnSpLocks/>
            <a:stCxn id="137" idx="2"/>
            <a:endCxn id="133" idx="0"/>
          </p:cNvCxnSpPr>
          <p:nvPr/>
        </p:nvCxnSpPr>
        <p:spPr>
          <a:xfrm flipH="1">
            <a:off x="6500438" y="5153075"/>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46" name="그림 145">
            <a:extLst>
              <a:ext uri="{FF2B5EF4-FFF2-40B4-BE49-F238E27FC236}">
                <a16:creationId xmlns:a16="http://schemas.microsoft.com/office/drawing/2014/main" id="{9A47DA45-A05A-9EA5-82E9-4DDA773D6C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223686" y="4061897"/>
            <a:ext cx="335868" cy="263975"/>
          </a:xfrm>
          <a:prstGeom prst="rect">
            <a:avLst/>
          </a:prstGeom>
        </p:spPr>
      </p:pic>
      <p:sp>
        <p:nvSpPr>
          <p:cNvPr id="147" name="직사각형 146">
            <a:extLst>
              <a:ext uri="{FF2B5EF4-FFF2-40B4-BE49-F238E27FC236}">
                <a16:creationId xmlns:a16="http://schemas.microsoft.com/office/drawing/2014/main" id="{934C9AAD-46FE-9BFB-C771-444D1E70F2EC}"/>
              </a:ext>
            </a:extLst>
          </p:cNvPr>
          <p:cNvSpPr/>
          <p:nvPr/>
        </p:nvSpPr>
        <p:spPr>
          <a:xfrm>
            <a:off x="4863448" y="3739818"/>
            <a:ext cx="1196160" cy="338554"/>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tbl_member_inquiry</a:t>
            </a:r>
          </a:p>
        </p:txBody>
      </p:sp>
      <p:cxnSp>
        <p:nvCxnSpPr>
          <p:cNvPr id="148" name="직선 연결선 147">
            <a:extLst>
              <a:ext uri="{FF2B5EF4-FFF2-40B4-BE49-F238E27FC236}">
                <a16:creationId xmlns:a16="http://schemas.microsoft.com/office/drawing/2014/main" id="{A27F8C4E-CDAA-9BFF-59C4-4800B7234098}"/>
              </a:ext>
            </a:extLst>
          </p:cNvPr>
          <p:cNvCxnSpPr>
            <a:cxnSpLocks/>
            <a:stCxn id="146" idx="3"/>
            <a:endCxn id="136" idx="1"/>
          </p:cNvCxnSpPr>
          <p:nvPr/>
        </p:nvCxnSpPr>
        <p:spPr>
          <a:xfrm>
            <a:off x="5559554" y="4193885"/>
            <a:ext cx="17122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49" name="순서도: 처리 148">
            <a:extLst>
              <a:ext uri="{FF2B5EF4-FFF2-40B4-BE49-F238E27FC236}">
                <a16:creationId xmlns:a16="http://schemas.microsoft.com/office/drawing/2014/main" id="{792BBC64-9E5D-07F8-A954-1138F10106B6}"/>
              </a:ext>
            </a:extLst>
          </p:cNvPr>
          <p:cNvSpPr/>
          <p:nvPr/>
        </p:nvSpPr>
        <p:spPr>
          <a:xfrm>
            <a:off x="5747890" y="5767880"/>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50" name="직선 화살표 연결선 149">
            <a:extLst>
              <a:ext uri="{FF2B5EF4-FFF2-40B4-BE49-F238E27FC236}">
                <a16:creationId xmlns:a16="http://schemas.microsoft.com/office/drawing/2014/main" id="{65DE2E9C-606D-B902-E73A-9CFAB715F019}"/>
              </a:ext>
            </a:extLst>
          </p:cNvPr>
          <p:cNvCxnSpPr>
            <a:cxnSpLocks/>
            <a:stCxn id="133" idx="2"/>
            <a:endCxn id="149" idx="0"/>
          </p:cNvCxnSpPr>
          <p:nvPr/>
        </p:nvCxnSpPr>
        <p:spPr>
          <a:xfrm>
            <a:off x="6500438" y="5567735"/>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1" name="직선 화살표 연결선 150">
            <a:extLst>
              <a:ext uri="{FF2B5EF4-FFF2-40B4-BE49-F238E27FC236}">
                <a16:creationId xmlns:a16="http://schemas.microsoft.com/office/drawing/2014/main" id="{22B4391E-6800-2129-D4EE-52D3508398B3}"/>
              </a:ext>
            </a:extLst>
          </p:cNvPr>
          <p:cNvCxnSpPr>
            <a:cxnSpLocks/>
            <a:stCxn id="149" idx="2"/>
            <a:endCxn id="152" idx="0"/>
          </p:cNvCxnSpPr>
          <p:nvPr/>
        </p:nvCxnSpPr>
        <p:spPr>
          <a:xfrm>
            <a:off x="6500438" y="6013228"/>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2" name="순서도: 문서 151">
            <a:extLst>
              <a:ext uri="{FF2B5EF4-FFF2-40B4-BE49-F238E27FC236}">
                <a16:creationId xmlns:a16="http://schemas.microsoft.com/office/drawing/2014/main" id="{3F4AB61E-5FFA-3238-DD96-F52F6C568537}"/>
              </a:ext>
            </a:extLst>
          </p:cNvPr>
          <p:cNvSpPr/>
          <p:nvPr/>
        </p:nvSpPr>
        <p:spPr>
          <a:xfrm>
            <a:off x="5857597" y="6213538"/>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53" name="순서도: 처리 152">
            <a:extLst>
              <a:ext uri="{FF2B5EF4-FFF2-40B4-BE49-F238E27FC236}">
                <a16:creationId xmlns:a16="http://schemas.microsoft.com/office/drawing/2014/main" id="{C3EE864D-6491-8684-FDCC-6CB3AA48BC5A}"/>
              </a:ext>
            </a:extLst>
          </p:cNvPr>
          <p:cNvSpPr/>
          <p:nvPr/>
        </p:nvSpPr>
        <p:spPr>
          <a:xfrm>
            <a:off x="5857597" y="364836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inquiry_service.js</a:t>
            </a:r>
            <a:endParaRPr lang="ko-KR" altLang="en-US" sz="800" dirty="0">
              <a:solidFill>
                <a:schemeClr val="tx1"/>
              </a:solidFill>
            </a:endParaRPr>
          </a:p>
        </p:txBody>
      </p:sp>
      <p:sp>
        <p:nvSpPr>
          <p:cNvPr id="154" name="순서도: 처리 153">
            <a:extLst>
              <a:ext uri="{FF2B5EF4-FFF2-40B4-BE49-F238E27FC236}">
                <a16:creationId xmlns:a16="http://schemas.microsoft.com/office/drawing/2014/main" id="{BE403CCC-8AD9-0DEB-C583-1BD3AF2E4415}"/>
              </a:ext>
            </a:extLst>
          </p:cNvPr>
          <p:cNvSpPr/>
          <p:nvPr/>
        </p:nvSpPr>
        <p:spPr>
          <a:xfrm>
            <a:off x="5857597" y="3219149"/>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inquiry_layout.js</a:t>
            </a:r>
            <a:endParaRPr lang="ko-KR" altLang="en-US" sz="800">
              <a:solidFill>
                <a:schemeClr val="tx1"/>
              </a:solidFill>
            </a:endParaRPr>
          </a:p>
        </p:txBody>
      </p:sp>
      <p:cxnSp>
        <p:nvCxnSpPr>
          <p:cNvPr id="155" name="직선 화살표 연결선 154">
            <a:extLst>
              <a:ext uri="{FF2B5EF4-FFF2-40B4-BE49-F238E27FC236}">
                <a16:creationId xmlns:a16="http://schemas.microsoft.com/office/drawing/2014/main" id="{F85DCEA8-03D9-53ED-EBF2-8CDE719886C7}"/>
              </a:ext>
            </a:extLst>
          </p:cNvPr>
          <p:cNvCxnSpPr>
            <a:cxnSpLocks/>
            <a:stCxn id="154" idx="2"/>
            <a:endCxn id="153" idx="0"/>
          </p:cNvCxnSpPr>
          <p:nvPr/>
        </p:nvCxnSpPr>
        <p:spPr>
          <a:xfrm>
            <a:off x="6506187" y="3464497"/>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6" name="직선 화살표 연결선 155">
            <a:extLst>
              <a:ext uri="{FF2B5EF4-FFF2-40B4-BE49-F238E27FC236}">
                <a16:creationId xmlns:a16="http://schemas.microsoft.com/office/drawing/2014/main" id="{704347BC-C92F-155E-4375-40EC5C364CFA}"/>
              </a:ext>
            </a:extLst>
          </p:cNvPr>
          <p:cNvCxnSpPr>
            <a:cxnSpLocks/>
            <a:stCxn id="159" idx="2"/>
            <a:endCxn id="154" idx="0"/>
          </p:cNvCxnSpPr>
          <p:nvPr/>
        </p:nvCxnSpPr>
        <p:spPr>
          <a:xfrm>
            <a:off x="6503347" y="3024911"/>
            <a:ext cx="2840"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7" name="직사각형 156">
            <a:extLst>
              <a:ext uri="{FF2B5EF4-FFF2-40B4-BE49-F238E27FC236}">
                <a16:creationId xmlns:a16="http://schemas.microsoft.com/office/drawing/2014/main" id="{3498EE9F-A87F-794D-C6CC-36C597182BB3}"/>
              </a:ext>
            </a:extLst>
          </p:cNvPr>
          <p:cNvSpPr/>
          <p:nvPr/>
        </p:nvSpPr>
        <p:spPr>
          <a:xfrm>
            <a:off x="6540928" y="3870613"/>
            <a:ext cx="428322" cy="215444"/>
          </a:xfrm>
          <a:prstGeom prst="rect">
            <a:avLst/>
          </a:prstGeom>
        </p:spPr>
        <p:txBody>
          <a:bodyPr wrap="none">
            <a:spAutoFit/>
          </a:bodyPr>
          <a:lstStyle/>
          <a:p>
            <a:r>
              <a:rPr lang="en-US" altLang="ko-KR" sz="800"/>
              <a:t>fetch</a:t>
            </a:r>
            <a:endParaRPr lang="ko-KR" altLang="en-US" sz="800" dirty="0"/>
          </a:p>
        </p:txBody>
      </p:sp>
      <p:sp>
        <p:nvSpPr>
          <p:cNvPr id="158" name="직사각형 157">
            <a:extLst>
              <a:ext uri="{FF2B5EF4-FFF2-40B4-BE49-F238E27FC236}">
                <a16:creationId xmlns:a16="http://schemas.microsoft.com/office/drawing/2014/main" id="{1A445B40-15A4-B717-45A7-EB63BEFBC365}"/>
              </a:ext>
            </a:extLst>
          </p:cNvPr>
          <p:cNvSpPr/>
          <p:nvPr/>
        </p:nvSpPr>
        <p:spPr>
          <a:xfrm>
            <a:off x="6540451" y="5997929"/>
            <a:ext cx="388248" cy="215444"/>
          </a:xfrm>
          <a:prstGeom prst="rect">
            <a:avLst/>
          </a:prstGeom>
        </p:spPr>
        <p:txBody>
          <a:bodyPr wrap="none">
            <a:spAutoFit/>
          </a:bodyPr>
          <a:lstStyle/>
          <a:p>
            <a:r>
              <a:rPr lang="en-US" altLang="ko-KR" sz="800"/>
              <a:t>json</a:t>
            </a:r>
            <a:endParaRPr lang="ko-KR" altLang="en-US" sz="800" dirty="0"/>
          </a:p>
        </p:txBody>
      </p:sp>
      <p:sp>
        <p:nvSpPr>
          <p:cNvPr id="159" name="순서도: 처리 158">
            <a:extLst>
              <a:ext uri="{FF2B5EF4-FFF2-40B4-BE49-F238E27FC236}">
                <a16:creationId xmlns:a16="http://schemas.microsoft.com/office/drawing/2014/main" id="{C8D6E5A5-D1DA-4224-6D2C-A55846341AC5}"/>
              </a:ext>
            </a:extLst>
          </p:cNvPr>
          <p:cNvSpPr/>
          <p:nvPr/>
        </p:nvSpPr>
        <p:spPr>
          <a:xfrm>
            <a:off x="5852669" y="2779563"/>
            <a:ext cx="1301355"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inquiry_event.js</a:t>
            </a:r>
            <a:endParaRPr lang="ko-KR" altLang="en-US" sz="800" dirty="0">
              <a:solidFill>
                <a:schemeClr val="tx1"/>
              </a:solidFill>
            </a:endParaRPr>
          </a:p>
        </p:txBody>
      </p:sp>
      <p:cxnSp>
        <p:nvCxnSpPr>
          <p:cNvPr id="160" name="직선 화살표 연결선 159">
            <a:extLst>
              <a:ext uri="{FF2B5EF4-FFF2-40B4-BE49-F238E27FC236}">
                <a16:creationId xmlns:a16="http://schemas.microsoft.com/office/drawing/2014/main" id="{C9339E96-097C-F6BE-C706-ABB6AD03B150}"/>
              </a:ext>
            </a:extLst>
          </p:cNvPr>
          <p:cNvCxnSpPr>
            <a:cxnSpLocks/>
          </p:cNvCxnSpPr>
          <p:nvPr/>
        </p:nvCxnSpPr>
        <p:spPr>
          <a:xfrm>
            <a:off x="6503347" y="2565206"/>
            <a:ext cx="0" cy="21435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7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12891-C2D8-2407-7588-A1C720C8AD37}"/>
            </a:ext>
          </a:extLst>
        </p:cNvPr>
        <p:cNvGrpSpPr/>
        <p:nvPr/>
      </p:nvGrpSpPr>
      <p:grpSpPr>
        <a:xfrm>
          <a:off x="0" y="0"/>
          <a:ext cx="0" cy="0"/>
          <a:chOff x="0" y="0"/>
          <a:chExt cx="0" cy="0"/>
        </a:xfrm>
      </p:grpSpPr>
      <p:graphicFrame>
        <p:nvGraphicFramePr>
          <p:cNvPr id="111" name="표 110">
            <a:extLst>
              <a:ext uri="{FF2B5EF4-FFF2-40B4-BE49-F238E27FC236}">
                <a16:creationId xmlns:a16="http://schemas.microsoft.com/office/drawing/2014/main" id="{A74F4703-A11C-9BAB-CFAC-CFCD8CE07946}"/>
              </a:ext>
            </a:extLst>
          </p:cNvPr>
          <p:cNvGraphicFramePr>
            <a:graphicFrameLocks noGrp="1"/>
          </p:cNvGraphicFramePr>
          <p:nvPr>
            <p:extLst>
              <p:ext uri="{D42A27DB-BD31-4B8C-83A1-F6EECF244321}">
                <p14:modId xmlns:p14="http://schemas.microsoft.com/office/powerpoint/2010/main" val="2802796039"/>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4 STEP. Response Personal Inquiry</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1346CBCB-257F-B741-2ADF-AB88BC150CE1}"/>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059D6935-14EA-57F2-7A84-BDB8DFE9EE17}"/>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sp>
        <p:nvSpPr>
          <p:cNvPr id="113" name="순서도: 문서 112">
            <a:extLst>
              <a:ext uri="{FF2B5EF4-FFF2-40B4-BE49-F238E27FC236}">
                <a16:creationId xmlns:a16="http://schemas.microsoft.com/office/drawing/2014/main" id="{570D252C-6F24-60D7-8D73-6E5D3603B9D8}"/>
              </a:ext>
            </a:extLst>
          </p:cNvPr>
          <p:cNvSpPr/>
          <p:nvPr/>
        </p:nvSpPr>
        <p:spPr>
          <a:xfrm>
            <a:off x="2717636" y="212568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14" name="순서도: 처리 113">
            <a:extLst>
              <a:ext uri="{FF2B5EF4-FFF2-40B4-BE49-F238E27FC236}">
                <a16:creationId xmlns:a16="http://schemas.microsoft.com/office/drawing/2014/main" id="{1C1C9665-B22B-91D3-D658-B92AA14951C4}"/>
              </a:ext>
            </a:extLst>
          </p:cNvPr>
          <p:cNvSpPr/>
          <p:nvPr/>
        </p:nvSpPr>
        <p:spPr>
          <a:xfrm>
            <a:off x="2718457" y="4908097"/>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15" name="순서도: 처리 114">
            <a:extLst>
              <a:ext uri="{FF2B5EF4-FFF2-40B4-BE49-F238E27FC236}">
                <a16:creationId xmlns:a16="http://schemas.microsoft.com/office/drawing/2014/main" id="{E9B97E28-7AC4-4AAA-7D55-0F32C3581C16}"/>
              </a:ext>
            </a:extLst>
          </p:cNvPr>
          <p:cNvSpPr/>
          <p:nvPr/>
        </p:nvSpPr>
        <p:spPr>
          <a:xfrm>
            <a:off x="2718457" y="3968302"/>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InquiryMapper.java</a:t>
            </a:r>
            <a:endParaRPr lang="ko-KR" altLang="en-US" sz="800" dirty="0">
              <a:solidFill>
                <a:schemeClr val="tx1"/>
              </a:solidFill>
            </a:endParaRPr>
          </a:p>
        </p:txBody>
      </p:sp>
      <p:sp>
        <p:nvSpPr>
          <p:cNvPr id="119" name="순서도: 처리 118">
            <a:extLst>
              <a:ext uri="{FF2B5EF4-FFF2-40B4-BE49-F238E27FC236}">
                <a16:creationId xmlns:a16="http://schemas.microsoft.com/office/drawing/2014/main" id="{8AEDB3CE-65FB-582D-9AC2-16F9E4056EA2}"/>
              </a:ext>
            </a:extLst>
          </p:cNvPr>
          <p:cNvSpPr/>
          <p:nvPr/>
        </p:nvSpPr>
        <p:spPr>
          <a:xfrm>
            <a:off x="2563693" y="3501008"/>
            <a:ext cx="1605065"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memberInquiryMapper.xml</a:t>
            </a:r>
            <a:endParaRPr lang="ko-KR" altLang="en-US" sz="800" dirty="0">
              <a:solidFill>
                <a:schemeClr val="tx1"/>
              </a:solidFill>
            </a:endParaRPr>
          </a:p>
        </p:txBody>
      </p:sp>
      <p:sp>
        <p:nvSpPr>
          <p:cNvPr id="120" name="순서도: 처리 119">
            <a:extLst>
              <a:ext uri="{FF2B5EF4-FFF2-40B4-BE49-F238E27FC236}">
                <a16:creationId xmlns:a16="http://schemas.microsoft.com/office/drawing/2014/main" id="{18F469BF-DE98-6372-16F8-D6E790D51BB3}"/>
              </a:ext>
            </a:extLst>
          </p:cNvPr>
          <p:cNvSpPr/>
          <p:nvPr/>
        </p:nvSpPr>
        <p:spPr>
          <a:xfrm>
            <a:off x="2718456" y="444114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21" name="직선 화살표 연결선 120">
            <a:extLst>
              <a:ext uri="{FF2B5EF4-FFF2-40B4-BE49-F238E27FC236}">
                <a16:creationId xmlns:a16="http://schemas.microsoft.com/office/drawing/2014/main" id="{5E76061D-D12E-0A27-ACB2-6EE7005E23D8}"/>
              </a:ext>
            </a:extLst>
          </p:cNvPr>
          <p:cNvCxnSpPr>
            <a:cxnSpLocks/>
          </p:cNvCxnSpPr>
          <p:nvPr/>
        </p:nvCxnSpPr>
        <p:spPr>
          <a:xfrm flipH="1">
            <a:off x="3365919" y="2886626"/>
            <a:ext cx="613" cy="17079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EC5215E5-47D9-DE51-B0C5-0A990194DE93}"/>
              </a:ext>
            </a:extLst>
          </p:cNvPr>
          <p:cNvCxnSpPr>
            <a:cxnSpLocks/>
          </p:cNvCxnSpPr>
          <p:nvPr/>
        </p:nvCxnSpPr>
        <p:spPr>
          <a:xfrm>
            <a:off x="3365475" y="3746356"/>
            <a:ext cx="0" cy="221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3" name="직선 화살표 연결선 122">
            <a:extLst>
              <a:ext uri="{FF2B5EF4-FFF2-40B4-BE49-F238E27FC236}">
                <a16:creationId xmlns:a16="http://schemas.microsoft.com/office/drawing/2014/main" id="{8CBD34A3-58CF-528C-7574-6C31DAC87A32}"/>
              </a:ext>
            </a:extLst>
          </p:cNvPr>
          <p:cNvCxnSpPr>
            <a:cxnSpLocks/>
          </p:cNvCxnSpPr>
          <p:nvPr/>
        </p:nvCxnSpPr>
        <p:spPr>
          <a:xfrm flipH="1">
            <a:off x="3365604" y="4213650"/>
            <a:ext cx="1" cy="227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4" name="직선 화살표 연결선 123">
            <a:extLst>
              <a:ext uri="{FF2B5EF4-FFF2-40B4-BE49-F238E27FC236}">
                <a16:creationId xmlns:a16="http://schemas.microsoft.com/office/drawing/2014/main" id="{416BFE55-68F1-27DE-6F85-4CD00A45B2F6}"/>
              </a:ext>
            </a:extLst>
          </p:cNvPr>
          <p:cNvCxnSpPr>
            <a:cxnSpLocks/>
          </p:cNvCxnSpPr>
          <p:nvPr/>
        </p:nvCxnSpPr>
        <p:spPr>
          <a:xfrm>
            <a:off x="3364742" y="4686494"/>
            <a:ext cx="0"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5" name="순서도: 처리 124">
            <a:extLst>
              <a:ext uri="{FF2B5EF4-FFF2-40B4-BE49-F238E27FC236}">
                <a16:creationId xmlns:a16="http://schemas.microsoft.com/office/drawing/2014/main" id="{AD9175F4-CE7A-4FC4-3634-78E05A1FAFB7}"/>
              </a:ext>
            </a:extLst>
          </p:cNvPr>
          <p:cNvSpPr/>
          <p:nvPr/>
        </p:nvSpPr>
        <p:spPr>
          <a:xfrm>
            <a:off x="2613677" y="5380788"/>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26" name="직선 화살표 연결선 125">
            <a:extLst>
              <a:ext uri="{FF2B5EF4-FFF2-40B4-BE49-F238E27FC236}">
                <a16:creationId xmlns:a16="http://schemas.microsoft.com/office/drawing/2014/main" id="{10105284-DC61-5842-48C1-1D986493A79D}"/>
              </a:ext>
            </a:extLst>
          </p:cNvPr>
          <p:cNvCxnSpPr>
            <a:cxnSpLocks/>
          </p:cNvCxnSpPr>
          <p:nvPr/>
        </p:nvCxnSpPr>
        <p:spPr>
          <a:xfrm>
            <a:off x="3366225" y="5153445"/>
            <a:ext cx="0" cy="2273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7" name="직선 화살표 연결선 126">
            <a:extLst>
              <a:ext uri="{FF2B5EF4-FFF2-40B4-BE49-F238E27FC236}">
                <a16:creationId xmlns:a16="http://schemas.microsoft.com/office/drawing/2014/main" id="{799D8B4D-63B8-2CC2-88B0-62F0AC45D319}"/>
              </a:ext>
            </a:extLst>
          </p:cNvPr>
          <p:cNvCxnSpPr>
            <a:cxnSpLocks/>
          </p:cNvCxnSpPr>
          <p:nvPr/>
        </p:nvCxnSpPr>
        <p:spPr>
          <a:xfrm flipH="1">
            <a:off x="3364530" y="5626136"/>
            <a:ext cx="2317"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8" name="직사각형 127">
            <a:extLst>
              <a:ext uri="{FF2B5EF4-FFF2-40B4-BE49-F238E27FC236}">
                <a16:creationId xmlns:a16="http://schemas.microsoft.com/office/drawing/2014/main" id="{F9625802-050D-BB6C-5908-DEB478ED0AF2}"/>
              </a:ext>
            </a:extLst>
          </p:cNvPr>
          <p:cNvSpPr/>
          <p:nvPr/>
        </p:nvSpPr>
        <p:spPr>
          <a:xfrm>
            <a:off x="3353805" y="2393869"/>
            <a:ext cx="420308" cy="215444"/>
          </a:xfrm>
          <a:prstGeom prst="rect">
            <a:avLst/>
          </a:prstGeom>
        </p:spPr>
        <p:txBody>
          <a:bodyPr wrap="none">
            <a:spAutoFit/>
          </a:bodyPr>
          <a:lstStyle/>
          <a:p>
            <a:r>
              <a:rPr lang="en-US" altLang="ko-KR" sz="800"/>
              <a:t>REST</a:t>
            </a:r>
            <a:endParaRPr lang="ko-KR" altLang="en-US" sz="800" dirty="0"/>
          </a:p>
        </p:txBody>
      </p:sp>
      <p:sp>
        <p:nvSpPr>
          <p:cNvPr id="129" name="순서도: 문서 128">
            <a:extLst>
              <a:ext uri="{FF2B5EF4-FFF2-40B4-BE49-F238E27FC236}">
                <a16:creationId xmlns:a16="http://schemas.microsoft.com/office/drawing/2014/main" id="{3F73F218-28F1-048A-9902-77EA8D391B07}"/>
              </a:ext>
            </a:extLst>
          </p:cNvPr>
          <p:cNvSpPr/>
          <p:nvPr/>
        </p:nvSpPr>
        <p:spPr>
          <a:xfrm>
            <a:off x="2717636" y="5853479"/>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31" name="순서도: 데이터 130">
            <a:extLst>
              <a:ext uri="{FF2B5EF4-FFF2-40B4-BE49-F238E27FC236}">
                <a16:creationId xmlns:a16="http://schemas.microsoft.com/office/drawing/2014/main" id="{021996C7-9561-CCAC-0193-1EF90E44C97F}"/>
              </a:ext>
            </a:extLst>
          </p:cNvPr>
          <p:cNvSpPr/>
          <p:nvPr/>
        </p:nvSpPr>
        <p:spPr>
          <a:xfrm>
            <a:off x="2740805" y="261581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Response</a:t>
            </a:r>
            <a:endParaRPr lang="ko-KR" altLang="en-US" sz="800" dirty="0">
              <a:solidFill>
                <a:schemeClr val="tx1"/>
              </a:solidFill>
              <a:latin typeface="+mn-ea"/>
            </a:endParaRPr>
          </a:p>
        </p:txBody>
      </p:sp>
      <p:cxnSp>
        <p:nvCxnSpPr>
          <p:cNvPr id="132" name="직선 화살표 연결선 131">
            <a:extLst>
              <a:ext uri="{FF2B5EF4-FFF2-40B4-BE49-F238E27FC236}">
                <a16:creationId xmlns:a16="http://schemas.microsoft.com/office/drawing/2014/main" id="{BCE60FB5-B815-74A9-FD2C-75A379C75F3D}"/>
              </a:ext>
            </a:extLst>
          </p:cNvPr>
          <p:cNvCxnSpPr>
            <a:cxnSpLocks/>
          </p:cNvCxnSpPr>
          <p:nvPr/>
        </p:nvCxnSpPr>
        <p:spPr>
          <a:xfrm flipH="1">
            <a:off x="3362913" y="2376139"/>
            <a:ext cx="1" cy="23967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B4877795-4E50-6101-C00F-54245C3AB9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5610" y="3106926"/>
            <a:ext cx="335868" cy="263975"/>
          </a:xfrm>
          <a:prstGeom prst="rect">
            <a:avLst/>
          </a:prstGeom>
        </p:spPr>
      </p:pic>
      <p:sp>
        <p:nvSpPr>
          <p:cNvPr id="8" name="직사각형 7">
            <a:extLst>
              <a:ext uri="{FF2B5EF4-FFF2-40B4-BE49-F238E27FC236}">
                <a16:creationId xmlns:a16="http://schemas.microsoft.com/office/drawing/2014/main" id="{62BF7597-6DD0-9129-5991-B01DE3F082F3}"/>
              </a:ext>
            </a:extLst>
          </p:cNvPr>
          <p:cNvSpPr/>
          <p:nvPr/>
        </p:nvSpPr>
        <p:spPr>
          <a:xfrm>
            <a:off x="1515464" y="2875777"/>
            <a:ext cx="1196160" cy="215444"/>
          </a:xfrm>
          <a:prstGeom prst="rect">
            <a:avLst/>
          </a:prstGeom>
        </p:spPr>
        <p:txBody>
          <a:bodyPr wrap="none">
            <a:spAutoFit/>
          </a:bodyPr>
          <a:lstStyle/>
          <a:p>
            <a:pPr algn="ctr"/>
            <a:r>
              <a:rPr lang="en-US" altLang="ko-KR" sz="800">
                <a:latin typeface="+mn-ea"/>
              </a:rPr>
              <a:t>tbl_member_inquiry</a:t>
            </a:r>
          </a:p>
        </p:txBody>
      </p:sp>
      <p:sp>
        <p:nvSpPr>
          <p:cNvPr id="9" name="순서도: 처리 8">
            <a:extLst>
              <a:ext uri="{FF2B5EF4-FFF2-40B4-BE49-F238E27FC236}">
                <a16:creationId xmlns:a16="http://schemas.microsoft.com/office/drawing/2014/main" id="{5E7C4BCF-C01B-F7D6-7013-5531F2BCFE75}"/>
              </a:ext>
            </a:extLst>
          </p:cNvPr>
          <p:cNvSpPr/>
          <p:nvPr/>
        </p:nvSpPr>
        <p:spPr>
          <a:xfrm>
            <a:off x="2717636" y="3057421"/>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inquiry_service.js</a:t>
            </a:r>
            <a:endParaRPr lang="ko-KR" altLang="en-US" sz="800" dirty="0">
              <a:solidFill>
                <a:schemeClr val="tx1"/>
              </a:solidFill>
            </a:endParaRPr>
          </a:p>
        </p:txBody>
      </p:sp>
      <p:cxnSp>
        <p:nvCxnSpPr>
          <p:cNvPr id="18" name="직선 화살표 연결선 17">
            <a:extLst>
              <a:ext uri="{FF2B5EF4-FFF2-40B4-BE49-F238E27FC236}">
                <a16:creationId xmlns:a16="http://schemas.microsoft.com/office/drawing/2014/main" id="{4A194274-6A1B-EF9B-8E93-E91CC338857A}"/>
              </a:ext>
            </a:extLst>
          </p:cNvPr>
          <p:cNvCxnSpPr>
            <a:cxnSpLocks/>
          </p:cNvCxnSpPr>
          <p:nvPr/>
        </p:nvCxnSpPr>
        <p:spPr>
          <a:xfrm>
            <a:off x="3366225" y="3302769"/>
            <a:ext cx="0" cy="19823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7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4A5A-4A3F-3956-E607-7FAB3F5483F2}"/>
            </a:ext>
          </a:extLst>
        </p:cNvPr>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327EFD81-8C71-786F-51A0-A1E8CA67D157}"/>
              </a:ext>
            </a:extLst>
          </p:cNvPr>
          <p:cNvGraphicFramePr>
            <a:graphicFrameLocks noGrp="1"/>
          </p:cNvGraphicFramePr>
          <p:nvPr>
            <p:extLst>
              <p:ext uri="{D42A27DB-BD31-4B8C-83A1-F6EECF244321}">
                <p14:modId xmlns:p14="http://schemas.microsoft.com/office/powerpoint/2010/main" val="2428683565"/>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Company Inquiry 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Company Inquiry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74AAC465-B88B-DEB8-866E-E8FE2C1FE534}"/>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9E62319D-9DE7-9F98-EDDC-F1771313DF0D}"/>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sp>
        <p:nvSpPr>
          <p:cNvPr id="36" name="순서도: 문서 35">
            <a:extLst>
              <a:ext uri="{FF2B5EF4-FFF2-40B4-BE49-F238E27FC236}">
                <a16:creationId xmlns:a16="http://schemas.microsoft.com/office/drawing/2014/main" id="{8EA068BC-A5DF-4320-6D3B-DC9F1A11EB8F}"/>
              </a:ext>
            </a:extLst>
          </p:cNvPr>
          <p:cNvSpPr/>
          <p:nvPr/>
        </p:nvSpPr>
        <p:spPr>
          <a:xfrm>
            <a:off x="6278610" y="1766687"/>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1" name="직사각형 60">
            <a:extLst>
              <a:ext uri="{FF2B5EF4-FFF2-40B4-BE49-F238E27FC236}">
                <a16:creationId xmlns:a16="http://schemas.microsoft.com/office/drawing/2014/main" id="{44B2428D-73F5-8795-E6A9-A05226C2BBBE}"/>
              </a:ext>
            </a:extLst>
          </p:cNvPr>
          <p:cNvSpPr/>
          <p:nvPr/>
        </p:nvSpPr>
        <p:spPr>
          <a:xfrm>
            <a:off x="6925369" y="2020991"/>
            <a:ext cx="420308" cy="215444"/>
          </a:xfrm>
          <a:prstGeom prst="rect">
            <a:avLst/>
          </a:prstGeom>
        </p:spPr>
        <p:txBody>
          <a:bodyPr wrap="none">
            <a:spAutoFit/>
          </a:bodyPr>
          <a:lstStyle/>
          <a:p>
            <a:r>
              <a:rPr lang="en-US" altLang="ko-KR" sz="800"/>
              <a:t>REST</a:t>
            </a:r>
            <a:endParaRPr lang="ko-KR" altLang="en-US" sz="800" dirty="0"/>
          </a:p>
        </p:txBody>
      </p:sp>
      <p:sp>
        <p:nvSpPr>
          <p:cNvPr id="71" name="순서도: 데이터 70">
            <a:extLst>
              <a:ext uri="{FF2B5EF4-FFF2-40B4-BE49-F238E27FC236}">
                <a16:creationId xmlns:a16="http://schemas.microsoft.com/office/drawing/2014/main" id="{7C2C80C3-7887-96A3-96FD-8571E49927A3}"/>
              </a:ext>
            </a:extLst>
          </p:cNvPr>
          <p:cNvSpPr/>
          <p:nvPr/>
        </p:nvSpPr>
        <p:spPr>
          <a:xfrm>
            <a:off x="6301779" y="2256816"/>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A42819CC-B153-D909-E9AE-EB6B6C07A767}"/>
              </a:ext>
            </a:extLst>
          </p:cNvPr>
          <p:cNvCxnSpPr>
            <a:cxnSpLocks/>
          </p:cNvCxnSpPr>
          <p:nvPr/>
        </p:nvCxnSpPr>
        <p:spPr>
          <a:xfrm flipH="1">
            <a:off x="6926172" y="2004525"/>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 name="순서도: 문서 5">
            <a:extLst>
              <a:ext uri="{FF2B5EF4-FFF2-40B4-BE49-F238E27FC236}">
                <a16:creationId xmlns:a16="http://schemas.microsoft.com/office/drawing/2014/main" id="{0BF85EB7-9CD7-57E8-C616-A3B513E89C7E}"/>
              </a:ext>
            </a:extLst>
          </p:cNvPr>
          <p:cNvSpPr/>
          <p:nvPr/>
        </p:nvSpPr>
        <p:spPr>
          <a:xfrm>
            <a:off x="2575873"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513A2886-2527-9C87-21AD-77E633C9368B}"/>
              </a:ext>
            </a:extLst>
          </p:cNvPr>
          <p:cNvSpPr/>
          <p:nvPr/>
        </p:nvSpPr>
        <p:spPr>
          <a:xfrm>
            <a:off x="25766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DF857EF0-2F57-AF9D-FB41-43D60363ED0D}"/>
              </a:ext>
            </a:extLst>
          </p:cNvPr>
          <p:cNvSpPr/>
          <p:nvPr/>
        </p:nvSpPr>
        <p:spPr>
          <a:xfrm>
            <a:off x="2436780" y="3936243"/>
            <a:ext cx="157536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EEE9519B-9C62-4ABA-0F15-ADD9B72CB2EA}"/>
              </a:ext>
            </a:extLst>
          </p:cNvPr>
          <p:cNvSpPr/>
          <p:nvPr/>
        </p:nvSpPr>
        <p:spPr>
          <a:xfrm>
            <a:off x="2451145" y="3514387"/>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companyInquiryMapper.xml</a:t>
            </a:r>
            <a:endParaRPr lang="ko-KR" altLang="en-US" sz="800" dirty="0">
              <a:solidFill>
                <a:schemeClr val="tx1"/>
              </a:solidFill>
            </a:endParaRPr>
          </a:p>
        </p:txBody>
      </p:sp>
      <p:sp>
        <p:nvSpPr>
          <p:cNvPr id="11" name="순서도: 처리 10">
            <a:extLst>
              <a:ext uri="{FF2B5EF4-FFF2-40B4-BE49-F238E27FC236}">
                <a16:creationId xmlns:a16="http://schemas.microsoft.com/office/drawing/2014/main" id="{4E65D9DF-5247-8130-C6F8-4DE1D05A446B}"/>
              </a:ext>
            </a:extLst>
          </p:cNvPr>
          <p:cNvSpPr/>
          <p:nvPr/>
        </p:nvSpPr>
        <p:spPr>
          <a:xfrm>
            <a:off x="2576693"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220BA4A6-DE63-D088-B271-1185B9EC8BD8}"/>
              </a:ext>
            </a:extLst>
          </p:cNvPr>
          <p:cNvCxnSpPr>
            <a:cxnSpLocks/>
          </p:cNvCxnSpPr>
          <p:nvPr/>
        </p:nvCxnSpPr>
        <p:spPr>
          <a:xfrm flipH="1">
            <a:off x="3224373" y="3336890"/>
            <a:ext cx="3839"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08A07FA0-4977-ED91-BC7A-EF0F36CF0036}"/>
              </a:ext>
            </a:extLst>
          </p:cNvPr>
          <p:cNvCxnSpPr>
            <a:cxnSpLocks/>
          </p:cNvCxnSpPr>
          <p:nvPr/>
        </p:nvCxnSpPr>
        <p:spPr>
          <a:xfrm>
            <a:off x="3222632" y="3759735"/>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4D59845-61AA-F730-B7D2-FFC183AE8F39}"/>
              </a:ext>
            </a:extLst>
          </p:cNvPr>
          <p:cNvCxnSpPr>
            <a:cxnSpLocks/>
          </p:cNvCxnSpPr>
          <p:nvPr/>
        </p:nvCxnSpPr>
        <p:spPr>
          <a:xfrm>
            <a:off x="3224462" y="4181591"/>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923ADA38-3CFA-17B1-4615-3E857FBC28B8}"/>
              </a:ext>
            </a:extLst>
          </p:cNvPr>
          <p:cNvCxnSpPr>
            <a:cxnSpLocks/>
          </p:cNvCxnSpPr>
          <p:nvPr/>
        </p:nvCxnSpPr>
        <p:spPr>
          <a:xfrm>
            <a:off x="3224462" y="4596251"/>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473C8F8F-41F1-D1A2-962B-57E889EDAB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7710" y="3505073"/>
            <a:ext cx="335868" cy="263975"/>
          </a:xfrm>
          <a:prstGeom prst="rect">
            <a:avLst/>
          </a:prstGeom>
        </p:spPr>
      </p:pic>
      <p:cxnSp>
        <p:nvCxnSpPr>
          <p:cNvPr id="31" name="직선 연결선 30">
            <a:extLst>
              <a:ext uri="{FF2B5EF4-FFF2-40B4-BE49-F238E27FC236}">
                <a16:creationId xmlns:a16="http://schemas.microsoft.com/office/drawing/2014/main" id="{2B011C0B-F4E9-38CE-F5A5-EA5CB7E115D0}"/>
              </a:ext>
            </a:extLst>
          </p:cNvPr>
          <p:cNvCxnSpPr>
            <a:cxnSpLocks/>
            <a:stCxn id="22" idx="3"/>
            <a:endCxn id="10" idx="1"/>
          </p:cNvCxnSpPr>
          <p:nvPr/>
        </p:nvCxnSpPr>
        <p:spPr>
          <a:xfrm>
            <a:off x="2283578" y="3637061"/>
            <a:ext cx="16756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2" name="순서도: 처리 31">
            <a:extLst>
              <a:ext uri="{FF2B5EF4-FFF2-40B4-BE49-F238E27FC236}">
                <a16:creationId xmlns:a16="http://schemas.microsoft.com/office/drawing/2014/main" id="{8AE6A396-96AE-D484-15CD-E5218C64DABC}"/>
              </a:ext>
            </a:extLst>
          </p:cNvPr>
          <p:cNvSpPr/>
          <p:nvPr/>
        </p:nvSpPr>
        <p:spPr>
          <a:xfrm>
            <a:off x="24719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623C64F8-1D61-3474-4E5E-E8454BF3DABF}"/>
              </a:ext>
            </a:extLst>
          </p:cNvPr>
          <p:cNvCxnSpPr>
            <a:cxnSpLocks/>
          </p:cNvCxnSpPr>
          <p:nvPr/>
        </p:nvCxnSpPr>
        <p:spPr>
          <a:xfrm>
            <a:off x="32244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6CFAAC31-E47D-4E27-F4DF-BF16FD0CC7A9}"/>
              </a:ext>
            </a:extLst>
          </p:cNvPr>
          <p:cNvCxnSpPr>
            <a:cxnSpLocks/>
          </p:cNvCxnSpPr>
          <p:nvPr/>
        </p:nvCxnSpPr>
        <p:spPr>
          <a:xfrm>
            <a:off x="3221588"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AC5242B8-6D2C-6CE7-E0AA-D782A5D3ADB4}"/>
              </a:ext>
            </a:extLst>
          </p:cNvPr>
          <p:cNvSpPr/>
          <p:nvPr/>
        </p:nvSpPr>
        <p:spPr>
          <a:xfrm>
            <a:off x="3236104" y="2027615"/>
            <a:ext cx="420308" cy="215444"/>
          </a:xfrm>
          <a:prstGeom prst="rect">
            <a:avLst/>
          </a:prstGeom>
        </p:spPr>
        <p:txBody>
          <a:bodyPr wrap="none">
            <a:spAutoFit/>
          </a:bodyPr>
          <a:lstStyle/>
          <a:p>
            <a:r>
              <a:rPr lang="en-US" altLang="ko-KR" sz="800"/>
              <a:t>REST</a:t>
            </a:r>
            <a:endParaRPr lang="ko-KR" altLang="en-US" sz="800" dirty="0"/>
          </a:p>
        </p:txBody>
      </p:sp>
      <p:sp>
        <p:nvSpPr>
          <p:cNvPr id="46" name="순서도: 문서 45">
            <a:extLst>
              <a:ext uri="{FF2B5EF4-FFF2-40B4-BE49-F238E27FC236}">
                <a16:creationId xmlns:a16="http://schemas.microsoft.com/office/drawing/2014/main" id="{7B454BB9-DCF6-A60C-B41F-3D7A55945DFB}"/>
              </a:ext>
            </a:extLst>
          </p:cNvPr>
          <p:cNvSpPr/>
          <p:nvPr/>
        </p:nvSpPr>
        <p:spPr>
          <a:xfrm>
            <a:off x="2575873"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0" name="순서도: 처리 49">
            <a:extLst>
              <a:ext uri="{FF2B5EF4-FFF2-40B4-BE49-F238E27FC236}">
                <a16:creationId xmlns:a16="http://schemas.microsoft.com/office/drawing/2014/main" id="{A50D8CCB-7894-21C0-47D3-643E35CDE6E8}"/>
              </a:ext>
            </a:extLst>
          </p:cNvPr>
          <p:cNvSpPr/>
          <p:nvPr/>
        </p:nvSpPr>
        <p:spPr>
          <a:xfrm>
            <a:off x="2450968" y="3091542"/>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company_inquiry_service.js</a:t>
            </a:r>
            <a:endParaRPr lang="ko-KR" altLang="en-US" sz="800" dirty="0">
              <a:solidFill>
                <a:schemeClr val="tx1"/>
              </a:solidFill>
            </a:endParaRPr>
          </a:p>
        </p:txBody>
      </p:sp>
      <p:sp>
        <p:nvSpPr>
          <p:cNvPr id="51" name="순서도: 처리 50">
            <a:extLst>
              <a:ext uri="{FF2B5EF4-FFF2-40B4-BE49-F238E27FC236}">
                <a16:creationId xmlns:a16="http://schemas.microsoft.com/office/drawing/2014/main" id="{60803A67-C410-769F-6BD1-BBDF23200239}"/>
              </a:ext>
            </a:extLst>
          </p:cNvPr>
          <p:cNvSpPr/>
          <p:nvPr/>
        </p:nvSpPr>
        <p:spPr>
          <a:xfrm>
            <a:off x="2450968" y="2662325"/>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company_inquiry_layout.js</a:t>
            </a:r>
            <a:endParaRPr lang="ko-KR" altLang="en-US" sz="800">
              <a:solidFill>
                <a:schemeClr val="tx1"/>
              </a:solidFill>
            </a:endParaRPr>
          </a:p>
        </p:txBody>
      </p:sp>
      <p:cxnSp>
        <p:nvCxnSpPr>
          <p:cNvPr id="52" name="직선 화살표 연결선 51">
            <a:extLst>
              <a:ext uri="{FF2B5EF4-FFF2-40B4-BE49-F238E27FC236}">
                <a16:creationId xmlns:a16="http://schemas.microsoft.com/office/drawing/2014/main" id="{54BCB28D-8863-8176-71A1-8836AB48500E}"/>
              </a:ext>
            </a:extLst>
          </p:cNvPr>
          <p:cNvCxnSpPr>
            <a:cxnSpLocks/>
          </p:cNvCxnSpPr>
          <p:nvPr/>
        </p:nvCxnSpPr>
        <p:spPr>
          <a:xfrm>
            <a:off x="3224462"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747FDA03-0E17-70C7-539B-1A7881A3646D}"/>
              </a:ext>
            </a:extLst>
          </p:cNvPr>
          <p:cNvCxnSpPr>
            <a:cxnSpLocks/>
          </p:cNvCxnSpPr>
          <p:nvPr/>
        </p:nvCxnSpPr>
        <p:spPr>
          <a:xfrm flipH="1">
            <a:off x="3223039" y="2468087"/>
            <a:ext cx="992"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92DA4AE6-5883-D2D5-0664-3CC8A19FFE5A}"/>
              </a:ext>
            </a:extLst>
          </p:cNvPr>
          <p:cNvCxnSpPr>
            <a:cxnSpLocks/>
          </p:cNvCxnSpPr>
          <p:nvPr/>
        </p:nvCxnSpPr>
        <p:spPr>
          <a:xfrm>
            <a:off x="3222727" y="2057545"/>
            <a:ext cx="7952" cy="1691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5CB7BAA2-8B89-A19B-D798-A2FE46456925}"/>
              </a:ext>
            </a:extLst>
          </p:cNvPr>
          <p:cNvSpPr/>
          <p:nvPr/>
        </p:nvSpPr>
        <p:spPr>
          <a:xfrm>
            <a:off x="3222276" y="3313789"/>
            <a:ext cx="428322" cy="215444"/>
          </a:xfrm>
          <a:prstGeom prst="rect">
            <a:avLst/>
          </a:prstGeom>
        </p:spPr>
        <p:txBody>
          <a:bodyPr wrap="none">
            <a:spAutoFit/>
          </a:bodyPr>
          <a:lstStyle/>
          <a:p>
            <a:r>
              <a:rPr lang="en-US" altLang="ko-KR" sz="800"/>
              <a:t>fetch</a:t>
            </a:r>
            <a:endParaRPr lang="ko-KR" altLang="en-US" sz="800" dirty="0"/>
          </a:p>
        </p:txBody>
      </p:sp>
      <p:sp>
        <p:nvSpPr>
          <p:cNvPr id="57" name="직사각형 56">
            <a:extLst>
              <a:ext uri="{FF2B5EF4-FFF2-40B4-BE49-F238E27FC236}">
                <a16:creationId xmlns:a16="http://schemas.microsoft.com/office/drawing/2014/main" id="{F20EE8DE-6720-BDFB-CFD2-8A83BA96632F}"/>
              </a:ext>
            </a:extLst>
          </p:cNvPr>
          <p:cNvSpPr/>
          <p:nvPr/>
        </p:nvSpPr>
        <p:spPr>
          <a:xfrm>
            <a:off x="3252134" y="5434303"/>
            <a:ext cx="388248" cy="215444"/>
          </a:xfrm>
          <a:prstGeom prst="rect">
            <a:avLst/>
          </a:prstGeom>
        </p:spPr>
        <p:txBody>
          <a:bodyPr wrap="none">
            <a:spAutoFit/>
          </a:bodyPr>
          <a:lstStyle/>
          <a:p>
            <a:r>
              <a:rPr lang="en-US" altLang="ko-KR" sz="800"/>
              <a:t>json</a:t>
            </a:r>
            <a:endParaRPr lang="ko-KR" altLang="en-US" sz="800" dirty="0"/>
          </a:p>
        </p:txBody>
      </p:sp>
      <p:sp>
        <p:nvSpPr>
          <p:cNvPr id="58" name="순서도: 처리 57">
            <a:extLst>
              <a:ext uri="{FF2B5EF4-FFF2-40B4-BE49-F238E27FC236}">
                <a16:creationId xmlns:a16="http://schemas.microsoft.com/office/drawing/2014/main" id="{B0DD4352-C1D8-BDE1-2B18-15920EB60D8E}"/>
              </a:ext>
            </a:extLst>
          </p:cNvPr>
          <p:cNvSpPr/>
          <p:nvPr/>
        </p:nvSpPr>
        <p:spPr>
          <a:xfrm>
            <a:off x="2448478" y="2222739"/>
            <a:ext cx="155196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company_inquiry_event.js</a:t>
            </a:r>
            <a:endParaRPr lang="ko-KR" altLang="en-US" sz="800" dirty="0">
              <a:solidFill>
                <a:schemeClr val="tx1"/>
              </a:solidFill>
            </a:endParaRPr>
          </a:p>
        </p:txBody>
      </p:sp>
      <p:sp>
        <p:nvSpPr>
          <p:cNvPr id="29" name="직사각형 28">
            <a:extLst>
              <a:ext uri="{FF2B5EF4-FFF2-40B4-BE49-F238E27FC236}">
                <a16:creationId xmlns:a16="http://schemas.microsoft.com/office/drawing/2014/main" id="{9995A37B-E047-0E56-726F-AAC9456424E2}"/>
              </a:ext>
            </a:extLst>
          </p:cNvPr>
          <p:cNvSpPr/>
          <p:nvPr/>
        </p:nvSpPr>
        <p:spPr>
          <a:xfrm>
            <a:off x="1166037" y="2784495"/>
            <a:ext cx="1303562" cy="584775"/>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tbl_company</a:t>
            </a:r>
          </a:p>
          <a:p>
            <a:pPr algn="ctr"/>
            <a:r>
              <a:rPr lang="en-US" altLang="ko-KR" sz="800">
                <a:latin typeface="+mn-ea"/>
              </a:rPr>
              <a:t>tbl_company_member</a:t>
            </a:r>
          </a:p>
          <a:p>
            <a:pPr algn="ctr"/>
            <a:r>
              <a:rPr lang="en-US" altLang="ko-KR" sz="800">
                <a:latin typeface="+mn-ea"/>
              </a:rPr>
              <a:t>tbl_company_inquiry</a:t>
            </a:r>
          </a:p>
        </p:txBody>
      </p:sp>
      <p:sp>
        <p:nvSpPr>
          <p:cNvPr id="123" name="순서도: 처리 122">
            <a:extLst>
              <a:ext uri="{FF2B5EF4-FFF2-40B4-BE49-F238E27FC236}">
                <a16:creationId xmlns:a16="http://schemas.microsoft.com/office/drawing/2014/main" id="{A8B1F0DB-531D-AB7A-C56D-728A1EFDCBC1}"/>
              </a:ext>
            </a:extLst>
          </p:cNvPr>
          <p:cNvSpPr/>
          <p:nvPr/>
        </p:nvSpPr>
        <p:spPr>
          <a:xfrm>
            <a:off x="6279431" y="5251855"/>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24" name="순서도: 처리 123">
            <a:extLst>
              <a:ext uri="{FF2B5EF4-FFF2-40B4-BE49-F238E27FC236}">
                <a16:creationId xmlns:a16="http://schemas.microsoft.com/office/drawing/2014/main" id="{016CC9D2-B281-615D-FD5C-D7E801044567}"/>
              </a:ext>
            </a:extLst>
          </p:cNvPr>
          <p:cNvSpPr/>
          <p:nvPr/>
        </p:nvSpPr>
        <p:spPr>
          <a:xfrm>
            <a:off x="6139517" y="4422535"/>
            <a:ext cx="157536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CompanyInquiryMapper.java</a:t>
            </a:r>
            <a:endParaRPr lang="ko-KR" altLang="en-US" sz="800" dirty="0">
              <a:solidFill>
                <a:schemeClr val="tx1"/>
              </a:solidFill>
            </a:endParaRPr>
          </a:p>
        </p:txBody>
      </p:sp>
      <p:sp>
        <p:nvSpPr>
          <p:cNvPr id="125" name="순서도: 처리 124">
            <a:extLst>
              <a:ext uri="{FF2B5EF4-FFF2-40B4-BE49-F238E27FC236}">
                <a16:creationId xmlns:a16="http://schemas.microsoft.com/office/drawing/2014/main" id="{28941E53-63BF-5650-CD50-0F10D69DC378}"/>
              </a:ext>
            </a:extLst>
          </p:cNvPr>
          <p:cNvSpPr/>
          <p:nvPr/>
        </p:nvSpPr>
        <p:spPr>
          <a:xfrm>
            <a:off x="6153882" y="4000679"/>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companyInquiryMapper.xml</a:t>
            </a:r>
            <a:endParaRPr lang="ko-KR" altLang="en-US" sz="800" dirty="0">
              <a:solidFill>
                <a:schemeClr val="tx1"/>
              </a:solidFill>
            </a:endParaRPr>
          </a:p>
        </p:txBody>
      </p:sp>
      <p:sp>
        <p:nvSpPr>
          <p:cNvPr id="126" name="순서도: 처리 125">
            <a:extLst>
              <a:ext uri="{FF2B5EF4-FFF2-40B4-BE49-F238E27FC236}">
                <a16:creationId xmlns:a16="http://schemas.microsoft.com/office/drawing/2014/main" id="{9BF2E48A-AFFF-3F17-DE9F-AD91CABDF438}"/>
              </a:ext>
            </a:extLst>
          </p:cNvPr>
          <p:cNvSpPr/>
          <p:nvPr/>
        </p:nvSpPr>
        <p:spPr>
          <a:xfrm>
            <a:off x="6279430" y="4837195"/>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27" name="직선 화살표 연결선 126">
            <a:extLst>
              <a:ext uri="{FF2B5EF4-FFF2-40B4-BE49-F238E27FC236}">
                <a16:creationId xmlns:a16="http://schemas.microsoft.com/office/drawing/2014/main" id="{B9230FB7-8A70-9866-DEEB-31AD1AD147C4}"/>
              </a:ext>
            </a:extLst>
          </p:cNvPr>
          <p:cNvCxnSpPr>
            <a:cxnSpLocks/>
          </p:cNvCxnSpPr>
          <p:nvPr/>
        </p:nvCxnSpPr>
        <p:spPr>
          <a:xfrm flipH="1">
            <a:off x="6927110" y="3823182"/>
            <a:ext cx="3839"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C982DD58-5DDA-7B01-6BA9-1535D94A6A78}"/>
              </a:ext>
            </a:extLst>
          </p:cNvPr>
          <p:cNvCxnSpPr>
            <a:cxnSpLocks/>
          </p:cNvCxnSpPr>
          <p:nvPr/>
        </p:nvCxnSpPr>
        <p:spPr>
          <a:xfrm>
            <a:off x="6925369" y="4246027"/>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9" name="직선 화살표 연결선 128">
            <a:extLst>
              <a:ext uri="{FF2B5EF4-FFF2-40B4-BE49-F238E27FC236}">
                <a16:creationId xmlns:a16="http://schemas.microsoft.com/office/drawing/2014/main" id="{7E22614A-054D-41C3-5A1A-0FFB3AC19DC6}"/>
              </a:ext>
            </a:extLst>
          </p:cNvPr>
          <p:cNvCxnSpPr>
            <a:cxnSpLocks/>
          </p:cNvCxnSpPr>
          <p:nvPr/>
        </p:nvCxnSpPr>
        <p:spPr>
          <a:xfrm>
            <a:off x="6927199" y="4667883"/>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1" name="직선 화살표 연결선 130">
            <a:extLst>
              <a:ext uri="{FF2B5EF4-FFF2-40B4-BE49-F238E27FC236}">
                <a16:creationId xmlns:a16="http://schemas.microsoft.com/office/drawing/2014/main" id="{B0E8479B-C8EC-6841-2815-9CDF61799F80}"/>
              </a:ext>
            </a:extLst>
          </p:cNvPr>
          <p:cNvCxnSpPr>
            <a:cxnSpLocks/>
          </p:cNvCxnSpPr>
          <p:nvPr/>
        </p:nvCxnSpPr>
        <p:spPr>
          <a:xfrm>
            <a:off x="6927199" y="5082543"/>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32" name="그림 131">
            <a:extLst>
              <a:ext uri="{FF2B5EF4-FFF2-40B4-BE49-F238E27FC236}">
                <a16:creationId xmlns:a16="http://schemas.microsoft.com/office/drawing/2014/main" id="{28A34187-412E-5EDB-BCA1-64E2690210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650447" y="3991365"/>
            <a:ext cx="335868" cy="263975"/>
          </a:xfrm>
          <a:prstGeom prst="rect">
            <a:avLst/>
          </a:prstGeom>
        </p:spPr>
      </p:pic>
      <p:cxnSp>
        <p:nvCxnSpPr>
          <p:cNvPr id="133" name="직선 연결선 132">
            <a:extLst>
              <a:ext uri="{FF2B5EF4-FFF2-40B4-BE49-F238E27FC236}">
                <a16:creationId xmlns:a16="http://schemas.microsoft.com/office/drawing/2014/main" id="{75611962-21E5-D7CC-646E-402DC04AC68B}"/>
              </a:ext>
            </a:extLst>
          </p:cNvPr>
          <p:cNvCxnSpPr>
            <a:cxnSpLocks/>
            <a:stCxn id="132" idx="3"/>
            <a:endCxn id="125" idx="1"/>
          </p:cNvCxnSpPr>
          <p:nvPr/>
        </p:nvCxnSpPr>
        <p:spPr>
          <a:xfrm>
            <a:off x="5986315" y="4123353"/>
            <a:ext cx="16756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35" name="순서도: 처리 134">
            <a:extLst>
              <a:ext uri="{FF2B5EF4-FFF2-40B4-BE49-F238E27FC236}">
                <a16:creationId xmlns:a16="http://schemas.microsoft.com/office/drawing/2014/main" id="{1343C843-E9B1-1DA3-B485-33FA85E063A1}"/>
              </a:ext>
            </a:extLst>
          </p:cNvPr>
          <p:cNvSpPr/>
          <p:nvPr/>
        </p:nvSpPr>
        <p:spPr>
          <a:xfrm>
            <a:off x="6174651" y="5697348"/>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36" name="직선 화살표 연결선 135">
            <a:extLst>
              <a:ext uri="{FF2B5EF4-FFF2-40B4-BE49-F238E27FC236}">
                <a16:creationId xmlns:a16="http://schemas.microsoft.com/office/drawing/2014/main" id="{2D8276AD-F713-A875-7FA9-3411407FD837}"/>
              </a:ext>
            </a:extLst>
          </p:cNvPr>
          <p:cNvCxnSpPr>
            <a:cxnSpLocks/>
          </p:cNvCxnSpPr>
          <p:nvPr/>
        </p:nvCxnSpPr>
        <p:spPr>
          <a:xfrm>
            <a:off x="6927199" y="5497203"/>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7" name="직선 화살표 연결선 136">
            <a:extLst>
              <a:ext uri="{FF2B5EF4-FFF2-40B4-BE49-F238E27FC236}">
                <a16:creationId xmlns:a16="http://schemas.microsoft.com/office/drawing/2014/main" id="{0C32B2F8-E820-64F4-C86B-A0CD1EE93E41}"/>
              </a:ext>
            </a:extLst>
          </p:cNvPr>
          <p:cNvCxnSpPr>
            <a:cxnSpLocks/>
          </p:cNvCxnSpPr>
          <p:nvPr/>
        </p:nvCxnSpPr>
        <p:spPr>
          <a:xfrm flipH="1">
            <a:off x="6926177" y="5942696"/>
            <a:ext cx="2045" cy="1859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1" name="순서도: 문서 140">
            <a:extLst>
              <a:ext uri="{FF2B5EF4-FFF2-40B4-BE49-F238E27FC236}">
                <a16:creationId xmlns:a16="http://schemas.microsoft.com/office/drawing/2014/main" id="{F054ADE6-45E7-B749-A253-1B4D0B06AB03}"/>
              </a:ext>
            </a:extLst>
          </p:cNvPr>
          <p:cNvSpPr/>
          <p:nvPr/>
        </p:nvSpPr>
        <p:spPr>
          <a:xfrm>
            <a:off x="6278610" y="612863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42" name="순서도: 처리 141">
            <a:extLst>
              <a:ext uri="{FF2B5EF4-FFF2-40B4-BE49-F238E27FC236}">
                <a16:creationId xmlns:a16="http://schemas.microsoft.com/office/drawing/2014/main" id="{1A5EADEB-325A-BE79-7051-9BC2DE681142}"/>
              </a:ext>
            </a:extLst>
          </p:cNvPr>
          <p:cNvSpPr/>
          <p:nvPr/>
        </p:nvSpPr>
        <p:spPr>
          <a:xfrm>
            <a:off x="6153705" y="3577834"/>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company_inquiry_service.js</a:t>
            </a:r>
            <a:endParaRPr lang="ko-KR" altLang="en-US" sz="800" dirty="0">
              <a:solidFill>
                <a:schemeClr val="tx1"/>
              </a:solidFill>
            </a:endParaRPr>
          </a:p>
        </p:txBody>
      </p:sp>
      <p:sp>
        <p:nvSpPr>
          <p:cNvPr id="145" name="순서도: 처리 144">
            <a:extLst>
              <a:ext uri="{FF2B5EF4-FFF2-40B4-BE49-F238E27FC236}">
                <a16:creationId xmlns:a16="http://schemas.microsoft.com/office/drawing/2014/main" id="{2F9D99BA-3115-764E-E163-4E50AC78CE85}"/>
              </a:ext>
            </a:extLst>
          </p:cNvPr>
          <p:cNvSpPr/>
          <p:nvPr/>
        </p:nvSpPr>
        <p:spPr>
          <a:xfrm>
            <a:off x="6153705" y="3148617"/>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company_inquiry_layout.js</a:t>
            </a:r>
            <a:endParaRPr lang="ko-KR" altLang="en-US" sz="800">
              <a:solidFill>
                <a:schemeClr val="tx1"/>
              </a:solidFill>
            </a:endParaRPr>
          </a:p>
        </p:txBody>
      </p:sp>
      <p:cxnSp>
        <p:nvCxnSpPr>
          <p:cNvPr id="146" name="직선 화살표 연결선 145">
            <a:extLst>
              <a:ext uri="{FF2B5EF4-FFF2-40B4-BE49-F238E27FC236}">
                <a16:creationId xmlns:a16="http://schemas.microsoft.com/office/drawing/2014/main" id="{BD737BF3-FC27-1614-DFAB-D65CBC6FD922}"/>
              </a:ext>
            </a:extLst>
          </p:cNvPr>
          <p:cNvCxnSpPr>
            <a:cxnSpLocks/>
          </p:cNvCxnSpPr>
          <p:nvPr/>
        </p:nvCxnSpPr>
        <p:spPr>
          <a:xfrm>
            <a:off x="6927199" y="3393965"/>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7" name="직선 화살표 연결선 146">
            <a:extLst>
              <a:ext uri="{FF2B5EF4-FFF2-40B4-BE49-F238E27FC236}">
                <a16:creationId xmlns:a16="http://schemas.microsoft.com/office/drawing/2014/main" id="{F5F2806A-91D5-A27C-B741-5502028FA612}"/>
              </a:ext>
            </a:extLst>
          </p:cNvPr>
          <p:cNvCxnSpPr>
            <a:cxnSpLocks/>
          </p:cNvCxnSpPr>
          <p:nvPr/>
        </p:nvCxnSpPr>
        <p:spPr>
          <a:xfrm flipH="1">
            <a:off x="6925776" y="2954379"/>
            <a:ext cx="992"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8" name="직선 화살표 연결선 147">
            <a:extLst>
              <a:ext uri="{FF2B5EF4-FFF2-40B4-BE49-F238E27FC236}">
                <a16:creationId xmlns:a16="http://schemas.microsoft.com/office/drawing/2014/main" id="{886558A9-D268-696B-64CA-A8976F8AD82F}"/>
              </a:ext>
            </a:extLst>
          </p:cNvPr>
          <p:cNvCxnSpPr>
            <a:cxnSpLocks/>
          </p:cNvCxnSpPr>
          <p:nvPr/>
        </p:nvCxnSpPr>
        <p:spPr>
          <a:xfrm>
            <a:off x="6925464" y="2543837"/>
            <a:ext cx="3471" cy="1691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9" name="직사각형 148">
            <a:extLst>
              <a:ext uri="{FF2B5EF4-FFF2-40B4-BE49-F238E27FC236}">
                <a16:creationId xmlns:a16="http://schemas.microsoft.com/office/drawing/2014/main" id="{3C88787E-8421-1CDE-1451-AAFE93596C4C}"/>
              </a:ext>
            </a:extLst>
          </p:cNvPr>
          <p:cNvSpPr/>
          <p:nvPr/>
        </p:nvSpPr>
        <p:spPr>
          <a:xfrm>
            <a:off x="6943216" y="3807730"/>
            <a:ext cx="428322" cy="215444"/>
          </a:xfrm>
          <a:prstGeom prst="rect">
            <a:avLst/>
          </a:prstGeom>
        </p:spPr>
        <p:txBody>
          <a:bodyPr wrap="none">
            <a:spAutoFit/>
          </a:bodyPr>
          <a:lstStyle/>
          <a:p>
            <a:r>
              <a:rPr lang="en-US" altLang="ko-KR" sz="800"/>
              <a:t>fetch</a:t>
            </a:r>
            <a:endParaRPr lang="ko-KR" altLang="en-US" sz="800" dirty="0"/>
          </a:p>
        </p:txBody>
      </p:sp>
      <p:sp>
        <p:nvSpPr>
          <p:cNvPr id="150" name="직사각형 149">
            <a:extLst>
              <a:ext uri="{FF2B5EF4-FFF2-40B4-BE49-F238E27FC236}">
                <a16:creationId xmlns:a16="http://schemas.microsoft.com/office/drawing/2014/main" id="{D733E769-6366-86E7-9F9A-68B8567665B9}"/>
              </a:ext>
            </a:extLst>
          </p:cNvPr>
          <p:cNvSpPr/>
          <p:nvPr/>
        </p:nvSpPr>
        <p:spPr>
          <a:xfrm>
            <a:off x="6974514" y="5920595"/>
            <a:ext cx="388248" cy="215444"/>
          </a:xfrm>
          <a:prstGeom prst="rect">
            <a:avLst/>
          </a:prstGeom>
        </p:spPr>
        <p:txBody>
          <a:bodyPr wrap="none">
            <a:spAutoFit/>
          </a:bodyPr>
          <a:lstStyle/>
          <a:p>
            <a:r>
              <a:rPr lang="en-US" altLang="ko-KR" sz="800"/>
              <a:t>json</a:t>
            </a:r>
            <a:endParaRPr lang="ko-KR" altLang="en-US" sz="800" dirty="0"/>
          </a:p>
        </p:txBody>
      </p:sp>
      <p:sp>
        <p:nvSpPr>
          <p:cNvPr id="151" name="순서도: 처리 150">
            <a:extLst>
              <a:ext uri="{FF2B5EF4-FFF2-40B4-BE49-F238E27FC236}">
                <a16:creationId xmlns:a16="http://schemas.microsoft.com/office/drawing/2014/main" id="{8EE3CCF7-B394-DCAF-362E-E708C8F51634}"/>
              </a:ext>
            </a:extLst>
          </p:cNvPr>
          <p:cNvSpPr/>
          <p:nvPr/>
        </p:nvSpPr>
        <p:spPr>
          <a:xfrm>
            <a:off x="6151215" y="2709031"/>
            <a:ext cx="155196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company_inquiry_event.js</a:t>
            </a:r>
            <a:endParaRPr lang="ko-KR" altLang="en-US" sz="800" dirty="0">
              <a:solidFill>
                <a:schemeClr val="tx1"/>
              </a:solidFill>
            </a:endParaRPr>
          </a:p>
        </p:txBody>
      </p:sp>
      <p:sp>
        <p:nvSpPr>
          <p:cNvPr id="152" name="직사각형 151">
            <a:extLst>
              <a:ext uri="{FF2B5EF4-FFF2-40B4-BE49-F238E27FC236}">
                <a16:creationId xmlns:a16="http://schemas.microsoft.com/office/drawing/2014/main" id="{1A0388AB-A71F-C218-95B3-0A93A7930C2F}"/>
              </a:ext>
            </a:extLst>
          </p:cNvPr>
          <p:cNvSpPr/>
          <p:nvPr/>
        </p:nvSpPr>
        <p:spPr>
          <a:xfrm>
            <a:off x="4902125" y="4252821"/>
            <a:ext cx="1303562" cy="584775"/>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tbl_company</a:t>
            </a:r>
          </a:p>
          <a:p>
            <a:pPr algn="ctr"/>
            <a:r>
              <a:rPr lang="en-US" altLang="ko-KR" sz="800">
                <a:latin typeface="+mn-ea"/>
              </a:rPr>
              <a:t>tbl_company_member</a:t>
            </a:r>
          </a:p>
          <a:p>
            <a:pPr algn="ctr"/>
            <a:r>
              <a:rPr lang="en-US" altLang="ko-KR" sz="800">
                <a:latin typeface="+mn-ea"/>
              </a:rPr>
              <a:t>tbl_company_inquiry</a:t>
            </a:r>
          </a:p>
        </p:txBody>
      </p:sp>
      <p:sp>
        <p:nvSpPr>
          <p:cNvPr id="154" name="순서도: 문서 153">
            <a:extLst>
              <a:ext uri="{FF2B5EF4-FFF2-40B4-BE49-F238E27FC236}">
                <a16:creationId xmlns:a16="http://schemas.microsoft.com/office/drawing/2014/main" id="{98CA7A94-F300-F40D-5414-A214C38474CE}"/>
              </a:ext>
            </a:extLst>
          </p:cNvPr>
          <p:cNvSpPr/>
          <p:nvPr/>
        </p:nvSpPr>
        <p:spPr>
          <a:xfrm>
            <a:off x="9785782"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55" name="순서도: 처리 154">
            <a:extLst>
              <a:ext uri="{FF2B5EF4-FFF2-40B4-BE49-F238E27FC236}">
                <a16:creationId xmlns:a16="http://schemas.microsoft.com/office/drawing/2014/main" id="{9E6F4E6E-CC59-9150-F051-1BE37D921F60}"/>
              </a:ext>
            </a:extLst>
          </p:cNvPr>
          <p:cNvSpPr/>
          <p:nvPr/>
        </p:nvSpPr>
        <p:spPr>
          <a:xfrm>
            <a:off x="9786603"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56" name="순서도: 처리 155">
            <a:extLst>
              <a:ext uri="{FF2B5EF4-FFF2-40B4-BE49-F238E27FC236}">
                <a16:creationId xmlns:a16="http://schemas.microsoft.com/office/drawing/2014/main" id="{59CAE423-1C1F-1751-0FB6-B81695396FBE}"/>
              </a:ext>
            </a:extLst>
          </p:cNvPr>
          <p:cNvSpPr/>
          <p:nvPr/>
        </p:nvSpPr>
        <p:spPr>
          <a:xfrm>
            <a:off x="9646689" y="3936243"/>
            <a:ext cx="157536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CompanyInquiryMapper.java</a:t>
            </a:r>
            <a:endParaRPr lang="ko-KR" altLang="en-US" sz="800" dirty="0">
              <a:solidFill>
                <a:schemeClr val="tx1"/>
              </a:solidFill>
            </a:endParaRPr>
          </a:p>
        </p:txBody>
      </p:sp>
      <p:sp>
        <p:nvSpPr>
          <p:cNvPr id="157" name="순서도: 처리 156">
            <a:extLst>
              <a:ext uri="{FF2B5EF4-FFF2-40B4-BE49-F238E27FC236}">
                <a16:creationId xmlns:a16="http://schemas.microsoft.com/office/drawing/2014/main" id="{EA0C955D-BECE-5719-263F-CFCC25E7D025}"/>
              </a:ext>
            </a:extLst>
          </p:cNvPr>
          <p:cNvSpPr/>
          <p:nvPr/>
        </p:nvSpPr>
        <p:spPr>
          <a:xfrm>
            <a:off x="9661054" y="3514387"/>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companyInquiryMapper.xml</a:t>
            </a:r>
            <a:endParaRPr lang="ko-KR" altLang="en-US" sz="800" dirty="0">
              <a:solidFill>
                <a:schemeClr val="tx1"/>
              </a:solidFill>
            </a:endParaRPr>
          </a:p>
        </p:txBody>
      </p:sp>
      <p:sp>
        <p:nvSpPr>
          <p:cNvPr id="158" name="순서도: 처리 157">
            <a:extLst>
              <a:ext uri="{FF2B5EF4-FFF2-40B4-BE49-F238E27FC236}">
                <a16:creationId xmlns:a16="http://schemas.microsoft.com/office/drawing/2014/main" id="{5BE86004-CB1A-7DB7-EE1B-167FF7146503}"/>
              </a:ext>
            </a:extLst>
          </p:cNvPr>
          <p:cNvSpPr/>
          <p:nvPr/>
        </p:nvSpPr>
        <p:spPr>
          <a:xfrm>
            <a:off x="9786602"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159" name="직선 화살표 연결선 158">
            <a:extLst>
              <a:ext uri="{FF2B5EF4-FFF2-40B4-BE49-F238E27FC236}">
                <a16:creationId xmlns:a16="http://schemas.microsoft.com/office/drawing/2014/main" id="{F71FA090-9D6C-EEA4-3012-DA343C4697CE}"/>
              </a:ext>
            </a:extLst>
          </p:cNvPr>
          <p:cNvCxnSpPr>
            <a:cxnSpLocks/>
          </p:cNvCxnSpPr>
          <p:nvPr/>
        </p:nvCxnSpPr>
        <p:spPr>
          <a:xfrm flipH="1">
            <a:off x="10434282" y="3336890"/>
            <a:ext cx="3839"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0" name="직선 화살표 연결선 159">
            <a:extLst>
              <a:ext uri="{FF2B5EF4-FFF2-40B4-BE49-F238E27FC236}">
                <a16:creationId xmlns:a16="http://schemas.microsoft.com/office/drawing/2014/main" id="{62EF256E-9F88-2D29-F2AF-8343833775C3}"/>
              </a:ext>
            </a:extLst>
          </p:cNvPr>
          <p:cNvCxnSpPr>
            <a:cxnSpLocks/>
          </p:cNvCxnSpPr>
          <p:nvPr/>
        </p:nvCxnSpPr>
        <p:spPr>
          <a:xfrm>
            <a:off x="10432541" y="3759735"/>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1" name="직선 화살표 연결선 160">
            <a:extLst>
              <a:ext uri="{FF2B5EF4-FFF2-40B4-BE49-F238E27FC236}">
                <a16:creationId xmlns:a16="http://schemas.microsoft.com/office/drawing/2014/main" id="{B5680827-0165-A9DF-6A07-3304C78D2E8E}"/>
              </a:ext>
            </a:extLst>
          </p:cNvPr>
          <p:cNvCxnSpPr>
            <a:cxnSpLocks/>
          </p:cNvCxnSpPr>
          <p:nvPr/>
        </p:nvCxnSpPr>
        <p:spPr>
          <a:xfrm>
            <a:off x="10434371" y="4181591"/>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DEB93806-0140-B1C2-9C8D-C0CBF496034C}"/>
              </a:ext>
            </a:extLst>
          </p:cNvPr>
          <p:cNvCxnSpPr>
            <a:cxnSpLocks/>
          </p:cNvCxnSpPr>
          <p:nvPr/>
        </p:nvCxnSpPr>
        <p:spPr>
          <a:xfrm>
            <a:off x="10434371" y="4596251"/>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63" name="그림 162">
            <a:extLst>
              <a:ext uri="{FF2B5EF4-FFF2-40B4-BE49-F238E27FC236}">
                <a16:creationId xmlns:a16="http://schemas.microsoft.com/office/drawing/2014/main" id="{C855A967-3F45-A1EA-1ECA-CFCA0822D2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9157619" y="3505073"/>
            <a:ext cx="335868" cy="263975"/>
          </a:xfrm>
          <a:prstGeom prst="rect">
            <a:avLst/>
          </a:prstGeom>
        </p:spPr>
      </p:pic>
      <p:cxnSp>
        <p:nvCxnSpPr>
          <p:cNvPr id="164" name="직선 연결선 163">
            <a:extLst>
              <a:ext uri="{FF2B5EF4-FFF2-40B4-BE49-F238E27FC236}">
                <a16:creationId xmlns:a16="http://schemas.microsoft.com/office/drawing/2014/main" id="{7204265A-EB41-FF8E-67E8-D049AE0C989D}"/>
              </a:ext>
            </a:extLst>
          </p:cNvPr>
          <p:cNvCxnSpPr>
            <a:cxnSpLocks/>
            <a:stCxn id="163" idx="3"/>
            <a:endCxn id="157" idx="1"/>
          </p:cNvCxnSpPr>
          <p:nvPr/>
        </p:nvCxnSpPr>
        <p:spPr>
          <a:xfrm>
            <a:off x="9493487" y="3637061"/>
            <a:ext cx="167567"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65" name="순서도: 처리 164">
            <a:extLst>
              <a:ext uri="{FF2B5EF4-FFF2-40B4-BE49-F238E27FC236}">
                <a16:creationId xmlns:a16="http://schemas.microsoft.com/office/drawing/2014/main" id="{9B8D49FF-C579-3791-3F1C-00255F971945}"/>
              </a:ext>
            </a:extLst>
          </p:cNvPr>
          <p:cNvSpPr/>
          <p:nvPr/>
        </p:nvSpPr>
        <p:spPr>
          <a:xfrm>
            <a:off x="9681823"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66" name="직선 화살표 연결선 165">
            <a:extLst>
              <a:ext uri="{FF2B5EF4-FFF2-40B4-BE49-F238E27FC236}">
                <a16:creationId xmlns:a16="http://schemas.microsoft.com/office/drawing/2014/main" id="{B9209057-A5C9-A682-E9A7-0AC65F1B48BF}"/>
              </a:ext>
            </a:extLst>
          </p:cNvPr>
          <p:cNvCxnSpPr>
            <a:cxnSpLocks/>
          </p:cNvCxnSpPr>
          <p:nvPr/>
        </p:nvCxnSpPr>
        <p:spPr>
          <a:xfrm>
            <a:off x="10434371"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7" name="직선 화살표 연결선 166">
            <a:extLst>
              <a:ext uri="{FF2B5EF4-FFF2-40B4-BE49-F238E27FC236}">
                <a16:creationId xmlns:a16="http://schemas.microsoft.com/office/drawing/2014/main" id="{2C9E110E-0228-5644-670B-2E35DB0D7662}"/>
              </a:ext>
            </a:extLst>
          </p:cNvPr>
          <p:cNvCxnSpPr>
            <a:cxnSpLocks/>
          </p:cNvCxnSpPr>
          <p:nvPr/>
        </p:nvCxnSpPr>
        <p:spPr>
          <a:xfrm>
            <a:off x="10431497"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68" name="직사각형 167">
            <a:extLst>
              <a:ext uri="{FF2B5EF4-FFF2-40B4-BE49-F238E27FC236}">
                <a16:creationId xmlns:a16="http://schemas.microsoft.com/office/drawing/2014/main" id="{FF5E3E62-2536-2737-A6C6-CECF8E678954}"/>
              </a:ext>
            </a:extLst>
          </p:cNvPr>
          <p:cNvSpPr/>
          <p:nvPr/>
        </p:nvSpPr>
        <p:spPr>
          <a:xfrm>
            <a:off x="10224217" y="2034870"/>
            <a:ext cx="420308" cy="215444"/>
          </a:xfrm>
          <a:prstGeom prst="rect">
            <a:avLst/>
          </a:prstGeom>
        </p:spPr>
        <p:txBody>
          <a:bodyPr wrap="none">
            <a:spAutoFit/>
          </a:bodyPr>
          <a:lstStyle/>
          <a:p>
            <a:r>
              <a:rPr lang="en-US" altLang="ko-KR" sz="800"/>
              <a:t>REST</a:t>
            </a:r>
            <a:endParaRPr lang="ko-KR" altLang="en-US" sz="800" dirty="0"/>
          </a:p>
        </p:txBody>
      </p:sp>
      <p:sp>
        <p:nvSpPr>
          <p:cNvPr id="169" name="순서도: 문서 168">
            <a:extLst>
              <a:ext uri="{FF2B5EF4-FFF2-40B4-BE49-F238E27FC236}">
                <a16:creationId xmlns:a16="http://schemas.microsoft.com/office/drawing/2014/main" id="{4CD2870E-A933-0AE1-AB96-0A777468AC22}"/>
              </a:ext>
            </a:extLst>
          </p:cNvPr>
          <p:cNvSpPr/>
          <p:nvPr/>
        </p:nvSpPr>
        <p:spPr>
          <a:xfrm>
            <a:off x="9785782"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70" name="순서도: 처리 169">
            <a:extLst>
              <a:ext uri="{FF2B5EF4-FFF2-40B4-BE49-F238E27FC236}">
                <a16:creationId xmlns:a16="http://schemas.microsoft.com/office/drawing/2014/main" id="{FF06FA44-6972-A87A-45CC-E0D5BAA33F4D}"/>
              </a:ext>
            </a:extLst>
          </p:cNvPr>
          <p:cNvSpPr/>
          <p:nvPr/>
        </p:nvSpPr>
        <p:spPr>
          <a:xfrm>
            <a:off x="9660877" y="3091542"/>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company_inquiry_service.js</a:t>
            </a:r>
            <a:endParaRPr lang="ko-KR" altLang="en-US" sz="800" dirty="0">
              <a:solidFill>
                <a:schemeClr val="tx1"/>
              </a:solidFill>
            </a:endParaRPr>
          </a:p>
        </p:txBody>
      </p:sp>
      <p:sp>
        <p:nvSpPr>
          <p:cNvPr id="171" name="순서도: 처리 170">
            <a:extLst>
              <a:ext uri="{FF2B5EF4-FFF2-40B4-BE49-F238E27FC236}">
                <a16:creationId xmlns:a16="http://schemas.microsoft.com/office/drawing/2014/main" id="{D40DE857-D805-1FAE-4BBB-B47D330D402A}"/>
              </a:ext>
            </a:extLst>
          </p:cNvPr>
          <p:cNvSpPr/>
          <p:nvPr/>
        </p:nvSpPr>
        <p:spPr>
          <a:xfrm>
            <a:off x="9660877" y="2662325"/>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company_inquiry_layout.js</a:t>
            </a:r>
            <a:endParaRPr lang="ko-KR" altLang="en-US" sz="800">
              <a:solidFill>
                <a:schemeClr val="tx1"/>
              </a:solidFill>
            </a:endParaRPr>
          </a:p>
        </p:txBody>
      </p:sp>
      <p:cxnSp>
        <p:nvCxnSpPr>
          <p:cNvPr id="172" name="직선 화살표 연결선 171">
            <a:extLst>
              <a:ext uri="{FF2B5EF4-FFF2-40B4-BE49-F238E27FC236}">
                <a16:creationId xmlns:a16="http://schemas.microsoft.com/office/drawing/2014/main" id="{439B729A-3F76-D6F4-2A03-49209DDF709B}"/>
              </a:ext>
            </a:extLst>
          </p:cNvPr>
          <p:cNvCxnSpPr>
            <a:cxnSpLocks/>
          </p:cNvCxnSpPr>
          <p:nvPr/>
        </p:nvCxnSpPr>
        <p:spPr>
          <a:xfrm>
            <a:off x="1043437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3" name="직선 화살표 연결선 172">
            <a:extLst>
              <a:ext uri="{FF2B5EF4-FFF2-40B4-BE49-F238E27FC236}">
                <a16:creationId xmlns:a16="http://schemas.microsoft.com/office/drawing/2014/main" id="{97BB906C-2F9A-FC00-ED43-14642F121048}"/>
              </a:ext>
            </a:extLst>
          </p:cNvPr>
          <p:cNvCxnSpPr>
            <a:cxnSpLocks/>
          </p:cNvCxnSpPr>
          <p:nvPr/>
        </p:nvCxnSpPr>
        <p:spPr>
          <a:xfrm flipH="1">
            <a:off x="10432948" y="2468087"/>
            <a:ext cx="992" cy="19423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4" name="직선 화살표 연결선 173">
            <a:extLst>
              <a:ext uri="{FF2B5EF4-FFF2-40B4-BE49-F238E27FC236}">
                <a16:creationId xmlns:a16="http://schemas.microsoft.com/office/drawing/2014/main" id="{6B8C44D2-679C-4935-790A-CDE5B1498942}"/>
              </a:ext>
            </a:extLst>
          </p:cNvPr>
          <p:cNvCxnSpPr>
            <a:cxnSpLocks/>
          </p:cNvCxnSpPr>
          <p:nvPr/>
        </p:nvCxnSpPr>
        <p:spPr>
          <a:xfrm>
            <a:off x="10432636" y="2057545"/>
            <a:ext cx="7952" cy="16913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5" name="직사각형 174">
            <a:extLst>
              <a:ext uri="{FF2B5EF4-FFF2-40B4-BE49-F238E27FC236}">
                <a16:creationId xmlns:a16="http://schemas.microsoft.com/office/drawing/2014/main" id="{D59D6C8E-82E2-713E-E660-F4A162360EEC}"/>
              </a:ext>
            </a:extLst>
          </p:cNvPr>
          <p:cNvSpPr/>
          <p:nvPr/>
        </p:nvSpPr>
        <p:spPr>
          <a:xfrm>
            <a:off x="10220210" y="3313789"/>
            <a:ext cx="428322" cy="215444"/>
          </a:xfrm>
          <a:prstGeom prst="rect">
            <a:avLst/>
          </a:prstGeom>
        </p:spPr>
        <p:txBody>
          <a:bodyPr wrap="none">
            <a:spAutoFit/>
          </a:bodyPr>
          <a:lstStyle/>
          <a:p>
            <a:r>
              <a:rPr lang="en-US" altLang="ko-KR" sz="800"/>
              <a:t>fetch</a:t>
            </a:r>
            <a:endParaRPr lang="ko-KR" altLang="en-US" sz="800" dirty="0"/>
          </a:p>
        </p:txBody>
      </p:sp>
      <p:sp>
        <p:nvSpPr>
          <p:cNvPr id="176" name="직사각형 175">
            <a:extLst>
              <a:ext uri="{FF2B5EF4-FFF2-40B4-BE49-F238E27FC236}">
                <a16:creationId xmlns:a16="http://schemas.microsoft.com/office/drawing/2014/main" id="{089CED90-2E9F-5472-DEA0-0156E026168F}"/>
              </a:ext>
            </a:extLst>
          </p:cNvPr>
          <p:cNvSpPr/>
          <p:nvPr/>
        </p:nvSpPr>
        <p:spPr>
          <a:xfrm>
            <a:off x="10240247" y="5441105"/>
            <a:ext cx="388248" cy="215444"/>
          </a:xfrm>
          <a:prstGeom prst="rect">
            <a:avLst/>
          </a:prstGeom>
        </p:spPr>
        <p:txBody>
          <a:bodyPr wrap="none">
            <a:spAutoFit/>
          </a:bodyPr>
          <a:lstStyle/>
          <a:p>
            <a:r>
              <a:rPr lang="en-US" altLang="ko-KR" sz="800"/>
              <a:t>json</a:t>
            </a:r>
            <a:endParaRPr lang="ko-KR" altLang="en-US" sz="800" dirty="0"/>
          </a:p>
        </p:txBody>
      </p:sp>
      <p:sp>
        <p:nvSpPr>
          <p:cNvPr id="177" name="순서도: 처리 176">
            <a:extLst>
              <a:ext uri="{FF2B5EF4-FFF2-40B4-BE49-F238E27FC236}">
                <a16:creationId xmlns:a16="http://schemas.microsoft.com/office/drawing/2014/main" id="{B99FE21B-30C6-EAC9-8BD3-5185671B5E0E}"/>
              </a:ext>
            </a:extLst>
          </p:cNvPr>
          <p:cNvSpPr/>
          <p:nvPr/>
        </p:nvSpPr>
        <p:spPr>
          <a:xfrm>
            <a:off x="9658387" y="2222739"/>
            <a:ext cx="155196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company_inquiry_event.js</a:t>
            </a:r>
            <a:endParaRPr lang="ko-KR" altLang="en-US" sz="800" dirty="0">
              <a:solidFill>
                <a:schemeClr val="tx1"/>
              </a:solidFill>
            </a:endParaRPr>
          </a:p>
        </p:txBody>
      </p:sp>
      <p:sp>
        <p:nvSpPr>
          <p:cNvPr id="178" name="직사각형 177">
            <a:extLst>
              <a:ext uri="{FF2B5EF4-FFF2-40B4-BE49-F238E27FC236}">
                <a16:creationId xmlns:a16="http://schemas.microsoft.com/office/drawing/2014/main" id="{EC044233-F194-BFD4-0BFE-47BEAE94FE40}"/>
              </a:ext>
            </a:extLst>
          </p:cNvPr>
          <p:cNvSpPr/>
          <p:nvPr/>
        </p:nvSpPr>
        <p:spPr>
          <a:xfrm>
            <a:off x="8375946" y="2784495"/>
            <a:ext cx="1303562" cy="584775"/>
          </a:xfrm>
          <a:prstGeom prst="rect">
            <a:avLst/>
          </a:prstGeom>
        </p:spPr>
        <p:txBody>
          <a:bodyPr wrap="none">
            <a:spAutoFit/>
          </a:bodyPr>
          <a:lstStyle/>
          <a:p>
            <a:pPr algn="ctr"/>
            <a:r>
              <a:rPr lang="en-US" altLang="ko-KR" sz="800">
                <a:latin typeface="+mn-ea"/>
              </a:rPr>
              <a:t>tbl_member</a:t>
            </a:r>
          </a:p>
          <a:p>
            <a:pPr algn="ctr"/>
            <a:r>
              <a:rPr lang="en-US" altLang="ko-KR" sz="800">
                <a:latin typeface="+mn-ea"/>
              </a:rPr>
              <a:t>tbl_company</a:t>
            </a:r>
          </a:p>
          <a:p>
            <a:pPr algn="ctr"/>
            <a:r>
              <a:rPr lang="en-US" altLang="ko-KR" sz="800">
                <a:latin typeface="+mn-ea"/>
              </a:rPr>
              <a:t>tbl_company_member</a:t>
            </a:r>
          </a:p>
          <a:p>
            <a:pPr algn="ctr"/>
            <a:r>
              <a:rPr lang="en-US" altLang="ko-KR" sz="800">
                <a:latin typeface="+mn-ea"/>
              </a:rPr>
              <a:t>tbl_company_inquiry</a:t>
            </a:r>
          </a:p>
        </p:txBody>
      </p:sp>
    </p:spTree>
    <p:extLst>
      <p:ext uri="{BB962C8B-B14F-4D97-AF65-F5344CB8AC3E}">
        <p14:creationId xmlns:p14="http://schemas.microsoft.com/office/powerpoint/2010/main" val="1446937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CF0B5-89A7-963D-42DE-85CAFD9283DD}"/>
            </a:ext>
          </a:extLst>
        </p:cNvPr>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95165623-8DD5-2E3E-DCE8-F59511E0DAED}"/>
              </a:ext>
            </a:extLst>
          </p:cNvPr>
          <p:cNvGraphicFramePr>
            <a:graphicFrameLocks noGrp="1"/>
          </p:cNvGraphicFramePr>
          <p:nvPr>
            <p:extLst>
              <p:ext uri="{D42A27DB-BD31-4B8C-83A1-F6EECF244321}">
                <p14:modId xmlns:p14="http://schemas.microsoft.com/office/powerpoint/2010/main" val="3411805466"/>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Response Company Inquiry</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5A44B4E8-6322-F113-AEC7-79CF58A21F0C}"/>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1372897C-635E-14D1-EF6C-67C1B5501E88}"/>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sp>
        <p:nvSpPr>
          <p:cNvPr id="12" name="순서도: 문서 11">
            <a:extLst>
              <a:ext uri="{FF2B5EF4-FFF2-40B4-BE49-F238E27FC236}">
                <a16:creationId xmlns:a16="http://schemas.microsoft.com/office/drawing/2014/main" id="{27359524-28B8-8427-B841-699A514D1406}"/>
              </a:ext>
            </a:extLst>
          </p:cNvPr>
          <p:cNvSpPr/>
          <p:nvPr/>
        </p:nvSpPr>
        <p:spPr>
          <a:xfrm>
            <a:off x="2575873"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06B8CEB5-CB1B-BE08-1513-40362D4C3870}"/>
              </a:ext>
            </a:extLst>
          </p:cNvPr>
          <p:cNvSpPr/>
          <p:nvPr/>
        </p:nvSpPr>
        <p:spPr>
          <a:xfrm>
            <a:off x="2576694" y="4429906"/>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4" name="순서도: 처리 13">
            <a:extLst>
              <a:ext uri="{FF2B5EF4-FFF2-40B4-BE49-F238E27FC236}">
                <a16:creationId xmlns:a16="http://schemas.microsoft.com/office/drawing/2014/main" id="{87E2434F-B37E-5BED-32E6-2C63578EBC47}"/>
              </a:ext>
            </a:extLst>
          </p:cNvPr>
          <p:cNvSpPr/>
          <p:nvPr/>
        </p:nvSpPr>
        <p:spPr>
          <a:xfrm>
            <a:off x="2436780" y="3600586"/>
            <a:ext cx="157536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CompanyInquiryMapper.java</a:t>
            </a:r>
            <a:endParaRPr lang="ko-KR" altLang="en-US" sz="800" dirty="0">
              <a:solidFill>
                <a:schemeClr val="tx1"/>
              </a:solidFill>
            </a:endParaRPr>
          </a:p>
        </p:txBody>
      </p:sp>
      <p:sp>
        <p:nvSpPr>
          <p:cNvPr id="16" name="순서도: 처리 15">
            <a:extLst>
              <a:ext uri="{FF2B5EF4-FFF2-40B4-BE49-F238E27FC236}">
                <a16:creationId xmlns:a16="http://schemas.microsoft.com/office/drawing/2014/main" id="{0ED8572B-1663-02F8-F321-E4D19E99A3D3}"/>
              </a:ext>
            </a:extLst>
          </p:cNvPr>
          <p:cNvSpPr/>
          <p:nvPr/>
        </p:nvSpPr>
        <p:spPr>
          <a:xfrm>
            <a:off x="2451145" y="3178730"/>
            <a:ext cx="15466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companyInquiryMapper.xml</a:t>
            </a:r>
            <a:endParaRPr lang="ko-KR" altLang="en-US" sz="800" dirty="0">
              <a:solidFill>
                <a:schemeClr val="tx1"/>
              </a:solidFill>
            </a:endParaRPr>
          </a:p>
        </p:txBody>
      </p:sp>
      <p:sp>
        <p:nvSpPr>
          <p:cNvPr id="17" name="순서도: 처리 16">
            <a:extLst>
              <a:ext uri="{FF2B5EF4-FFF2-40B4-BE49-F238E27FC236}">
                <a16:creationId xmlns:a16="http://schemas.microsoft.com/office/drawing/2014/main" id="{C6E528E5-4B0C-C9E0-62A1-BD53A8F941DF}"/>
              </a:ext>
            </a:extLst>
          </p:cNvPr>
          <p:cNvSpPr/>
          <p:nvPr/>
        </p:nvSpPr>
        <p:spPr>
          <a:xfrm>
            <a:off x="2576693" y="401524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20" name="직선 화살표 연결선 19">
            <a:extLst>
              <a:ext uri="{FF2B5EF4-FFF2-40B4-BE49-F238E27FC236}">
                <a16:creationId xmlns:a16="http://schemas.microsoft.com/office/drawing/2014/main" id="{A5C3FE4F-EED9-511B-A5CF-3CA69E6C2735}"/>
              </a:ext>
            </a:extLst>
          </p:cNvPr>
          <p:cNvCxnSpPr>
            <a:cxnSpLocks/>
          </p:cNvCxnSpPr>
          <p:nvPr/>
        </p:nvCxnSpPr>
        <p:spPr>
          <a:xfrm flipH="1">
            <a:off x="3224373" y="3001233"/>
            <a:ext cx="3839"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F660AC26-835B-32B0-4F2A-8A6F349D8D00}"/>
              </a:ext>
            </a:extLst>
          </p:cNvPr>
          <p:cNvCxnSpPr>
            <a:cxnSpLocks/>
          </p:cNvCxnSpPr>
          <p:nvPr/>
        </p:nvCxnSpPr>
        <p:spPr>
          <a:xfrm>
            <a:off x="3222632" y="3424078"/>
            <a:ext cx="0"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F2CC77F6-F2A4-5A88-3737-750290D0C370}"/>
              </a:ext>
            </a:extLst>
          </p:cNvPr>
          <p:cNvCxnSpPr>
            <a:cxnSpLocks/>
          </p:cNvCxnSpPr>
          <p:nvPr/>
        </p:nvCxnSpPr>
        <p:spPr>
          <a:xfrm>
            <a:off x="3224462" y="3845934"/>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D46D593A-F5A5-6471-770C-56D89D4DB6C7}"/>
              </a:ext>
            </a:extLst>
          </p:cNvPr>
          <p:cNvCxnSpPr>
            <a:cxnSpLocks/>
          </p:cNvCxnSpPr>
          <p:nvPr/>
        </p:nvCxnSpPr>
        <p:spPr>
          <a:xfrm>
            <a:off x="3224462" y="4260594"/>
            <a:ext cx="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6" name="그림 25">
            <a:extLst>
              <a:ext uri="{FF2B5EF4-FFF2-40B4-BE49-F238E27FC236}">
                <a16:creationId xmlns:a16="http://schemas.microsoft.com/office/drawing/2014/main" id="{BC07DB77-1B3B-7A2E-E931-2116885296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18001" y="3154639"/>
            <a:ext cx="335868" cy="263975"/>
          </a:xfrm>
          <a:prstGeom prst="rect">
            <a:avLst/>
          </a:prstGeom>
        </p:spPr>
      </p:pic>
      <p:sp>
        <p:nvSpPr>
          <p:cNvPr id="28" name="순서도: 처리 27">
            <a:extLst>
              <a:ext uri="{FF2B5EF4-FFF2-40B4-BE49-F238E27FC236}">
                <a16:creationId xmlns:a16="http://schemas.microsoft.com/office/drawing/2014/main" id="{AF27D456-413A-26E8-C3F3-A98D38A649D2}"/>
              </a:ext>
            </a:extLst>
          </p:cNvPr>
          <p:cNvSpPr/>
          <p:nvPr/>
        </p:nvSpPr>
        <p:spPr>
          <a:xfrm>
            <a:off x="2471914" y="4875399"/>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30" name="직선 화살표 연결선 29">
            <a:extLst>
              <a:ext uri="{FF2B5EF4-FFF2-40B4-BE49-F238E27FC236}">
                <a16:creationId xmlns:a16="http://schemas.microsoft.com/office/drawing/2014/main" id="{59400657-81A9-3EE9-C09B-FB185129450F}"/>
              </a:ext>
            </a:extLst>
          </p:cNvPr>
          <p:cNvCxnSpPr>
            <a:cxnSpLocks/>
          </p:cNvCxnSpPr>
          <p:nvPr/>
        </p:nvCxnSpPr>
        <p:spPr>
          <a:xfrm>
            <a:off x="3224462" y="4675254"/>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53939716-815D-5F73-FCBF-76389174953C}"/>
              </a:ext>
            </a:extLst>
          </p:cNvPr>
          <p:cNvCxnSpPr>
            <a:cxnSpLocks/>
          </p:cNvCxnSpPr>
          <p:nvPr/>
        </p:nvCxnSpPr>
        <p:spPr>
          <a:xfrm>
            <a:off x="3221588" y="5120747"/>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B6CD9A5C-DAC0-2CB5-E7EE-82FEA662B45C}"/>
              </a:ext>
            </a:extLst>
          </p:cNvPr>
          <p:cNvSpPr/>
          <p:nvPr/>
        </p:nvSpPr>
        <p:spPr>
          <a:xfrm>
            <a:off x="3251344" y="2048810"/>
            <a:ext cx="420308" cy="215444"/>
          </a:xfrm>
          <a:prstGeom prst="rect">
            <a:avLst/>
          </a:prstGeom>
        </p:spPr>
        <p:txBody>
          <a:bodyPr wrap="none">
            <a:spAutoFit/>
          </a:bodyPr>
          <a:lstStyle/>
          <a:p>
            <a:r>
              <a:rPr lang="en-US" altLang="ko-KR" sz="800"/>
              <a:t>REST</a:t>
            </a:r>
            <a:endParaRPr lang="ko-KR" altLang="en-US" sz="800" dirty="0"/>
          </a:p>
        </p:txBody>
      </p:sp>
      <p:sp>
        <p:nvSpPr>
          <p:cNvPr id="38" name="순서도: 문서 37">
            <a:extLst>
              <a:ext uri="{FF2B5EF4-FFF2-40B4-BE49-F238E27FC236}">
                <a16:creationId xmlns:a16="http://schemas.microsoft.com/office/drawing/2014/main" id="{61E1ACEC-01BE-A659-22FD-29E62B509DA8}"/>
              </a:ext>
            </a:extLst>
          </p:cNvPr>
          <p:cNvSpPr/>
          <p:nvPr/>
        </p:nvSpPr>
        <p:spPr>
          <a:xfrm>
            <a:off x="2575873" y="5321057"/>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9" name="순서도: 처리 38">
            <a:extLst>
              <a:ext uri="{FF2B5EF4-FFF2-40B4-BE49-F238E27FC236}">
                <a16:creationId xmlns:a16="http://schemas.microsoft.com/office/drawing/2014/main" id="{25CD9094-07C9-3559-DFF4-4AE03D224DBE}"/>
              </a:ext>
            </a:extLst>
          </p:cNvPr>
          <p:cNvSpPr/>
          <p:nvPr/>
        </p:nvSpPr>
        <p:spPr>
          <a:xfrm>
            <a:off x="2450968" y="2755885"/>
            <a:ext cx="154698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company_inquiry_service.js</a:t>
            </a:r>
            <a:endParaRPr lang="ko-KR" altLang="en-US" sz="800" dirty="0">
              <a:solidFill>
                <a:schemeClr val="tx1"/>
              </a:solidFill>
            </a:endParaRPr>
          </a:p>
        </p:txBody>
      </p:sp>
      <p:cxnSp>
        <p:nvCxnSpPr>
          <p:cNvPr id="43" name="직선 화살표 연결선 42">
            <a:extLst>
              <a:ext uri="{FF2B5EF4-FFF2-40B4-BE49-F238E27FC236}">
                <a16:creationId xmlns:a16="http://schemas.microsoft.com/office/drawing/2014/main" id="{C219B283-4437-620E-59D9-2CE008C400E6}"/>
              </a:ext>
            </a:extLst>
          </p:cNvPr>
          <p:cNvCxnSpPr>
            <a:cxnSpLocks/>
          </p:cNvCxnSpPr>
          <p:nvPr/>
        </p:nvCxnSpPr>
        <p:spPr>
          <a:xfrm flipH="1">
            <a:off x="3222405" y="2544660"/>
            <a:ext cx="7952" cy="2112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163F176B-F648-CEFA-4150-3639230B670B}"/>
              </a:ext>
            </a:extLst>
          </p:cNvPr>
          <p:cNvSpPr/>
          <p:nvPr/>
        </p:nvSpPr>
        <p:spPr>
          <a:xfrm>
            <a:off x="3204425" y="2978132"/>
            <a:ext cx="428322" cy="215444"/>
          </a:xfrm>
          <a:prstGeom prst="rect">
            <a:avLst/>
          </a:prstGeom>
        </p:spPr>
        <p:txBody>
          <a:bodyPr wrap="none">
            <a:spAutoFit/>
          </a:bodyPr>
          <a:lstStyle/>
          <a:p>
            <a:r>
              <a:rPr lang="en-US" altLang="ko-KR" sz="800"/>
              <a:t>fetch</a:t>
            </a:r>
            <a:endParaRPr lang="ko-KR" altLang="en-US" sz="800" dirty="0"/>
          </a:p>
        </p:txBody>
      </p:sp>
      <p:sp>
        <p:nvSpPr>
          <p:cNvPr id="47" name="직사각형 46">
            <a:extLst>
              <a:ext uri="{FF2B5EF4-FFF2-40B4-BE49-F238E27FC236}">
                <a16:creationId xmlns:a16="http://schemas.microsoft.com/office/drawing/2014/main" id="{5E04CBBA-D6A8-637C-403A-1C696AC1243F}"/>
              </a:ext>
            </a:extLst>
          </p:cNvPr>
          <p:cNvSpPr/>
          <p:nvPr/>
        </p:nvSpPr>
        <p:spPr>
          <a:xfrm>
            <a:off x="3220864" y="5105448"/>
            <a:ext cx="388248" cy="215444"/>
          </a:xfrm>
          <a:prstGeom prst="rect">
            <a:avLst/>
          </a:prstGeom>
        </p:spPr>
        <p:txBody>
          <a:bodyPr wrap="none">
            <a:spAutoFit/>
          </a:bodyPr>
          <a:lstStyle/>
          <a:p>
            <a:r>
              <a:rPr lang="en-US" altLang="ko-KR" sz="800"/>
              <a:t>json</a:t>
            </a:r>
            <a:endParaRPr lang="ko-KR" altLang="en-US" sz="800" dirty="0"/>
          </a:p>
        </p:txBody>
      </p:sp>
      <p:sp>
        <p:nvSpPr>
          <p:cNvPr id="49" name="직사각형 48">
            <a:extLst>
              <a:ext uri="{FF2B5EF4-FFF2-40B4-BE49-F238E27FC236}">
                <a16:creationId xmlns:a16="http://schemas.microsoft.com/office/drawing/2014/main" id="{F42FE729-095C-EFF3-2ED3-8B5EEB307BB2}"/>
              </a:ext>
            </a:extLst>
          </p:cNvPr>
          <p:cNvSpPr/>
          <p:nvPr/>
        </p:nvSpPr>
        <p:spPr>
          <a:xfrm>
            <a:off x="1491308" y="2963204"/>
            <a:ext cx="1237839" cy="215444"/>
          </a:xfrm>
          <a:prstGeom prst="rect">
            <a:avLst/>
          </a:prstGeom>
        </p:spPr>
        <p:txBody>
          <a:bodyPr wrap="none">
            <a:spAutoFit/>
          </a:bodyPr>
          <a:lstStyle/>
          <a:p>
            <a:pPr algn="ctr"/>
            <a:r>
              <a:rPr lang="en-US" altLang="ko-KR" sz="800">
                <a:latin typeface="+mn-ea"/>
              </a:rPr>
              <a:t>tbl_company_inquiry</a:t>
            </a:r>
          </a:p>
        </p:txBody>
      </p:sp>
      <p:sp>
        <p:nvSpPr>
          <p:cNvPr id="59" name="순서도: 데이터 58">
            <a:extLst>
              <a:ext uri="{FF2B5EF4-FFF2-40B4-BE49-F238E27FC236}">
                <a16:creationId xmlns:a16="http://schemas.microsoft.com/office/drawing/2014/main" id="{50CA393D-F1A8-F3FC-8042-58E41D30F564}"/>
              </a:ext>
            </a:extLst>
          </p:cNvPr>
          <p:cNvSpPr/>
          <p:nvPr/>
        </p:nvSpPr>
        <p:spPr>
          <a:xfrm>
            <a:off x="2599042" y="2273849"/>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Response</a:t>
            </a:r>
            <a:endParaRPr lang="ko-KR" altLang="en-US" sz="800" dirty="0">
              <a:solidFill>
                <a:schemeClr val="tx1"/>
              </a:solidFill>
              <a:latin typeface="+mn-ea"/>
            </a:endParaRPr>
          </a:p>
        </p:txBody>
      </p:sp>
      <p:cxnSp>
        <p:nvCxnSpPr>
          <p:cNvPr id="62" name="직선 화살표 연결선 61">
            <a:extLst>
              <a:ext uri="{FF2B5EF4-FFF2-40B4-BE49-F238E27FC236}">
                <a16:creationId xmlns:a16="http://schemas.microsoft.com/office/drawing/2014/main" id="{160FC80E-E66C-BAE0-6280-F4EE88C5E144}"/>
              </a:ext>
            </a:extLst>
          </p:cNvPr>
          <p:cNvCxnSpPr>
            <a:cxnSpLocks/>
          </p:cNvCxnSpPr>
          <p:nvPr/>
        </p:nvCxnSpPr>
        <p:spPr>
          <a:xfrm flipH="1">
            <a:off x="3222727" y="2057545"/>
            <a:ext cx="1" cy="21630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260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80CE8-C428-0D66-0266-1BBBE25AC795}"/>
            </a:ext>
          </a:extLst>
        </p:cNvPr>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7942E423-4543-87D2-CAF5-79484FCC92D3}"/>
              </a:ext>
            </a:extLst>
          </p:cNvPr>
          <p:cNvGraphicFramePr>
            <a:graphicFrameLocks noGrp="1"/>
          </p:cNvGraphicFramePr>
          <p:nvPr>
            <p:extLst>
              <p:ext uri="{D42A27DB-BD31-4B8C-83A1-F6EECF244321}">
                <p14:modId xmlns:p14="http://schemas.microsoft.com/office/powerpoint/2010/main" val="242902989"/>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Notice 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Notice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9A930258-EA8C-8DD4-DFEE-0B68874B410E}"/>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F0E69EC2-72E2-F701-0475-A32490255A6F}"/>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4" name="순서도: 문서 3">
            <a:extLst>
              <a:ext uri="{FF2B5EF4-FFF2-40B4-BE49-F238E27FC236}">
                <a16:creationId xmlns:a16="http://schemas.microsoft.com/office/drawing/2014/main" id="{B3153E93-75A6-C729-9D19-5C56E7E6DC80}"/>
              </a:ext>
            </a:extLst>
          </p:cNvPr>
          <p:cNvSpPr/>
          <p:nvPr/>
        </p:nvSpPr>
        <p:spPr>
          <a:xfrm>
            <a:off x="25803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09491F16-8626-03B2-C8FB-11DD435F3361}"/>
              </a:ext>
            </a:extLst>
          </p:cNvPr>
          <p:cNvSpPr/>
          <p:nvPr/>
        </p:nvSpPr>
        <p:spPr>
          <a:xfrm>
            <a:off x="25766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NoticeService.java</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A1FDF9A6-28CD-6D50-6912-590976F3C092}"/>
              </a:ext>
            </a:extLst>
          </p:cNvPr>
          <p:cNvSpPr/>
          <p:nvPr/>
        </p:nvSpPr>
        <p:spPr>
          <a:xfrm>
            <a:off x="2580354"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NoticeMapper.java</a:t>
            </a:r>
            <a:endParaRPr lang="ko-KR" altLang="en-US" sz="800" dirty="0">
              <a:solidFill>
                <a:schemeClr val="tx1"/>
              </a:solidFill>
            </a:endParaRPr>
          </a:p>
        </p:txBody>
      </p:sp>
      <p:sp>
        <p:nvSpPr>
          <p:cNvPr id="12" name="순서도: 처리 11">
            <a:extLst>
              <a:ext uri="{FF2B5EF4-FFF2-40B4-BE49-F238E27FC236}">
                <a16:creationId xmlns:a16="http://schemas.microsoft.com/office/drawing/2014/main" id="{3C638672-4ED5-8B1D-DAAE-F68E168C838C}"/>
              </a:ext>
            </a:extLst>
          </p:cNvPr>
          <p:cNvSpPr/>
          <p:nvPr/>
        </p:nvSpPr>
        <p:spPr>
          <a:xfrm>
            <a:off x="2580354"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noticeMapper.xml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8C7D61B3-D135-2A36-53EC-EA42E0F60655}"/>
              </a:ext>
            </a:extLst>
          </p:cNvPr>
          <p:cNvSpPr/>
          <p:nvPr/>
        </p:nvSpPr>
        <p:spPr>
          <a:xfrm>
            <a:off x="2576694"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NoticeDAO.java</a:t>
            </a:r>
            <a:endParaRPr lang="ko-KR" altLang="en-US" sz="800" dirty="0">
              <a:solidFill>
                <a:schemeClr val="tx1"/>
              </a:solidFill>
            </a:endParaRPr>
          </a:p>
        </p:txBody>
      </p:sp>
      <p:cxnSp>
        <p:nvCxnSpPr>
          <p:cNvPr id="14" name="직선 화살표 연결선 13">
            <a:extLst>
              <a:ext uri="{FF2B5EF4-FFF2-40B4-BE49-F238E27FC236}">
                <a16:creationId xmlns:a16="http://schemas.microsoft.com/office/drawing/2014/main" id="{59A88F18-C6F1-717D-B633-B17300320C95}"/>
              </a:ext>
            </a:extLst>
          </p:cNvPr>
          <p:cNvCxnSpPr>
            <a:cxnSpLocks/>
            <a:stCxn id="116" idx="2"/>
            <a:endCxn id="12" idx="0"/>
          </p:cNvCxnSpPr>
          <p:nvPr/>
        </p:nvCxnSpPr>
        <p:spPr>
          <a:xfrm flipH="1">
            <a:off x="3228944"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A1124B36-CB41-19DA-7683-F309E691AD1A}"/>
              </a:ext>
            </a:extLst>
          </p:cNvPr>
          <p:cNvCxnSpPr>
            <a:cxnSpLocks/>
            <a:stCxn id="12" idx="2"/>
            <a:endCxn id="7" idx="0"/>
          </p:cNvCxnSpPr>
          <p:nvPr/>
        </p:nvCxnSpPr>
        <p:spPr>
          <a:xfrm flipH="1">
            <a:off x="3228123"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462CB19-C70A-B33D-1B7A-43B7ECD20780}"/>
              </a:ext>
            </a:extLst>
          </p:cNvPr>
          <p:cNvCxnSpPr>
            <a:cxnSpLocks/>
            <a:stCxn id="7" idx="2"/>
            <a:endCxn id="13" idx="0"/>
          </p:cNvCxnSpPr>
          <p:nvPr/>
        </p:nvCxnSpPr>
        <p:spPr>
          <a:xfrm flipH="1">
            <a:off x="3224463"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61E12732-0AEE-ECB2-081F-7821341308EF}"/>
              </a:ext>
            </a:extLst>
          </p:cNvPr>
          <p:cNvCxnSpPr>
            <a:cxnSpLocks/>
            <a:stCxn id="13" idx="2"/>
            <a:endCxn id="5" idx="0"/>
          </p:cNvCxnSpPr>
          <p:nvPr/>
        </p:nvCxnSpPr>
        <p:spPr>
          <a:xfrm flipH="1">
            <a:off x="3224462"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E4BED1C3-9A01-D4F8-EA92-D8768AC628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7710" y="3505073"/>
            <a:ext cx="335868" cy="263975"/>
          </a:xfrm>
          <a:prstGeom prst="rect">
            <a:avLst/>
          </a:prstGeom>
        </p:spPr>
      </p:pic>
      <p:sp>
        <p:nvSpPr>
          <p:cNvPr id="24" name="직사각형 23">
            <a:extLst>
              <a:ext uri="{FF2B5EF4-FFF2-40B4-BE49-F238E27FC236}">
                <a16:creationId xmlns:a16="http://schemas.microsoft.com/office/drawing/2014/main" id="{1166DABB-9775-0E07-E254-2566596B1F84}"/>
              </a:ext>
            </a:extLst>
          </p:cNvPr>
          <p:cNvSpPr/>
          <p:nvPr/>
        </p:nvSpPr>
        <p:spPr>
          <a:xfrm>
            <a:off x="1765728" y="3289629"/>
            <a:ext cx="683200" cy="215444"/>
          </a:xfrm>
          <a:prstGeom prst="rect">
            <a:avLst/>
          </a:prstGeom>
        </p:spPr>
        <p:txBody>
          <a:bodyPr wrap="none">
            <a:spAutoFit/>
          </a:bodyPr>
          <a:lstStyle/>
          <a:p>
            <a:pPr algn="ctr"/>
            <a:r>
              <a:rPr lang="en-US" altLang="ko-KR" sz="800">
                <a:latin typeface="+mn-ea"/>
              </a:rPr>
              <a:t>tbl_notice</a:t>
            </a:r>
            <a:endParaRPr lang="en-US" altLang="ko-KR" sz="800" dirty="0">
              <a:latin typeface="+mn-ea"/>
            </a:endParaRPr>
          </a:p>
        </p:txBody>
      </p:sp>
      <p:cxnSp>
        <p:nvCxnSpPr>
          <p:cNvPr id="25" name="직선 연결선 24">
            <a:extLst>
              <a:ext uri="{FF2B5EF4-FFF2-40B4-BE49-F238E27FC236}">
                <a16:creationId xmlns:a16="http://schemas.microsoft.com/office/drawing/2014/main" id="{0ADD882C-E8B0-1B46-5B48-7A0173A4F5CB}"/>
              </a:ext>
            </a:extLst>
          </p:cNvPr>
          <p:cNvCxnSpPr>
            <a:cxnSpLocks/>
            <a:stCxn id="23" idx="3"/>
            <a:endCxn id="12" idx="1"/>
          </p:cNvCxnSpPr>
          <p:nvPr/>
        </p:nvCxnSpPr>
        <p:spPr>
          <a:xfrm>
            <a:off x="2283578"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순서도: 처리 25">
            <a:extLst>
              <a:ext uri="{FF2B5EF4-FFF2-40B4-BE49-F238E27FC236}">
                <a16:creationId xmlns:a16="http://schemas.microsoft.com/office/drawing/2014/main" id="{330F288A-B412-3D2C-56AD-2FECBC24A889}"/>
              </a:ext>
            </a:extLst>
          </p:cNvPr>
          <p:cNvSpPr/>
          <p:nvPr/>
        </p:nvSpPr>
        <p:spPr>
          <a:xfrm>
            <a:off x="24719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27" name="직선 화살표 연결선 26">
            <a:extLst>
              <a:ext uri="{FF2B5EF4-FFF2-40B4-BE49-F238E27FC236}">
                <a16:creationId xmlns:a16="http://schemas.microsoft.com/office/drawing/2014/main" id="{0D1B2A30-9BEC-0840-245E-D54CFFA4DE91}"/>
              </a:ext>
            </a:extLst>
          </p:cNvPr>
          <p:cNvCxnSpPr>
            <a:cxnSpLocks/>
            <a:stCxn id="5" idx="2"/>
            <a:endCxn id="26" idx="0"/>
          </p:cNvCxnSpPr>
          <p:nvPr/>
        </p:nvCxnSpPr>
        <p:spPr>
          <a:xfrm>
            <a:off x="32244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AD4F5E58-1BD2-8402-4B82-55E74C23E8EB}"/>
              </a:ext>
            </a:extLst>
          </p:cNvPr>
          <p:cNvCxnSpPr>
            <a:cxnSpLocks/>
            <a:stCxn id="26" idx="2"/>
            <a:endCxn id="35" idx="0"/>
          </p:cNvCxnSpPr>
          <p:nvPr/>
        </p:nvCxnSpPr>
        <p:spPr>
          <a:xfrm>
            <a:off x="3224462"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75DF08A1-0654-E2F7-7D97-2241B67631D8}"/>
              </a:ext>
            </a:extLst>
          </p:cNvPr>
          <p:cNvSpPr/>
          <p:nvPr/>
        </p:nvSpPr>
        <p:spPr>
          <a:xfrm>
            <a:off x="3232415" y="2034870"/>
            <a:ext cx="420308" cy="215444"/>
          </a:xfrm>
          <a:prstGeom prst="rect">
            <a:avLst/>
          </a:prstGeom>
        </p:spPr>
        <p:txBody>
          <a:bodyPr wrap="none">
            <a:spAutoFit/>
          </a:bodyPr>
          <a:lstStyle/>
          <a:p>
            <a:r>
              <a:rPr lang="en-US" altLang="ko-KR" sz="800"/>
              <a:t>REST</a:t>
            </a:r>
            <a:endParaRPr lang="ko-KR" altLang="en-US" sz="800" dirty="0"/>
          </a:p>
        </p:txBody>
      </p:sp>
      <p:sp>
        <p:nvSpPr>
          <p:cNvPr id="35" name="순서도: 문서 34">
            <a:extLst>
              <a:ext uri="{FF2B5EF4-FFF2-40B4-BE49-F238E27FC236}">
                <a16:creationId xmlns:a16="http://schemas.microsoft.com/office/drawing/2014/main" id="{6CBF7A0E-D1DB-D926-4CEE-26230CF8745C}"/>
              </a:ext>
            </a:extLst>
          </p:cNvPr>
          <p:cNvSpPr/>
          <p:nvPr/>
        </p:nvSpPr>
        <p:spPr>
          <a:xfrm>
            <a:off x="2581621"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6" name="순서도: 문서 35">
            <a:extLst>
              <a:ext uri="{FF2B5EF4-FFF2-40B4-BE49-F238E27FC236}">
                <a16:creationId xmlns:a16="http://schemas.microsoft.com/office/drawing/2014/main" id="{DC7C62B7-2894-46D4-2B08-F71305C8336A}"/>
              </a:ext>
            </a:extLst>
          </p:cNvPr>
          <p:cNvSpPr/>
          <p:nvPr/>
        </p:nvSpPr>
        <p:spPr>
          <a:xfrm>
            <a:off x="5929491"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1" name="직사각형 60">
            <a:extLst>
              <a:ext uri="{FF2B5EF4-FFF2-40B4-BE49-F238E27FC236}">
                <a16:creationId xmlns:a16="http://schemas.microsoft.com/office/drawing/2014/main" id="{5E79F96C-B816-FABC-AD11-8FADE4C1F769}"/>
              </a:ext>
            </a:extLst>
          </p:cNvPr>
          <p:cNvSpPr/>
          <p:nvPr/>
        </p:nvSpPr>
        <p:spPr>
          <a:xfrm>
            <a:off x="6577563" y="2075275"/>
            <a:ext cx="420308" cy="215444"/>
          </a:xfrm>
          <a:prstGeom prst="rect">
            <a:avLst/>
          </a:prstGeom>
        </p:spPr>
        <p:txBody>
          <a:bodyPr wrap="none">
            <a:spAutoFit/>
          </a:bodyPr>
          <a:lstStyle/>
          <a:p>
            <a:r>
              <a:rPr lang="en-US" altLang="ko-KR" sz="800"/>
              <a:t>REST</a:t>
            </a:r>
            <a:endParaRPr lang="ko-KR" altLang="en-US" sz="800" dirty="0"/>
          </a:p>
        </p:txBody>
      </p:sp>
      <p:sp>
        <p:nvSpPr>
          <p:cNvPr id="71" name="순서도: 데이터 70">
            <a:extLst>
              <a:ext uri="{FF2B5EF4-FFF2-40B4-BE49-F238E27FC236}">
                <a16:creationId xmlns:a16="http://schemas.microsoft.com/office/drawing/2014/main" id="{386810F5-5F91-9613-BDEF-6461BFF68DD9}"/>
              </a:ext>
            </a:extLst>
          </p:cNvPr>
          <p:cNvSpPr/>
          <p:nvPr/>
        </p:nvSpPr>
        <p:spPr>
          <a:xfrm>
            <a:off x="5959286" y="2297221"/>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2" name="직선 화살표 연결선 71">
            <a:extLst>
              <a:ext uri="{FF2B5EF4-FFF2-40B4-BE49-F238E27FC236}">
                <a16:creationId xmlns:a16="http://schemas.microsoft.com/office/drawing/2014/main" id="{8E000F3F-7660-4D84-C469-D7797995DAB8}"/>
              </a:ext>
            </a:extLst>
          </p:cNvPr>
          <p:cNvCxnSpPr>
            <a:cxnSpLocks/>
          </p:cNvCxnSpPr>
          <p:nvPr/>
        </p:nvCxnSpPr>
        <p:spPr>
          <a:xfrm flipH="1">
            <a:off x="6576535" y="2044930"/>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2EDBC34E-7C5C-552D-D710-35BF971F031A}"/>
              </a:ext>
            </a:extLst>
          </p:cNvPr>
          <p:cNvSpPr/>
          <p:nvPr/>
        </p:nvSpPr>
        <p:spPr>
          <a:xfrm>
            <a:off x="2581621"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notice_service.js</a:t>
            </a:r>
            <a:endParaRPr lang="ko-KR" altLang="en-US" sz="800" dirty="0">
              <a:solidFill>
                <a:schemeClr val="tx1"/>
              </a:solidFill>
            </a:endParaRPr>
          </a:p>
        </p:txBody>
      </p:sp>
      <p:sp>
        <p:nvSpPr>
          <p:cNvPr id="117" name="순서도: 처리 116">
            <a:extLst>
              <a:ext uri="{FF2B5EF4-FFF2-40B4-BE49-F238E27FC236}">
                <a16:creationId xmlns:a16="http://schemas.microsoft.com/office/drawing/2014/main" id="{A7F6294E-E12C-7E41-269D-83F3F9954E91}"/>
              </a:ext>
            </a:extLst>
          </p:cNvPr>
          <p:cNvSpPr/>
          <p:nvPr/>
        </p:nvSpPr>
        <p:spPr>
          <a:xfrm>
            <a:off x="2581621"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notice_layout.js</a:t>
            </a:r>
            <a:endParaRPr lang="ko-KR" altLang="en-US" sz="800">
              <a:solidFill>
                <a:schemeClr val="tx1"/>
              </a:solidFill>
            </a:endParaRPr>
          </a:p>
        </p:txBody>
      </p:sp>
      <p:sp>
        <p:nvSpPr>
          <p:cNvPr id="118" name="순서도: 처리 117">
            <a:extLst>
              <a:ext uri="{FF2B5EF4-FFF2-40B4-BE49-F238E27FC236}">
                <a16:creationId xmlns:a16="http://schemas.microsoft.com/office/drawing/2014/main" id="{88F02119-7235-B7D7-0719-2EE78DB18E2D}"/>
              </a:ext>
            </a:extLst>
          </p:cNvPr>
          <p:cNvSpPr/>
          <p:nvPr/>
        </p:nvSpPr>
        <p:spPr>
          <a:xfrm>
            <a:off x="2580354"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notice_event.js</a:t>
            </a:r>
            <a:endParaRPr lang="ko-KR" altLang="en-US" sz="800" dirty="0">
              <a:solidFill>
                <a:schemeClr val="tx1"/>
              </a:solidFill>
            </a:endParaRPr>
          </a:p>
        </p:txBody>
      </p:sp>
      <p:cxnSp>
        <p:nvCxnSpPr>
          <p:cNvPr id="130" name="직선 화살표 연결선 129">
            <a:extLst>
              <a:ext uri="{FF2B5EF4-FFF2-40B4-BE49-F238E27FC236}">
                <a16:creationId xmlns:a16="http://schemas.microsoft.com/office/drawing/2014/main" id="{DE061F21-282E-A60D-8228-AC8ADA26AD00}"/>
              </a:ext>
            </a:extLst>
          </p:cNvPr>
          <p:cNvCxnSpPr>
            <a:cxnSpLocks/>
            <a:stCxn id="117" idx="2"/>
            <a:endCxn id="116" idx="0"/>
          </p:cNvCxnSpPr>
          <p:nvPr/>
        </p:nvCxnSpPr>
        <p:spPr>
          <a:xfrm>
            <a:off x="32302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CC3DDBC7-2087-5598-65E7-6EBE2482E290}"/>
              </a:ext>
            </a:extLst>
          </p:cNvPr>
          <p:cNvCxnSpPr>
            <a:cxnSpLocks/>
            <a:stCxn id="118" idx="2"/>
            <a:endCxn id="117" idx="0"/>
          </p:cNvCxnSpPr>
          <p:nvPr/>
        </p:nvCxnSpPr>
        <p:spPr>
          <a:xfrm>
            <a:off x="3228944"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640A75C1-0166-8CCD-F96E-27045B51C373}"/>
              </a:ext>
            </a:extLst>
          </p:cNvPr>
          <p:cNvCxnSpPr>
            <a:cxnSpLocks/>
            <a:stCxn id="4" idx="2"/>
            <a:endCxn id="118" idx="0"/>
          </p:cNvCxnSpPr>
          <p:nvPr/>
        </p:nvCxnSpPr>
        <p:spPr>
          <a:xfrm>
            <a:off x="3228944"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3" name="직사각형 142">
            <a:extLst>
              <a:ext uri="{FF2B5EF4-FFF2-40B4-BE49-F238E27FC236}">
                <a16:creationId xmlns:a16="http://schemas.microsoft.com/office/drawing/2014/main" id="{2BBA0D32-3437-31B2-DC24-BD32F8E1EC69}"/>
              </a:ext>
            </a:extLst>
          </p:cNvPr>
          <p:cNvSpPr/>
          <p:nvPr/>
        </p:nvSpPr>
        <p:spPr>
          <a:xfrm>
            <a:off x="3264952" y="3313789"/>
            <a:ext cx="428322" cy="215444"/>
          </a:xfrm>
          <a:prstGeom prst="rect">
            <a:avLst/>
          </a:prstGeom>
        </p:spPr>
        <p:txBody>
          <a:bodyPr wrap="none">
            <a:spAutoFit/>
          </a:bodyPr>
          <a:lstStyle/>
          <a:p>
            <a:r>
              <a:rPr lang="en-US" altLang="ko-KR" sz="800"/>
              <a:t>fetch</a:t>
            </a:r>
            <a:endParaRPr lang="ko-KR" altLang="en-US" sz="800" dirty="0"/>
          </a:p>
        </p:txBody>
      </p:sp>
      <p:sp>
        <p:nvSpPr>
          <p:cNvPr id="144" name="직사각형 143">
            <a:extLst>
              <a:ext uri="{FF2B5EF4-FFF2-40B4-BE49-F238E27FC236}">
                <a16:creationId xmlns:a16="http://schemas.microsoft.com/office/drawing/2014/main" id="{A390400A-A36A-FA43-5118-2A297E11DE05}"/>
              </a:ext>
            </a:extLst>
          </p:cNvPr>
          <p:cNvSpPr/>
          <p:nvPr/>
        </p:nvSpPr>
        <p:spPr>
          <a:xfrm>
            <a:off x="3264475" y="5441105"/>
            <a:ext cx="388248" cy="215444"/>
          </a:xfrm>
          <a:prstGeom prst="rect">
            <a:avLst/>
          </a:prstGeom>
        </p:spPr>
        <p:txBody>
          <a:bodyPr wrap="none">
            <a:spAutoFit/>
          </a:bodyPr>
          <a:lstStyle/>
          <a:p>
            <a:r>
              <a:rPr lang="en-US" altLang="ko-KR" sz="800"/>
              <a:t>json</a:t>
            </a:r>
            <a:endParaRPr lang="ko-KR" altLang="en-US" sz="800" dirty="0"/>
          </a:p>
        </p:txBody>
      </p:sp>
      <p:sp>
        <p:nvSpPr>
          <p:cNvPr id="9" name="순서도: 처리 8">
            <a:extLst>
              <a:ext uri="{FF2B5EF4-FFF2-40B4-BE49-F238E27FC236}">
                <a16:creationId xmlns:a16="http://schemas.microsoft.com/office/drawing/2014/main" id="{8CF40DEC-4799-ABB1-466C-50B6A8D1F507}"/>
              </a:ext>
            </a:extLst>
          </p:cNvPr>
          <p:cNvSpPr/>
          <p:nvPr/>
        </p:nvSpPr>
        <p:spPr>
          <a:xfrm>
            <a:off x="5931580" y="5315095"/>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NoticeService.java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B2DCA361-93F1-3C4F-E5E1-1707CC3D4952}"/>
              </a:ext>
            </a:extLst>
          </p:cNvPr>
          <p:cNvSpPr/>
          <p:nvPr/>
        </p:nvSpPr>
        <p:spPr>
          <a:xfrm>
            <a:off x="5935240" y="4485775"/>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NoticeMapper.java</a:t>
            </a:r>
            <a:endParaRPr lang="ko-KR" altLang="en-US" sz="800" dirty="0">
              <a:solidFill>
                <a:schemeClr val="tx1"/>
              </a:solidFill>
            </a:endParaRPr>
          </a:p>
        </p:txBody>
      </p:sp>
      <p:sp>
        <p:nvSpPr>
          <p:cNvPr id="11" name="순서도: 처리 10">
            <a:extLst>
              <a:ext uri="{FF2B5EF4-FFF2-40B4-BE49-F238E27FC236}">
                <a16:creationId xmlns:a16="http://schemas.microsoft.com/office/drawing/2014/main" id="{B832589C-608A-7B13-FCDD-624F7D844378}"/>
              </a:ext>
            </a:extLst>
          </p:cNvPr>
          <p:cNvSpPr/>
          <p:nvPr/>
        </p:nvSpPr>
        <p:spPr>
          <a:xfrm>
            <a:off x="5935240" y="4063919"/>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noticeMapper.xml</a:t>
            </a:r>
            <a:endParaRPr lang="ko-KR" altLang="en-US" sz="800" dirty="0">
              <a:solidFill>
                <a:schemeClr val="tx1"/>
              </a:solidFill>
            </a:endParaRPr>
          </a:p>
        </p:txBody>
      </p:sp>
      <p:sp>
        <p:nvSpPr>
          <p:cNvPr id="15" name="순서도: 처리 14">
            <a:extLst>
              <a:ext uri="{FF2B5EF4-FFF2-40B4-BE49-F238E27FC236}">
                <a16:creationId xmlns:a16="http://schemas.microsoft.com/office/drawing/2014/main" id="{44D4BF1E-7F37-3659-A4DC-303DE240A7C4}"/>
              </a:ext>
            </a:extLst>
          </p:cNvPr>
          <p:cNvSpPr/>
          <p:nvPr/>
        </p:nvSpPr>
        <p:spPr>
          <a:xfrm>
            <a:off x="5931580" y="4900435"/>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NoticeDAO.java</a:t>
            </a:r>
            <a:endParaRPr lang="ko-KR" altLang="en-US" sz="800" dirty="0">
              <a:solidFill>
                <a:schemeClr val="tx1"/>
              </a:solidFill>
            </a:endParaRPr>
          </a:p>
        </p:txBody>
      </p:sp>
      <p:cxnSp>
        <p:nvCxnSpPr>
          <p:cNvPr id="18" name="직선 화살표 연결선 17">
            <a:extLst>
              <a:ext uri="{FF2B5EF4-FFF2-40B4-BE49-F238E27FC236}">
                <a16:creationId xmlns:a16="http://schemas.microsoft.com/office/drawing/2014/main" id="{659F8369-BE51-E771-59AA-E626B1D30424}"/>
              </a:ext>
            </a:extLst>
          </p:cNvPr>
          <p:cNvCxnSpPr>
            <a:cxnSpLocks/>
            <a:stCxn id="50" idx="2"/>
            <a:endCxn id="11" idx="0"/>
          </p:cNvCxnSpPr>
          <p:nvPr/>
        </p:nvCxnSpPr>
        <p:spPr>
          <a:xfrm flipH="1">
            <a:off x="6583830" y="3886422"/>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606F978C-53CB-A2AF-137D-898C1EDEE723}"/>
              </a:ext>
            </a:extLst>
          </p:cNvPr>
          <p:cNvCxnSpPr>
            <a:cxnSpLocks/>
            <a:stCxn id="11" idx="2"/>
            <a:endCxn id="10" idx="0"/>
          </p:cNvCxnSpPr>
          <p:nvPr/>
        </p:nvCxnSpPr>
        <p:spPr>
          <a:xfrm flipH="1">
            <a:off x="6583009" y="4309267"/>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C52A1E9B-BAC9-CB4B-5F51-EC266E6EF776}"/>
              </a:ext>
            </a:extLst>
          </p:cNvPr>
          <p:cNvCxnSpPr>
            <a:cxnSpLocks/>
            <a:stCxn id="10" idx="2"/>
            <a:endCxn id="15" idx="0"/>
          </p:cNvCxnSpPr>
          <p:nvPr/>
        </p:nvCxnSpPr>
        <p:spPr>
          <a:xfrm flipH="1">
            <a:off x="6579349" y="4731123"/>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9D823276-F342-A338-4C41-987D7BB23B83}"/>
              </a:ext>
            </a:extLst>
          </p:cNvPr>
          <p:cNvCxnSpPr>
            <a:cxnSpLocks/>
            <a:stCxn id="15" idx="2"/>
            <a:endCxn id="9" idx="0"/>
          </p:cNvCxnSpPr>
          <p:nvPr/>
        </p:nvCxnSpPr>
        <p:spPr>
          <a:xfrm flipH="1">
            <a:off x="6579348" y="5145783"/>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9" name="그림 28">
            <a:extLst>
              <a:ext uri="{FF2B5EF4-FFF2-40B4-BE49-F238E27FC236}">
                <a16:creationId xmlns:a16="http://schemas.microsoft.com/office/drawing/2014/main" id="{9ADEA0FF-05C2-3C24-504C-4FFF9D5CD2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302596" y="4054605"/>
            <a:ext cx="335868" cy="263975"/>
          </a:xfrm>
          <a:prstGeom prst="rect">
            <a:avLst/>
          </a:prstGeom>
        </p:spPr>
      </p:pic>
      <p:sp>
        <p:nvSpPr>
          <p:cNvPr id="31" name="직사각형 30">
            <a:extLst>
              <a:ext uri="{FF2B5EF4-FFF2-40B4-BE49-F238E27FC236}">
                <a16:creationId xmlns:a16="http://schemas.microsoft.com/office/drawing/2014/main" id="{1309C6A8-CB12-26F2-1B94-2BEB6157152A}"/>
              </a:ext>
            </a:extLst>
          </p:cNvPr>
          <p:cNvSpPr/>
          <p:nvPr/>
        </p:nvSpPr>
        <p:spPr>
          <a:xfrm>
            <a:off x="5111315" y="3839161"/>
            <a:ext cx="683200" cy="215444"/>
          </a:xfrm>
          <a:prstGeom prst="rect">
            <a:avLst/>
          </a:prstGeom>
        </p:spPr>
        <p:txBody>
          <a:bodyPr wrap="none">
            <a:spAutoFit/>
          </a:bodyPr>
          <a:lstStyle/>
          <a:p>
            <a:pPr algn="ctr"/>
            <a:r>
              <a:rPr lang="en-US" altLang="ko-KR" sz="800">
                <a:latin typeface="+mn-ea"/>
              </a:rPr>
              <a:t>tbl_notice</a:t>
            </a:r>
            <a:endParaRPr lang="en-US" altLang="ko-KR" sz="800" dirty="0">
              <a:latin typeface="+mn-ea"/>
            </a:endParaRPr>
          </a:p>
        </p:txBody>
      </p:sp>
      <p:cxnSp>
        <p:nvCxnSpPr>
          <p:cNvPr id="32" name="직선 연결선 31">
            <a:extLst>
              <a:ext uri="{FF2B5EF4-FFF2-40B4-BE49-F238E27FC236}">
                <a16:creationId xmlns:a16="http://schemas.microsoft.com/office/drawing/2014/main" id="{580DD241-FC6A-F33E-2F5F-7C589432E893}"/>
              </a:ext>
            </a:extLst>
          </p:cNvPr>
          <p:cNvCxnSpPr>
            <a:cxnSpLocks/>
            <a:stCxn id="29" idx="3"/>
            <a:endCxn id="11" idx="1"/>
          </p:cNvCxnSpPr>
          <p:nvPr/>
        </p:nvCxnSpPr>
        <p:spPr>
          <a:xfrm>
            <a:off x="5638464" y="4186593"/>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3" name="순서도: 처리 32">
            <a:extLst>
              <a:ext uri="{FF2B5EF4-FFF2-40B4-BE49-F238E27FC236}">
                <a16:creationId xmlns:a16="http://schemas.microsoft.com/office/drawing/2014/main" id="{0B0383E2-EA08-35AB-4CE7-3DA5424B519E}"/>
              </a:ext>
            </a:extLst>
          </p:cNvPr>
          <p:cNvSpPr/>
          <p:nvPr/>
        </p:nvSpPr>
        <p:spPr>
          <a:xfrm>
            <a:off x="5826800" y="5760588"/>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34" name="직선 화살표 연결선 33">
            <a:extLst>
              <a:ext uri="{FF2B5EF4-FFF2-40B4-BE49-F238E27FC236}">
                <a16:creationId xmlns:a16="http://schemas.microsoft.com/office/drawing/2014/main" id="{D0ECF3A4-F721-B0C9-4D9A-8B7436352AA9}"/>
              </a:ext>
            </a:extLst>
          </p:cNvPr>
          <p:cNvCxnSpPr>
            <a:cxnSpLocks/>
            <a:stCxn id="9" idx="2"/>
            <a:endCxn id="33" idx="0"/>
          </p:cNvCxnSpPr>
          <p:nvPr/>
        </p:nvCxnSpPr>
        <p:spPr>
          <a:xfrm>
            <a:off x="6579348" y="5560443"/>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8B44BA88-35C8-E90D-EFF4-CCCA360023F2}"/>
              </a:ext>
            </a:extLst>
          </p:cNvPr>
          <p:cNvCxnSpPr>
            <a:cxnSpLocks/>
            <a:stCxn id="33" idx="2"/>
            <a:endCxn id="46" idx="0"/>
          </p:cNvCxnSpPr>
          <p:nvPr/>
        </p:nvCxnSpPr>
        <p:spPr>
          <a:xfrm>
            <a:off x="6579348" y="6005936"/>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6" name="순서도: 문서 45">
            <a:extLst>
              <a:ext uri="{FF2B5EF4-FFF2-40B4-BE49-F238E27FC236}">
                <a16:creationId xmlns:a16="http://schemas.microsoft.com/office/drawing/2014/main" id="{3E9477D5-FE29-D4B4-512D-FF1550A602B8}"/>
              </a:ext>
            </a:extLst>
          </p:cNvPr>
          <p:cNvSpPr/>
          <p:nvPr/>
        </p:nvSpPr>
        <p:spPr>
          <a:xfrm>
            <a:off x="5936507" y="620624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0" name="순서도: 처리 49">
            <a:extLst>
              <a:ext uri="{FF2B5EF4-FFF2-40B4-BE49-F238E27FC236}">
                <a16:creationId xmlns:a16="http://schemas.microsoft.com/office/drawing/2014/main" id="{3D51CDC4-6B78-D850-A3C3-0C2312A5D04D}"/>
              </a:ext>
            </a:extLst>
          </p:cNvPr>
          <p:cNvSpPr/>
          <p:nvPr/>
        </p:nvSpPr>
        <p:spPr>
          <a:xfrm>
            <a:off x="5936507" y="3641074"/>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notice_service.js</a:t>
            </a:r>
            <a:endParaRPr lang="ko-KR" altLang="en-US" sz="800" dirty="0">
              <a:solidFill>
                <a:schemeClr val="tx1"/>
              </a:solidFill>
            </a:endParaRPr>
          </a:p>
        </p:txBody>
      </p:sp>
      <p:sp>
        <p:nvSpPr>
          <p:cNvPr id="51" name="순서도: 처리 50">
            <a:extLst>
              <a:ext uri="{FF2B5EF4-FFF2-40B4-BE49-F238E27FC236}">
                <a16:creationId xmlns:a16="http://schemas.microsoft.com/office/drawing/2014/main" id="{42250647-1618-1A04-87D8-7572872644F1}"/>
              </a:ext>
            </a:extLst>
          </p:cNvPr>
          <p:cNvSpPr/>
          <p:nvPr/>
        </p:nvSpPr>
        <p:spPr>
          <a:xfrm>
            <a:off x="5936507" y="321185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notice_layout.js</a:t>
            </a:r>
            <a:endParaRPr lang="ko-KR" altLang="en-US" sz="800">
              <a:solidFill>
                <a:schemeClr val="tx1"/>
              </a:solidFill>
            </a:endParaRPr>
          </a:p>
        </p:txBody>
      </p:sp>
      <p:sp>
        <p:nvSpPr>
          <p:cNvPr id="52" name="순서도: 처리 51">
            <a:extLst>
              <a:ext uri="{FF2B5EF4-FFF2-40B4-BE49-F238E27FC236}">
                <a16:creationId xmlns:a16="http://schemas.microsoft.com/office/drawing/2014/main" id="{8D251F47-124F-4ED1-E0F7-C5D9E27E1DE6}"/>
              </a:ext>
            </a:extLst>
          </p:cNvPr>
          <p:cNvSpPr/>
          <p:nvPr/>
        </p:nvSpPr>
        <p:spPr>
          <a:xfrm>
            <a:off x="5935240" y="2789978"/>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notice_event.js</a:t>
            </a:r>
            <a:endParaRPr lang="ko-KR" altLang="en-US" sz="800" dirty="0">
              <a:solidFill>
                <a:schemeClr val="tx1"/>
              </a:solidFill>
            </a:endParaRPr>
          </a:p>
        </p:txBody>
      </p:sp>
      <p:cxnSp>
        <p:nvCxnSpPr>
          <p:cNvPr id="54" name="직선 화살표 연결선 53">
            <a:extLst>
              <a:ext uri="{FF2B5EF4-FFF2-40B4-BE49-F238E27FC236}">
                <a16:creationId xmlns:a16="http://schemas.microsoft.com/office/drawing/2014/main" id="{E37DD73F-4200-2EBD-7176-AB4CCD9A8F37}"/>
              </a:ext>
            </a:extLst>
          </p:cNvPr>
          <p:cNvCxnSpPr>
            <a:cxnSpLocks/>
            <a:stCxn id="51" idx="2"/>
            <a:endCxn id="50" idx="0"/>
          </p:cNvCxnSpPr>
          <p:nvPr/>
        </p:nvCxnSpPr>
        <p:spPr>
          <a:xfrm>
            <a:off x="6585097" y="3457205"/>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A3ABAB78-2A35-50E2-43A2-BD2EF95C2A33}"/>
              </a:ext>
            </a:extLst>
          </p:cNvPr>
          <p:cNvCxnSpPr>
            <a:cxnSpLocks/>
            <a:stCxn id="52" idx="2"/>
            <a:endCxn id="51" idx="0"/>
          </p:cNvCxnSpPr>
          <p:nvPr/>
        </p:nvCxnSpPr>
        <p:spPr>
          <a:xfrm>
            <a:off x="6583830" y="3035326"/>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F11F1638-84BA-1F4C-02AE-6F66C4E4C533}"/>
              </a:ext>
            </a:extLst>
          </p:cNvPr>
          <p:cNvSpPr/>
          <p:nvPr/>
        </p:nvSpPr>
        <p:spPr>
          <a:xfrm>
            <a:off x="6619838" y="3863321"/>
            <a:ext cx="428322" cy="215444"/>
          </a:xfrm>
          <a:prstGeom prst="rect">
            <a:avLst/>
          </a:prstGeom>
        </p:spPr>
        <p:txBody>
          <a:bodyPr wrap="none">
            <a:spAutoFit/>
          </a:bodyPr>
          <a:lstStyle/>
          <a:p>
            <a:r>
              <a:rPr lang="en-US" altLang="ko-KR" sz="800"/>
              <a:t>fetch</a:t>
            </a:r>
            <a:endParaRPr lang="ko-KR" altLang="en-US" sz="800" dirty="0"/>
          </a:p>
        </p:txBody>
      </p:sp>
      <p:sp>
        <p:nvSpPr>
          <p:cNvPr id="57" name="직사각형 56">
            <a:extLst>
              <a:ext uri="{FF2B5EF4-FFF2-40B4-BE49-F238E27FC236}">
                <a16:creationId xmlns:a16="http://schemas.microsoft.com/office/drawing/2014/main" id="{4C8B289A-D12B-078A-5FD4-BF136346F1E4}"/>
              </a:ext>
            </a:extLst>
          </p:cNvPr>
          <p:cNvSpPr/>
          <p:nvPr/>
        </p:nvSpPr>
        <p:spPr>
          <a:xfrm>
            <a:off x="6619361" y="5990637"/>
            <a:ext cx="388248" cy="215444"/>
          </a:xfrm>
          <a:prstGeom prst="rect">
            <a:avLst/>
          </a:prstGeom>
        </p:spPr>
        <p:txBody>
          <a:bodyPr wrap="none">
            <a:spAutoFit/>
          </a:bodyPr>
          <a:lstStyle/>
          <a:p>
            <a:r>
              <a:rPr lang="en-US" altLang="ko-KR" sz="800"/>
              <a:t>json</a:t>
            </a:r>
            <a:endParaRPr lang="ko-KR" altLang="en-US" sz="800" dirty="0"/>
          </a:p>
        </p:txBody>
      </p:sp>
      <p:cxnSp>
        <p:nvCxnSpPr>
          <p:cNvPr id="58" name="직선 화살표 연결선 57">
            <a:extLst>
              <a:ext uri="{FF2B5EF4-FFF2-40B4-BE49-F238E27FC236}">
                <a16:creationId xmlns:a16="http://schemas.microsoft.com/office/drawing/2014/main" id="{4B3AFA32-95E8-2E6B-9D6A-AA5B3B4AC030}"/>
              </a:ext>
            </a:extLst>
          </p:cNvPr>
          <p:cNvCxnSpPr>
            <a:cxnSpLocks/>
            <a:stCxn id="71" idx="4"/>
            <a:endCxn id="52" idx="0"/>
          </p:cNvCxnSpPr>
          <p:nvPr/>
        </p:nvCxnSpPr>
        <p:spPr>
          <a:xfrm flipH="1">
            <a:off x="6583830" y="2568032"/>
            <a:ext cx="876" cy="221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2" name="순서도: 문서 61">
            <a:extLst>
              <a:ext uri="{FF2B5EF4-FFF2-40B4-BE49-F238E27FC236}">
                <a16:creationId xmlns:a16="http://schemas.microsoft.com/office/drawing/2014/main" id="{0BB74DB0-6671-821C-98BB-DAC8A6CF0F8E}"/>
              </a:ext>
            </a:extLst>
          </p:cNvPr>
          <p:cNvSpPr/>
          <p:nvPr/>
        </p:nvSpPr>
        <p:spPr>
          <a:xfrm>
            <a:off x="9323965"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3" name="순서도: 처리 62">
            <a:extLst>
              <a:ext uri="{FF2B5EF4-FFF2-40B4-BE49-F238E27FC236}">
                <a16:creationId xmlns:a16="http://schemas.microsoft.com/office/drawing/2014/main" id="{3F9B0152-ECE8-CBA6-83A1-0EF49238E3CC}"/>
              </a:ext>
            </a:extLst>
          </p:cNvPr>
          <p:cNvSpPr/>
          <p:nvPr/>
        </p:nvSpPr>
        <p:spPr>
          <a:xfrm>
            <a:off x="9320305"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NoticeService.java</a:t>
            </a:r>
            <a:endParaRPr lang="ko-KR" altLang="en-US" sz="800" dirty="0">
              <a:solidFill>
                <a:schemeClr val="tx1"/>
              </a:solidFill>
            </a:endParaRPr>
          </a:p>
        </p:txBody>
      </p:sp>
      <p:sp>
        <p:nvSpPr>
          <p:cNvPr id="64" name="순서도: 처리 63">
            <a:extLst>
              <a:ext uri="{FF2B5EF4-FFF2-40B4-BE49-F238E27FC236}">
                <a16:creationId xmlns:a16="http://schemas.microsoft.com/office/drawing/2014/main" id="{FB399E78-04D5-A2D1-0830-49C9B0044AB6}"/>
              </a:ext>
            </a:extLst>
          </p:cNvPr>
          <p:cNvSpPr/>
          <p:nvPr/>
        </p:nvSpPr>
        <p:spPr>
          <a:xfrm>
            <a:off x="9323965"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NoticeMapper.java</a:t>
            </a:r>
            <a:endParaRPr lang="ko-KR" altLang="en-US" sz="800" dirty="0">
              <a:solidFill>
                <a:schemeClr val="tx1"/>
              </a:solidFill>
            </a:endParaRPr>
          </a:p>
        </p:txBody>
      </p:sp>
      <p:sp>
        <p:nvSpPr>
          <p:cNvPr id="65" name="순서도: 처리 64">
            <a:extLst>
              <a:ext uri="{FF2B5EF4-FFF2-40B4-BE49-F238E27FC236}">
                <a16:creationId xmlns:a16="http://schemas.microsoft.com/office/drawing/2014/main" id="{091725AF-549B-05D1-29E2-EF2D8F7BAE98}"/>
              </a:ext>
            </a:extLst>
          </p:cNvPr>
          <p:cNvSpPr/>
          <p:nvPr/>
        </p:nvSpPr>
        <p:spPr>
          <a:xfrm>
            <a:off x="9323965"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 Mapper.xml</a:t>
            </a:r>
            <a:endParaRPr lang="ko-KR" altLang="en-US" sz="800" dirty="0">
              <a:solidFill>
                <a:schemeClr val="tx1"/>
              </a:solidFill>
            </a:endParaRPr>
          </a:p>
        </p:txBody>
      </p:sp>
      <p:sp>
        <p:nvSpPr>
          <p:cNvPr id="66" name="순서도: 처리 65">
            <a:extLst>
              <a:ext uri="{FF2B5EF4-FFF2-40B4-BE49-F238E27FC236}">
                <a16:creationId xmlns:a16="http://schemas.microsoft.com/office/drawing/2014/main" id="{31D65322-EF5E-CA18-0351-E331597F02DD}"/>
              </a:ext>
            </a:extLst>
          </p:cNvPr>
          <p:cNvSpPr/>
          <p:nvPr/>
        </p:nvSpPr>
        <p:spPr>
          <a:xfrm>
            <a:off x="9320305"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NoticeDAO.java</a:t>
            </a:r>
            <a:endParaRPr lang="ko-KR" altLang="en-US" sz="800" dirty="0">
              <a:solidFill>
                <a:schemeClr val="tx1"/>
              </a:solidFill>
            </a:endParaRPr>
          </a:p>
        </p:txBody>
      </p:sp>
      <p:cxnSp>
        <p:nvCxnSpPr>
          <p:cNvPr id="67" name="직선 화살표 연결선 66">
            <a:extLst>
              <a:ext uri="{FF2B5EF4-FFF2-40B4-BE49-F238E27FC236}">
                <a16:creationId xmlns:a16="http://schemas.microsoft.com/office/drawing/2014/main" id="{AE938089-6CC3-CC8D-B190-30B60E9A1CC7}"/>
              </a:ext>
            </a:extLst>
          </p:cNvPr>
          <p:cNvCxnSpPr>
            <a:cxnSpLocks/>
            <a:stCxn id="82" idx="2"/>
            <a:endCxn id="65" idx="0"/>
          </p:cNvCxnSpPr>
          <p:nvPr/>
        </p:nvCxnSpPr>
        <p:spPr>
          <a:xfrm flipH="1">
            <a:off x="9972555"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8" name="직선 화살표 연결선 67">
            <a:extLst>
              <a:ext uri="{FF2B5EF4-FFF2-40B4-BE49-F238E27FC236}">
                <a16:creationId xmlns:a16="http://schemas.microsoft.com/office/drawing/2014/main" id="{07E9FC67-4804-A2B2-AFC0-143C2A057A0D}"/>
              </a:ext>
            </a:extLst>
          </p:cNvPr>
          <p:cNvCxnSpPr>
            <a:cxnSpLocks/>
            <a:stCxn id="65" idx="2"/>
            <a:endCxn id="64" idx="0"/>
          </p:cNvCxnSpPr>
          <p:nvPr/>
        </p:nvCxnSpPr>
        <p:spPr>
          <a:xfrm flipH="1">
            <a:off x="9971734"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6D315036-C417-9859-5BED-D6CF900BBFA5}"/>
              </a:ext>
            </a:extLst>
          </p:cNvPr>
          <p:cNvCxnSpPr>
            <a:cxnSpLocks/>
            <a:stCxn id="64" idx="2"/>
            <a:endCxn id="66" idx="0"/>
          </p:cNvCxnSpPr>
          <p:nvPr/>
        </p:nvCxnSpPr>
        <p:spPr>
          <a:xfrm flipH="1">
            <a:off x="9968074"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6C10CEC1-2BB6-99A1-8E5F-259F80229311}"/>
              </a:ext>
            </a:extLst>
          </p:cNvPr>
          <p:cNvCxnSpPr>
            <a:cxnSpLocks/>
            <a:stCxn id="66" idx="2"/>
            <a:endCxn id="63" idx="0"/>
          </p:cNvCxnSpPr>
          <p:nvPr/>
        </p:nvCxnSpPr>
        <p:spPr>
          <a:xfrm flipH="1">
            <a:off x="9968073"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74" name="그림 73">
            <a:extLst>
              <a:ext uri="{FF2B5EF4-FFF2-40B4-BE49-F238E27FC236}">
                <a16:creationId xmlns:a16="http://schemas.microsoft.com/office/drawing/2014/main" id="{FA26BCC7-2884-41ED-A77D-78824BA81E0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8691321" y="3505073"/>
            <a:ext cx="335868" cy="263975"/>
          </a:xfrm>
          <a:prstGeom prst="rect">
            <a:avLst/>
          </a:prstGeom>
        </p:spPr>
      </p:pic>
      <p:sp>
        <p:nvSpPr>
          <p:cNvPr id="75" name="직사각형 74">
            <a:extLst>
              <a:ext uri="{FF2B5EF4-FFF2-40B4-BE49-F238E27FC236}">
                <a16:creationId xmlns:a16="http://schemas.microsoft.com/office/drawing/2014/main" id="{CC9F8468-0915-04CB-E401-FBFCBBAD8BC0}"/>
              </a:ext>
            </a:extLst>
          </p:cNvPr>
          <p:cNvSpPr/>
          <p:nvPr/>
        </p:nvSpPr>
        <p:spPr>
          <a:xfrm>
            <a:off x="8517655" y="3247266"/>
            <a:ext cx="683200" cy="215444"/>
          </a:xfrm>
          <a:prstGeom prst="rect">
            <a:avLst/>
          </a:prstGeom>
        </p:spPr>
        <p:txBody>
          <a:bodyPr wrap="none">
            <a:spAutoFit/>
          </a:bodyPr>
          <a:lstStyle/>
          <a:p>
            <a:pPr algn="ctr"/>
            <a:r>
              <a:rPr lang="en-US" altLang="ko-KR" sz="800">
                <a:latin typeface="+mn-ea"/>
              </a:rPr>
              <a:t>tbl_notice</a:t>
            </a:r>
            <a:endParaRPr lang="en-US" altLang="ko-KR" sz="800" dirty="0">
              <a:latin typeface="+mn-ea"/>
            </a:endParaRPr>
          </a:p>
        </p:txBody>
      </p:sp>
      <p:cxnSp>
        <p:nvCxnSpPr>
          <p:cNvPr id="76" name="직선 연결선 75">
            <a:extLst>
              <a:ext uri="{FF2B5EF4-FFF2-40B4-BE49-F238E27FC236}">
                <a16:creationId xmlns:a16="http://schemas.microsoft.com/office/drawing/2014/main" id="{3B2DD19C-0F5F-1BE3-5A4F-45F72A96A7CD}"/>
              </a:ext>
            </a:extLst>
          </p:cNvPr>
          <p:cNvCxnSpPr>
            <a:cxnSpLocks/>
            <a:stCxn id="74" idx="3"/>
            <a:endCxn id="65" idx="1"/>
          </p:cNvCxnSpPr>
          <p:nvPr/>
        </p:nvCxnSpPr>
        <p:spPr>
          <a:xfrm>
            <a:off x="9027189"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77" name="순서도: 처리 76">
            <a:extLst>
              <a:ext uri="{FF2B5EF4-FFF2-40B4-BE49-F238E27FC236}">
                <a16:creationId xmlns:a16="http://schemas.microsoft.com/office/drawing/2014/main" id="{88C32C91-F149-769D-22F8-799842507F0A}"/>
              </a:ext>
            </a:extLst>
          </p:cNvPr>
          <p:cNvSpPr/>
          <p:nvPr/>
        </p:nvSpPr>
        <p:spPr>
          <a:xfrm>
            <a:off x="9215525"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78" name="직선 화살표 연결선 77">
            <a:extLst>
              <a:ext uri="{FF2B5EF4-FFF2-40B4-BE49-F238E27FC236}">
                <a16:creationId xmlns:a16="http://schemas.microsoft.com/office/drawing/2014/main" id="{1F6AFB81-6D29-4DA0-8611-D65C51DC9676}"/>
              </a:ext>
            </a:extLst>
          </p:cNvPr>
          <p:cNvCxnSpPr>
            <a:cxnSpLocks/>
            <a:stCxn id="63" idx="2"/>
            <a:endCxn id="77" idx="0"/>
          </p:cNvCxnSpPr>
          <p:nvPr/>
        </p:nvCxnSpPr>
        <p:spPr>
          <a:xfrm>
            <a:off x="9968073"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9" name="직선 화살표 연결선 78">
            <a:extLst>
              <a:ext uri="{FF2B5EF4-FFF2-40B4-BE49-F238E27FC236}">
                <a16:creationId xmlns:a16="http://schemas.microsoft.com/office/drawing/2014/main" id="{DB1CA8D7-330F-5B50-3523-07A34DFC0CE7}"/>
              </a:ext>
            </a:extLst>
          </p:cNvPr>
          <p:cNvCxnSpPr>
            <a:cxnSpLocks/>
            <a:stCxn id="77" idx="2"/>
            <a:endCxn id="81" idx="0"/>
          </p:cNvCxnSpPr>
          <p:nvPr/>
        </p:nvCxnSpPr>
        <p:spPr>
          <a:xfrm>
            <a:off x="9968073"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0" name="직사각형 79">
            <a:extLst>
              <a:ext uri="{FF2B5EF4-FFF2-40B4-BE49-F238E27FC236}">
                <a16:creationId xmlns:a16="http://schemas.microsoft.com/office/drawing/2014/main" id="{F4009C88-86A2-2FA7-B0AA-663DAB3D666A}"/>
              </a:ext>
            </a:extLst>
          </p:cNvPr>
          <p:cNvSpPr/>
          <p:nvPr/>
        </p:nvSpPr>
        <p:spPr>
          <a:xfrm>
            <a:off x="9976026" y="2034870"/>
            <a:ext cx="420308" cy="215444"/>
          </a:xfrm>
          <a:prstGeom prst="rect">
            <a:avLst/>
          </a:prstGeom>
        </p:spPr>
        <p:txBody>
          <a:bodyPr wrap="none">
            <a:spAutoFit/>
          </a:bodyPr>
          <a:lstStyle/>
          <a:p>
            <a:r>
              <a:rPr lang="en-US" altLang="ko-KR" sz="800"/>
              <a:t>REST</a:t>
            </a:r>
            <a:endParaRPr lang="ko-KR" altLang="en-US" sz="800" dirty="0"/>
          </a:p>
        </p:txBody>
      </p:sp>
      <p:sp>
        <p:nvSpPr>
          <p:cNvPr id="81" name="순서도: 문서 80">
            <a:extLst>
              <a:ext uri="{FF2B5EF4-FFF2-40B4-BE49-F238E27FC236}">
                <a16:creationId xmlns:a16="http://schemas.microsoft.com/office/drawing/2014/main" id="{FA90697C-CF4F-C1FD-06AE-09253476B7AD}"/>
              </a:ext>
            </a:extLst>
          </p:cNvPr>
          <p:cNvSpPr/>
          <p:nvPr/>
        </p:nvSpPr>
        <p:spPr>
          <a:xfrm>
            <a:off x="9325232"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82" name="순서도: 처리 81">
            <a:extLst>
              <a:ext uri="{FF2B5EF4-FFF2-40B4-BE49-F238E27FC236}">
                <a16:creationId xmlns:a16="http://schemas.microsoft.com/office/drawing/2014/main" id="{9AE01A8A-411E-6049-6933-D9F35D322EBA}"/>
              </a:ext>
            </a:extLst>
          </p:cNvPr>
          <p:cNvSpPr/>
          <p:nvPr/>
        </p:nvSpPr>
        <p:spPr>
          <a:xfrm>
            <a:off x="9325232"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notice_service.js</a:t>
            </a:r>
            <a:endParaRPr lang="ko-KR" altLang="en-US" sz="800" dirty="0">
              <a:solidFill>
                <a:schemeClr val="tx1"/>
              </a:solidFill>
            </a:endParaRPr>
          </a:p>
        </p:txBody>
      </p:sp>
      <p:sp>
        <p:nvSpPr>
          <p:cNvPr id="83" name="순서도: 처리 82">
            <a:extLst>
              <a:ext uri="{FF2B5EF4-FFF2-40B4-BE49-F238E27FC236}">
                <a16:creationId xmlns:a16="http://schemas.microsoft.com/office/drawing/2014/main" id="{B0A1C6DE-B180-F1EB-E3CC-D9449A1BC4E0}"/>
              </a:ext>
            </a:extLst>
          </p:cNvPr>
          <p:cNvSpPr/>
          <p:nvPr/>
        </p:nvSpPr>
        <p:spPr>
          <a:xfrm>
            <a:off x="9325232"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notice_layout.js</a:t>
            </a:r>
            <a:endParaRPr lang="ko-KR" altLang="en-US" sz="800">
              <a:solidFill>
                <a:schemeClr val="tx1"/>
              </a:solidFill>
            </a:endParaRPr>
          </a:p>
        </p:txBody>
      </p:sp>
      <p:sp>
        <p:nvSpPr>
          <p:cNvPr id="84" name="순서도: 처리 83">
            <a:extLst>
              <a:ext uri="{FF2B5EF4-FFF2-40B4-BE49-F238E27FC236}">
                <a16:creationId xmlns:a16="http://schemas.microsoft.com/office/drawing/2014/main" id="{03792CFC-A724-2A25-5C95-E98773CC3EC0}"/>
              </a:ext>
            </a:extLst>
          </p:cNvPr>
          <p:cNvSpPr/>
          <p:nvPr/>
        </p:nvSpPr>
        <p:spPr>
          <a:xfrm>
            <a:off x="9323965"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notice_event.js</a:t>
            </a:r>
            <a:endParaRPr lang="ko-KR" altLang="en-US" sz="800" dirty="0">
              <a:solidFill>
                <a:schemeClr val="tx1"/>
              </a:solidFill>
            </a:endParaRPr>
          </a:p>
        </p:txBody>
      </p:sp>
      <p:cxnSp>
        <p:nvCxnSpPr>
          <p:cNvPr id="85" name="직선 화살표 연결선 84">
            <a:extLst>
              <a:ext uri="{FF2B5EF4-FFF2-40B4-BE49-F238E27FC236}">
                <a16:creationId xmlns:a16="http://schemas.microsoft.com/office/drawing/2014/main" id="{B17867E0-5743-6393-7EB7-F6CF46CACA2C}"/>
              </a:ext>
            </a:extLst>
          </p:cNvPr>
          <p:cNvCxnSpPr>
            <a:cxnSpLocks/>
            <a:stCxn id="83" idx="2"/>
            <a:endCxn id="82" idx="0"/>
          </p:cNvCxnSpPr>
          <p:nvPr/>
        </p:nvCxnSpPr>
        <p:spPr>
          <a:xfrm>
            <a:off x="9973822"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020F0FB5-6188-8DD9-F0D1-F53CDC49B335}"/>
              </a:ext>
            </a:extLst>
          </p:cNvPr>
          <p:cNvCxnSpPr>
            <a:cxnSpLocks/>
            <a:stCxn id="84" idx="2"/>
            <a:endCxn id="83" idx="0"/>
          </p:cNvCxnSpPr>
          <p:nvPr/>
        </p:nvCxnSpPr>
        <p:spPr>
          <a:xfrm>
            <a:off x="9972555"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7" name="직선 화살표 연결선 86">
            <a:extLst>
              <a:ext uri="{FF2B5EF4-FFF2-40B4-BE49-F238E27FC236}">
                <a16:creationId xmlns:a16="http://schemas.microsoft.com/office/drawing/2014/main" id="{9AC745B6-894E-EFA8-6D48-D7A68CB4965F}"/>
              </a:ext>
            </a:extLst>
          </p:cNvPr>
          <p:cNvCxnSpPr>
            <a:cxnSpLocks/>
            <a:stCxn id="62" idx="2"/>
            <a:endCxn id="84" idx="0"/>
          </p:cNvCxnSpPr>
          <p:nvPr/>
        </p:nvCxnSpPr>
        <p:spPr>
          <a:xfrm>
            <a:off x="9972555"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직사각형 87">
            <a:extLst>
              <a:ext uri="{FF2B5EF4-FFF2-40B4-BE49-F238E27FC236}">
                <a16:creationId xmlns:a16="http://schemas.microsoft.com/office/drawing/2014/main" id="{E40CAE66-DB93-FE1D-2D57-C992D65B7B77}"/>
              </a:ext>
            </a:extLst>
          </p:cNvPr>
          <p:cNvSpPr/>
          <p:nvPr/>
        </p:nvSpPr>
        <p:spPr>
          <a:xfrm>
            <a:off x="10008563" y="3313789"/>
            <a:ext cx="428322" cy="215444"/>
          </a:xfrm>
          <a:prstGeom prst="rect">
            <a:avLst/>
          </a:prstGeom>
        </p:spPr>
        <p:txBody>
          <a:bodyPr wrap="none">
            <a:spAutoFit/>
          </a:bodyPr>
          <a:lstStyle/>
          <a:p>
            <a:r>
              <a:rPr lang="en-US" altLang="ko-KR" sz="800"/>
              <a:t>fetch</a:t>
            </a:r>
            <a:endParaRPr lang="ko-KR" altLang="en-US" sz="800" dirty="0"/>
          </a:p>
        </p:txBody>
      </p:sp>
      <p:sp>
        <p:nvSpPr>
          <p:cNvPr id="89" name="직사각형 88">
            <a:extLst>
              <a:ext uri="{FF2B5EF4-FFF2-40B4-BE49-F238E27FC236}">
                <a16:creationId xmlns:a16="http://schemas.microsoft.com/office/drawing/2014/main" id="{94CA4FDD-0AC1-00C9-42DF-9F9F67125733}"/>
              </a:ext>
            </a:extLst>
          </p:cNvPr>
          <p:cNvSpPr/>
          <p:nvPr/>
        </p:nvSpPr>
        <p:spPr>
          <a:xfrm>
            <a:off x="10008086" y="5441105"/>
            <a:ext cx="388248" cy="215444"/>
          </a:xfrm>
          <a:prstGeom prst="rect">
            <a:avLst/>
          </a:prstGeom>
        </p:spPr>
        <p:txBody>
          <a:bodyPr wrap="none">
            <a:spAutoFit/>
          </a:bodyPr>
          <a:lstStyle/>
          <a:p>
            <a:r>
              <a:rPr lang="en-US" altLang="ko-KR" sz="800"/>
              <a:t>json</a:t>
            </a:r>
            <a:endParaRPr lang="ko-KR" altLang="en-US" sz="800" dirty="0"/>
          </a:p>
        </p:txBody>
      </p:sp>
    </p:spTree>
    <p:extLst>
      <p:ext uri="{BB962C8B-B14F-4D97-AF65-F5344CB8AC3E}">
        <p14:creationId xmlns:p14="http://schemas.microsoft.com/office/powerpoint/2010/main" val="246317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04E58-8E4D-705F-5A78-75E550300B9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3282FD4-F390-20E8-C9A0-7DF911C92072}"/>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88B9EBF0-4726-F184-C357-FBE2D1CCC9B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graphicFrame>
        <p:nvGraphicFramePr>
          <p:cNvPr id="6" name="표 5">
            <a:extLst>
              <a:ext uri="{FF2B5EF4-FFF2-40B4-BE49-F238E27FC236}">
                <a16:creationId xmlns:a16="http://schemas.microsoft.com/office/drawing/2014/main" id="{9B5921F4-3D35-423B-AE95-7F68BAD24CB3}"/>
              </a:ext>
            </a:extLst>
          </p:cNvPr>
          <p:cNvGraphicFramePr>
            <a:graphicFrameLocks noGrp="1"/>
          </p:cNvGraphicFramePr>
          <p:nvPr>
            <p:extLst>
              <p:ext uri="{D42A27DB-BD31-4B8C-83A1-F6EECF244321}">
                <p14:modId xmlns:p14="http://schemas.microsoft.com/office/powerpoint/2010/main" val="1777775740"/>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Add Notice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Edit Notice</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8" name="순서도: 처리 7">
            <a:extLst>
              <a:ext uri="{FF2B5EF4-FFF2-40B4-BE49-F238E27FC236}">
                <a16:creationId xmlns:a16="http://schemas.microsoft.com/office/drawing/2014/main" id="{25233D02-DB7C-3034-9FB7-5DDBBEFA42D8}"/>
              </a:ext>
            </a:extLst>
          </p:cNvPr>
          <p:cNvSpPr/>
          <p:nvPr/>
        </p:nvSpPr>
        <p:spPr>
          <a:xfrm>
            <a:off x="2587905" y="2750364"/>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notice_service.js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F30582-C68D-FE75-153A-8180638C4FD1}"/>
              </a:ext>
            </a:extLst>
          </p:cNvPr>
          <p:cNvSpPr/>
          <p:nvPr/>
        </p:nvSpPr>
        <p:spPr>
          <a:xfrm>
            <a:off x="2475574" y="497344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6D65A5D7-E040-A38C-59DE-84402967EAFB}"/>
              </a:ext>
            </a:extLst>
          </p:cNvPr>
          <p:cNvSpPr/>
          <p:nvPr/>
        </p:nvSpPr>
        <p:spPr>
          <a:xfrm>
            <a:off x="2587905" y="3197851"/>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noticeMapper.xml</a:t>
            </a:r>
            <a:endParaRPr lang="ko-KR" altLang="en-US" sz="800" dirty="0">
              <a:solidFill>
                <a:schemeClr val="tx1"/>
              </a:solidFill>
            </a:endParaRPr>
          </a:p>
        </p:txBody>
      </p:sp>
      <p:sp>
        <p:nvSpPr>
          <p:cNvPr id="11" name="순서도: 데이터 10">
            <a:extLst>
              <a:ext uri="{FF2B5EF4-FFF2-40B4-BE49-F238E27FC236}">
                <a16:creationId xmlns:a16="http://schemas.microsoft.com/office/drawing/2014/main" id="{7C0FBA0F-CBAD-C4D8-7ADC-4E673FF81F92}"/>
              </a:ext>
            </a:extLst>
          </p:cNvPr>
          <p:cNvSpPr/>
          <p:nvPr/>
        </p:nvSpPr>
        <p:spPr>
          <a:xfrm>
            <a:off x="2483126" y="2277414"/>
            <a:ext cx="1505096"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Title,</a:t>
            </a:r>
            <a:r>
              <a:rPr lang="ko-KR" altLang="en-US" sz="800">
                <a:solidFill>
                  <a:schemeClr val="tx1"/>
                </a:solidFill>
                <a:latin typeface="+mn-ea"/>
              </a:rPr>
              <a:t> </a:t>
            </a:r>
            <a:r>
              <a:rPr lang="en-US" altLang="ko-KR" sz="800">
                <a:solidFill>
                  <a:schemeClr val="tx1"/>
                </a:solidFill>
                <a:latin typeface="+mn-ea"/>
              </a:rPr>
              <a:t>Content, Category</a:t>
            </a:r>
            <a:endParaRPr lang="ko-KR" altLang="en-US" sz="800" dirty="0">
              <a:solidFill>
                <a:schemeClr val="tx1"/>
              </a:solidFill>
              <a:latin typeface="+mn-ea"/>
            </a:endParaRPr>
          </a:p>
        </p:txBody>
      </p:sp>
      <p:pic>
        <p:nvPicPr>
          <p:cNvPr id="15" name="그림 14">
            <a:extLst>
              <a:ext uri="{FF2B5EF4-FFF2-40B4-BE49-F238E27FC236}">
                <a16:creationId xmlns:a16="http://schemas.microsoft.com/office/drawing/2014/main" id="{C3DAC7FD-F8C4-A3EC-5698-8C354EEE6E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118395" y="3188537"/>
            <a:ext cx="335868" cy="263975"/>
          </a:xfrm>
          <a:prstGeom prst="rect">
            <a:avLst/>
          </a:prstGeom>
        </p:spPr>
      </p:pic>
      <p:sp>
        <p:nvSpPr>
          <p:cNvPr id="18" name="직사각형 17">
            <a:extLst>
              <a:ext uri="{FF2B5EF4-FFF2-40B4-BE49-F238E27FC236}">
                <a16:creationId xmlns:a16="http://schemas.microsoft.com/office/drawing/2014/main" id="{DB5DC5FE-E181-5175-D1D6-E3B2894AA152}"/>
              </a:ext>
            </a:extLst>
          </p:cNvPr>
          <p:cNvSpPr/>
          <p:nvPr/>
        </p:nvSpPr>
        <p:spPr>
          <a:xfrm>
            <a:off x="1944729" y="2992351"/>
            <a:ext cx="683200" cy="215444"/>
          </a:xfrm>
          <a:prstGeom prst="rect">
            <a:avLst/>
          </a:prstGeom>
        </p:spPr>
        <p:txBody>
          <a:bodyPr wrap="none">
            <a:spAutoFit/>
          </a:bodyPr>
          <a:lstStyle/>
          <a:p>
            <a:pPr algn="ctr"/>
            <a:r>
              <a:rPr lang="en-US" altLang="ko-KR" sz="800">
                <a:latin typeface="+mn-ea"/>
              </a:rPr>
              <a:t>tbl_notice</a:t>
            </a:r>
            <a:endParaRPr lang="en-US" altLang="ko-KR" sz="800" dirty="0">
              <a:latin typeface="+mn-ea"/>
            </a:endParaRPr>
          </a:p>
        </p:txBody>
      </p:sp>
      <p:sp>
        <p:nvSpPr>
          <p:cNvPr id="19" name="순서도: 처리 18">
            <a:extLst>
              <a:ext uri="{FF2B5EF4-FFF2-40B4-BE49-F238E27FC236}">
                <a16:creationId xmlns:a16="http://schemas.microsoft.com/office/drawing/2014/main" id="{7EC84A0B-827E-B45E-FE97-C9F34CC114FC}"/>
              </a:ext>
            </a:extLst>
          </p:cNvPr>
          <p:cNvSpPr/>
          <p:nvPr/>
        </p:nvSpPr>
        <p:spPr>
          <a:xfrm>
            <a:off x="2580354" y="4527986"/>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NoticeService.java</a:t>
            </a:r>
            <a:endParaRPr lang="ko-KR" altLang="en-US" sz="800" dirty="0">
              <a:solidFill>
                <a:schemeClr val="tx1"/>
              </a:solidFill>
            </a:endParaRPr>
          </a:p>
        </p:txBody>
      </p:sp>
      <p:sp>
        <p:nvSpPr>
          <p:cNvPr id="21" name="순서도: 처리 20">
            <a:extLst>
              <a:ext uri="{FF2B5EF4-FFF2-40B4-BE49-F238E27FC236}">
                <a16:creationId xmlns:a16="http://schemas.microsoft.com/office/drawing/2014/main" id="{A147C541-1EFE-718D-D84A-3B908241C56B}"/>
              </a:ext>
            </a:extLst>
          </p:cNvPr>
          <p:cNvSpPr/>
          <p:nvPr/>
        </p:nvSpPr>
        <p:spPr>
          <a:xfrm>
            <a:off x="2574189" y="3641699"/>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NoticeMapper.java</a:t>
            </a:r>
            <a:endParaRPr lang="ko-KR" altLang="en-US" sz="800" dirty="0">
              <a:solidFill>
                <a:schemeClr val="tx1"/>
              </a:solidFill>
            </a:endParaRPr>
          </a:p>
        </p:txBody>
      </p:sp>
      <p:sp>
        <p:nvSpPr>
          <p:cNvPr id="22" name="순서도: 처리 21">
            <a:extLst>
              <a:ext uri="{FF2B5EF4-FFF2-40B4-BE49-F238E27FC236}">
                <a16:creationId xmlns:a16="http://schemas.microsoft.com/office/drawing/2014/main" id="{7130D763-05B6-2CAF-14C1-C8B8F0EBBA49}"/>
              </a:ext>
            </a:extLst>
          </p:cNvPr>
          <p:cNvSpPr/>
          <p:nvPr/>
        </p:nvSpPr>
        <p:spPr>
          <a:xfrm>
            <a:off x="2574189" y="4079219"/>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NoticeDAO.java</a:t>
            </a:r>
            <a:endParaRPr lang="ko-KR" altLang="en-US" sz="800" dirty="0">
              <a:solidFill>
                <a:schemeClr val="tx1"/>
              </a:solidFill>
            </a:endParaRPr>
          </a:p>
        </p:txBody>
      </p:sp>
      <p:sp>
        <p:nvSpPr>
          <p:cNvPr id="33" name="직사각형 32">
            <a:extLst>
              <a:ext uri="{FF2B5EF4-FFF2-40B4-BE49-F238E27FC236}">
                <a16:creationId xmlns:a16="http://schemas.microsoft.com/office/drawing/2014/main" id="{A3F703C3-0B79-D87D-AC69-FF094C158FF3}"/>
              </a:ext>
            </a:extLst>
          </p:cNvPr>
          <p:cNvSpPr/>
          <p:nvPr/>
        </p:nvSpPr>
        <p:spPr>
          <a:xfrm>
            <a:off x="3375514" y="2915491"/>
            <a:ext cx="428322" cy="215444"/>
          </a:xfrm>
          <a:prstGeom prst="rect">
            <a:avLst/>
          </a:prstGeom>
        </p:spPr>
        <p:txBody>
          <a:bodyPr wrap="none">
            <a:spAutoFit/>
          </a:bodyPr>
          <a:lstStyle/>
          <a:p>
            <a:r>
              <a:rPr lang="en-US" altLang="ko-KR" sz="800"/>
              <a:t>fetch</a:t>
            </a:r>
            <a:endParaRPr lang="ko-KR" altLang="en-US" sz="800" dirty="0"/>
          </a:p>
        </p:txBody>
      </p:sp>
      <p:sp>
        <p:nvSpPr>
          <p:cNvPr id="34" name="순서도: 문서 33">
            <a:extLst>
              <a:ext uri="{FF2B5EF4-FFF2-40B4-BE49-F238E27FC236}">
                <a16:creationId xmlns:a16="http://schemas.microsoft.com/office/drawing/2014/main" id="{734CE676-B0EB-7FF7-2719-B9FBBB6D7F62}"/>
              </a:ext>
            </a:extLst>
          </p:cNvPr>
          <p:cNvSpPr/>
          <p:nvPr/>
        </p:nvSpPr>
        <p:spPr>
          <a:xfrm>
            <a:off x="2580354" y="541729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45" name="순서도: 문서 44">
            <a:extLst>
              <a:ext uri="{FF2B5EF4-FFF2-40B4-BE49-F238E27FC236}">
                <a16:creationId xmlns:a16="http://schemas.microsoft.com/office/drawing/2014/main" id="{24095615-46D1-7BD7-BAAA-EC3DBA481ADB}"/>
              </a:ext>
            </a:extLst>
          </p:cNvPr>
          <p:cNvSpPr/>
          <p:nvPr/>
        </p:nvSpPr>
        <p:spPr>
          <a:xfrm>
            <a:off x="25803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cxnSp>
        <p:nvCxnSpPr>
          <p:cNvPr id="46" name="직선 화살표 연결선 45">
            <a:extLst>
              <a:ext uri="{FF2B5EF4-FFF2-40B4-BE49-F238E27FC236}">
                <a16:creationId xmlns:a16="http://schemas.microsoft.com/office/drawing/2014/main" id="{F4E26A88-FDCE-908B-9585-1CB61B836F11}"/>
              </a:ext>
            </a:extLst>
          </p:cNvPr>
          <p:cNvCxnSpPr>
            <a:cxnSpLocks/>
            <a:stCxn id="45" idx="2"/>
            <a:endCxn id="11" idx="1"/>
          </p:cNvCxnSpPr>
          <p:nvPr/>
        </p:nvCxnSpPr>
        <p:spPr>
          <a:xfrm>
            <a:off x="3228944" y="2057545"/>
            <a:ext cx="6730" cy="219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820F98FA-FF1D-BD09-A059-81509F107DC8}"/>
              </a:ext>
            </a:extLst>
          </p:cNvPr>
          <p:cNvCxnSpPr>
            <a:cxnSpLocks/>
            <a:stCxn id="8" idx="2"/>
            <a:endCxn id="10" idx="0"/>
          </p:cNvCxnSpPr>
          <p:nvPr/>
        </p:nvCxnSpPr>
        <p:spPr>
          <a:xfrm>
            <a:off x="3236495" y="2995712"/>
            <a:ext cx="0" cy="20213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E914E552-503C-F717-58D9-E69DDDCF8FDB}"/>
              </a:ext>
            </a:extLst>
          </p:cNvPr>
          <p:cNvCxnSpPr>
            <a:cxnSpLocks/>
            <a:stCxn id="11" idx="4"/>
            <a:endCxn id="8" idx="0"/>
          </p:cNvCxnSpPr>
          <p:nvPr/>
        </p:nvCxnSpPr>
        <p:spPr>
          <a:xfrm>
            <a:off x="3235674" y="2548225"/>
            <a:ext cx="821" cy="20213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688CB7E4-8BAB-029B-F438-DA520FF91EF5}"/>
              </a:ext>
            </a:extLst>
          </p:cNvPr>
          <p:cNvCxnSpPr>
            <a:cxnSpLocks/>
            <a:stCxn id="10" idx="2"/>
            <a:endCxn id="21" idx="0"/>
          </p:cNvCxnSpPr>
          <p:nvPr/>
        </p:nvCxnSpPr>
        <p:spPr>
          <a:xfrm flipH="1">
            <a:off x="3221958" y="3443199"/>
            <a:ext cx="14537" cy="198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EAB7FCC8-4A0F-FDFA-D521-13F75741AC16}"/>
              </a:ext>
            </a:extLst>
          </p:cNvPr>
          <p:cNvCxnSpPr>
            <a:cxnSpLocks/>
            <a:stCxn id="21" idx="2"/>
            <a:endCxn id="22" idx="0"/>
          </p:cNvCxnSpPr>
          <p:nvPr/>
        </p:nvCxnSpPr>
        <p:spPr>
          <a:xfrm>
            <a:off x="3221958" y="3887047"/>
            <a:ext cx="0" cy="1921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8" name="직선 화살표 연결선 77">
            <a:extLst>
              <a:ext uri="{FF2B5EF4-FFF2-40B4-BE49-F238E27FC236}">
                <a16:creationId xmlns:a16="http://schemas.microsoft.com/office/drawing/2014/main" id="{681B096A-1046-47EA-4D4C-9F94B3ED4ABC}"/>
              </a:ext>
            </a:extLst>
          </p:cNvPr>
          <p:cNvCxnSpPr>
            <a:cxnSpLocks/>
            <a:stCxn id="22" idx="2"/>
            <a:endCxn id="19" idx="0"/>
          </p:cNvCxnSpPr>
          <p:nvPr/>
        </p:nvCxnSpPr>
        <p:spPr>
          <a:xfrm>
            <a:off x="3221958" y="4324567"/>
            <a:ext cx="6164" cy="2034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147B3FF7-6596-070F-C5B4-7867EEB72AB3}"/>
              </a:ext>
            </a:extLst>
          </p:cNvPr>
          <p:cNvCxnSpPr>
            <a:cxnSpLocks/>
            <a:stCxn id="19" idx="2"/>
            <a:endCxn id="9" idx="0"/>
          </p:cNvCxnSpPr>
          <p:nvPr/>
        </p:nvCxnSpPr>
        <p:spPr>
          <a:xfrm>
            <a:off x="3228122" y="4773334"/>
            <a:ext cx="0" cy="2001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4" name="직선 화살표 연결선 83">
            <a:extLst>
              <a:ext uri="{FF2B5EF4-FFF2-40B4-BE49-F238E27FC236}">
                <a16:creationId xmlns:a16="http://schemas.microsoft.com/office/drawing/2014/main" id="{397C017D-3D8D-0523-C7DE-A485470FF800}"/>
              </a:ext>
            </a:extLst>
          </p:cNvPr>
          <p:cNvCxnSpPr>
            <a:cxnSpLocks/>
            <a:stCxn id="9" idx="2"/>
            <a:endCxn id="34" idx="0"/>
          </p:cNvCxnSpPr>
          <p:nvPr/>
        </p:nvCxnSpPr>
        <p:spPr>
          <a:xfrm>
            <a:off x="3228122" y="5218794"/>
            <a:ext cx="822" cy="198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1" name="순서도: 처리 130">
            <a:extLst>
              <a:ext uri="{FF2B5EF4-FFF2-40B4-BE49-F238E27FC236}">
                <a16:creationId xmlns:a16="http://schemas.microsoft.com/office/drawing/2014/main" id="{3AA1FCB9-B983-DA4C-347D-EB6E9447A400}"/>
              </a:ext>
            </a:extLst>
          </p:cNvPr>
          <p:cNvSpPr/>
          <p:nvPr/>
        </p:nvSpPr>
        <p:spPr>
          <a:xfrm>
            <a:off x="5874598" y="2750364"/>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notice_service.js</a:t>
            </a:r>
            <a:endParaRPr lang="ko-KR" altLang="en-US" sz="800" dirty="0">
              <a:solidFill>
                <a:schemeClr val="tx1"/>
              </a:solidFill>
            </a:endParaRPr>
          </a:p>
        </p:txBody>
      </p:sp>
      <p:sp>
        <p:nvSpPr>
          <p:cNvPr id="132" name="순서도: 처리 131">
            <a:extLst>
              <a:ext uri="{FF2B5EF4-FFF2-40B4-BE49-F238E27FC236}">
                <a16:creationId xmlns:a16="http://schemas.microsoft.com/office/drawing/2014/main" id="{A3F244B3-3D8F-76E1-4215-AD58B4173125}"/>
              </a:ext>
            </a:extLst>
          </p:cNvPr>
          <p:cNvSpPr/>
          <p:nvPr/>
        </p:nvSpPr>
        <p:spPr>
          <a:xfrm>
            <a:off x="5762267" y="497344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sp>
        <p:nvSpPr>
          <p:cNvPr id="133" name="순서도: 처리 132">
            <a:extLst>
              <a:ext uri="{FF2B5EF4-FFF2-40B4-BE49-F238E27FC236}">
                <a16:creationId xmlns:a16="http://schemas.microsoft.com/office/drawing/2014/main" id="{6FA606C9-81D5-B6BA-282E-AAA3B1D88737}"/>
              </a:ext>
            </a:extLst>
          </p:cNvPr>
          <p:cNvSpPr/>
          <p:nvPr/>
        </p:nvSpPr>
        <p:spPr>
          <a:xfrm>
            <a:off x="5874598" y="3197851"/>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noticeMapper.xml</a:t>
            </a:r>
            <a:endParaRPr lang="ko-KR" altLang="en-US" sz="800" dirty="0">
              <a:solidFill>
                <a:schemeClr val="tx1"/>
              </a:solidFill>
            </a:endParaRPr>
          </a:p>
        </p:txBody>
      </p:sp>
      <p:sp>
        <p:nvSpPr>
          <p:cNvPr id="135" name="순서도: 데이터 134">
            <a:extLst>
              <a:ext uri="{FF2B5EF4-FFF2-40B4-BE49-F238E27FC236}">
                <a16:creationId xmlns:a16="http://schemas.microsoft.com/office/drawing/2014/main" id="{0B2C711E-8FDE-8A77-820B-579A1367FC96}"/>
              </a:ext>
            </a:extLst>
          </p:cNvPr>
          <p:cNvSpPr/>
          <p:nvPr/>
        </p:nvSpPr>
        <p:spPr>
          <a:xfrm>
            <a:off x="5769819" y="2277414"/>
            <a:ext cx="1505096"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Title,</a:t>
            </a:r>
            <a:r>
              <a:rPr lang="ko-KR" altLang="en-US" sz="800">
                <a:solidFill>
                  <a:schemeClr val="tx1"/>
                </a:solidFill>
                <a:latin typeface="+mn-ea"/>
              </a:rPr>
              <a:t> </a:t>
            </a:r>
            <a:r>
              <a:rPr lang="en-US" altLang="ko-KR" sz="800">
                <a:solidFill>
                  <a:schemeClr val="tx1"/>
                </a:solidFill>
                <a:latin typeface="+mn-ea"/>
              </a:rPr>
              <a:t>Content, Category</a:t>
            </a:r>
            <a:endParaRPr lang="ko-KR" altLang="en-US" sz="800" dirty="0">
              <a:solidFill>
                <a:schemeClr val="tx1"/>
              </a:solidFill>
              <a:latin typeface="+mn-ea"/>
            </a:endParaRPr>
          </a:p>
        </p:txBody>
      </p:sp>
      <p:pic>
        <p:nvPicPr>
          <p:cNvPr id="136" name="그림 135">
            <a:extLst>
              <a:ext uri="{FF2B5EF4-FFF2-40B4-BE49-F238E27FC236}">
                <a16:creationId xmlns:a16="http://schemas.microsoft.com/office/drawing/2014/main" id="{AFCA22B5-CE03-7361-79AE-24A60682B5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405088" y="3188537"/>
            <a:ext cx="335868" cy="263975"/>
          </a:xfrm>
          <a:prstGeom prst="rect">
            <a:avLst/>
          </a:prstGeom>
        </p:spPr>
      </p:pic>
      <p:sp>
        <p:nvSpPr>
          <p:cNvPr id="137" name="직사각형 136">
            <a:extLst>
              <a:ext uri="{FF2B5EF4-FFF2-40B4-BE49-F238E27FC236}">
                <a16:creationId xmlns:a16="http://schemas.microsoft.com/office/drawing/2014/main" id="{956C00A4-1A09-7555-F59A-F6DD5B64EB1B}"/>
              </a:ext>
            </a:extLst>
          </p:cNvPr>
          <p:cNvSpPr/>
          <p:nvPr/>
        </p:nvSpPr>
        <p:spPr>
          <a:xfrm>
            <a:off x="5231422" y="2992351"/>
            <a:ext cx="683200" cy="215444"/>
          </a:xfrm>
          <a:prstGeom prst="rect">
            <a:avLst/>
          </a:prstGeom>
        </p:spPr>
        <p:txBody>
          <a:bodyPr wrap="none">
            <a:spAutoFit/>
          </a:bodyPr>
          <a:lstStyle/>
          <a:p>
            <a:pPr algn="ctr"/>
            <a:r>
              <a:rPr lang="en-US" altLang="ko-KR" sz="800">
                <a:latin typeface="+mn-ea"/>
              </a:rPr>
              <a:t>tbl_notice</a:t>
            </a:r>
            <a:endParaRPr lang="en-US" altLang="ko-KR" sz="800" dirty="0">
              <a:latin typeface="+mn-ea"/>
            </a:endParaRPr>
          </a:p>
        </p:txBody>
      </p:sp>
      <p:sp>
        <p:nvSpPr>
          <p:cNvPr id="138" name="순서도: 처리 137">
            <a:extLst>
              <a:ext uri="{FF2B5EF4-FFF2-40B4-BE49-F238E27FC236}">
                <a16:creationId xmlns:a16="http://schemas.microsoft.com/office/drawing/2014/main" id="{20AE6282-C55E-C2A0-81A3-2FFC34360C51}"/>
              </a:ext>
            </a:extLst>
          </p:cNvPr>
          <p:cNvSpPr/>
          <p:nvPr/>
        </p:nvSpPr>
        <p:spPr>
          <a:xfrm>
            <a:off x="5867047" y="4527986"/>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NoticeService.java</a:t>
            </a:r>
            <a:endParaRPr lang="ko-KR" altLang="en-US" sz="800" dirty="0">
              <a:solidFill>
                <a:schemeClr val="tx1"/>
              </a:solidFill>
            </a:endParaRPr>
          </a:p>
        </p:txBody>
      </p:sp>
      <p:sp>
        <p:nvSpPr>
          <p:cNvPr id="141" name="순서도: 처리 140">
            <a:extLst>
              <a:ext uri="{FF2B5EF4-FFF2-40B4-BE49-F238E27FC236}">
                <a16:creationId xmlns:a16="http://schemas.microsoft.com/office/drawing/2014/main" id="{0AEF2B76-2B24-085B-C4C3-7E0322E51A3A}"/>
              </a:ext>
            </a:extLst>
          </p:cNvPr>
          <p:cNvSpPr/>
          <p:nvPr/>
        </p:nvSpPr>
        <p:spPr>
          <a:xfrm>
            <a:off x="5860882" y="3641699"/>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NoticeMapper.java</a:t>
            </a:r>
            <a:endParaRPr lang="ko-KR" altLang="en-US" sz="800" dirty="0">
              <a:solidFill>
                <a:schemeClr val="tx1"/>
              </a:solidFill>
            </a:endParaRPr>
          </a:p>
        </p:txBody>
      </p:sp>
      <p:sp>
        <p:nvSpPr>
          <p:cNvPr id="142" name="순서도: 처리 141">
            <a:extLst>
              <a:ext uri="{FF2B5EF4-FFF2-40B4-BE49-F238E27FC236}">
                <a16:creationId xmlns:a16="http://schemas.microsoft.com/office/drawing/2014/main" id="{FFF2AC62-63AC-D89A-DB58-4C1C7D3786D2}"/>
              </a:ext>
            </a:extLst>
          </p:cNvPr>
          <p:cNvSpPr/>
          <p:nvPr/>
        </p:nvSpPr>
        <p:spPr>
          <a:xfrm>
            <a:off x="5860882" y="4079219"/>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NoticeDAO.java</a:t>
            </a:r>
            <a:endParaRPr lang="ko-KR" altLang="en-US" sz="800" dirty="0">
              <a:solidFill>
                <a:schemeClr val="tx1"/>
              </a:solidFill>
            </a:endParaRPr>
          </a:p>
        </p:txBody>
      </p:sp>
      <p:sp>
        <p:nvSpPr>
          <p:cNvPr id="145" name="직사각형 144">
            <a:extLst>
              <a:ext uri="{FF2B5EF4-FFF2-40B4-BE49-F238E27FC236}">
                <a16:creationId xmlns:a16="http://schemas.microsoft.com/office/drawing/2014/main" id="{FE3CF07B-11BF-4A77-12E1-605BCE4F1EB0}"/>
              </a:ext>
            </a:extLst>
          </p:cNvPr>
          <p:cNvSpPr/>
          <p:nvPr/>
        </p:nvSpPr>
        <p:spPr>
          <a:xfrm>
            <a:off x="6662207" y="2915491"/>
            <a:ext cx="428322" cy="215444"/>
          </a:xfrm>
          <a:prstGeom prst="rect">
            <a:avLst/>
          </a:prstGeom>
        </p:spPr>
        <p:txBody>
          <a:bodyPr wrap="none">
            <a:spAutoFit/>
          </a:bodyPr>
          <a:lstStyle/>
          <a:p>
            <a:r>
              <a:rPr lang="en-US" altLang="ko-KR" sz="800"/>
              <a:t>fetch</a:t>
            </a:r>
            <a:endParaRPr lang="ko-KR" altLang="en-US" sz="800" dirty="0"/>
          </a:p>
        </p:txBody>
      </p:sp>
      <p:sp>
        <p:nvSpPr>
          <p:cNvPr id="146" name="순서도: 문서 145">
            <a:extLst>
              <a:ext uri="{FF2B5EF4-FFF2-40B4-BE49-F238E27FC236}">
                <a16:creationId xmlns:a16="http://schemas.microsoft.com/office/drawing/2014/main" id="{13FAD400-9A3E-6B18-6BB7-096AE23DDA6A}"/>
              </a:ext>
            </a:extLst>
          </p:cNvPr>
          <p:cNvSpPr/>
          <p:nvPr/>
        </p:nvSpPr>
        <p:spPr>
          <a:xfrm>
            <a:off x="5867047" y="541729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47" name="순서도: 문서 146">
            <a:extLst>
              <a:ext uri="{FF2B5EF4-FFF2-40B4-BE49-F238E27FC236}">
                <a16:creationId xmlns:a16="http://schemas.microsoft.com/office/drawing/2014/main" id="{CE1FA646-3B3E-818B-B4EB-8C75BE6A347D}"/>
              </a:ext>
            </a:extLst>
          </p:cNvPr>
          <p:cNvSpPr/>
          <p:nvPr/>
        </p:nvSpPr>
        <p:spPr>
          <a:xfrm>
            <a:off x="5867047"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cxnSp>
        <p:nvCxnSpPr>
          <p:cNvPr id="148" name="직선 화살표 연결선 147">
            <a:extLst>
              <a:ext uri="{FF2B5EF4-FFF2-40B4-BE49-F238E27FC236}">
                <a16:creationId xmlns:a16="http://schemas.microsoft.com/office/drawing/2014/main" id="{2B1ADF43-9BC1-B8E1-F61B-1100E0960CC0}"/>
              </a:ext>
            </a:extLst>
          </p:cNvPr>
          <p:cNvCxnSpPr>
            <a:cxnSpLocks/>
            <a:stCxn id="147" idx="2"/>
            <a:endCxn id="135" idx="1"/>
          </p:cNvCxnSpPr>
          <p:nvPr/>
        </p:nvCxnSpPr>
        <p:spPr>
          <a:xfrm>
            <a:off x="6515637" y="2057545"/>
            <a:ext cx="6730" cy="219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9" name="직선 화살표 연결선 148">
            <a:extLst>
              <a:ext uri="{FF2B5EF4-FFF2-40B4-BE49-F238E27FC236}">
                <a16:creationId xmlns:a16="http://schemas.microsoft.com/office/drawing/2014/main" id="{936B535E-8CD9-C306-69AE-D66FBBFD4653}"/>
              </a:ext>
            </a:extLst>
          </p:cNvPr>
          <p:cNvCxnSpPr>
            <a:cxnSpLocks/>
            <a:stCxn id="131" idx="2"/>
            <a:endCxn id="133" idx="0"/>
          </p:cNvCxnSpPr>
          <p:nvPr/>
        </p:nvCxnSpPr>
        <p:spPr>
          <a:xfrm>
            <a:off x="6523188" y="2995712"/>
            <a:ext cx="0" cy="20213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0" name="직선 화살표 연결선 149">
            <a:extLst>
              <a:ext uri="{FF2B5EF4-FFF2-40B4-BE49-F238E27FC236}">
                <a16:creationId xmlns:a16="http://schemas.microsoft.com/office/drawing/2014/main" id="{CD056DCF-6A72-756E-66FB-704405E62074}"/>
              </a:ext>
            </a:extLst>
          </p:cNvPr>
          <p:cNvCxnSpPr>
            <a:cxnSpLocks/>
            <a:stCxn id="135" idx="4"/>
            <a:endCxn id="131" idx="0"/>
          </p:cNvCxnSpPr>
          <p:nvPr/>
        </p:nvCxnSpPr>
        <p:spPr>
          <a:xfrm>
            <a:off x="6522367" y="2548225"/>
            <a:ext cx="821" cy="20213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1" name="직선 화살표 연결선 150">
            <a:extLst>
              <a:ext uri="{FF2B5EF4-FFF2-40B4-BE49-F238E27FC236}">
                <a16:creationId xmlns:a16="http://schemas.microsoft.com/office/drawing/2014/main" id="{6DD66F2E-0E3C-DB37-096A-95768FC19B43}"/>
              </a:ext>
            </a:extLst>
          </p:cNvPr>
          <p:cNvCxnSpPr>
            <a:cxnSpLocks/>
            <a:stCxn id="133" idx="2"/>
            <a:endCxn id="141" idx="0"/>
          </p:cNvCxnSpPr>
          <p:nvPr/>
        </p:nvCxnSpPr>
        <p:spPr>
          <a:xfrm flipH="1">
            <a:off x="6508651" y="3443199"/>
            <a:ext cx="14537" cy="198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6E04C8A9-DDEB-E63B-A1D9-9240C4CE52AE}"/>
              </a:ext>
            </a:extLst>
          </p:cNvPr>
          <p:cNvCxnSpPr>
            <a:cxnSpLocks/>
            <a:stCxn id="141" idx="2"/>
            <a:endCxn id="142" idx="0"/>
          </p:cNvCxnSpPr>
          <p:nvPr/>
        </p:nvCxnSpPr>
        <p:spPr>
          <a:xfrm>
            <a:off x="6508651" y="3887047"/>
            <a:ext cx="0" cy="19217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3" name="직선 화살표 연결선 152">
            <a:extLst>
              <a:ext uri="{FF2B5EF4-FFF2-40B4-BE49-F238E27FC236}">
                <a16:creationId xmlns:a16="http://schemas.microsoft.com/office/drawing/2014/main" id="{67E31A12-446C-2B85-65FE-2FC3E52A6585}"/>
              </a:ext>
            </a:extLst>
          </p:cNvPr>
          <p:cNvCxnSpPr>
            <a:cxnSpLocks/>
            <a:stCxn id="142" idx="2"/>
            <a:endCxn id="138" idx="0"/>
          </p:cNvCxnSpPr>
          <p:nvPr/>
        </p:nvCxnSpPr>
        <p:spPr>
          <a:xfrm>
            <a:off x="6508651" y="4324567"/>
            <a:ext cx="6164" cy="2034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4" name="직선 화살표 연결선 153">
            <a:extLst>
              <a:ext uri="{FF2B5EF4-FFF2-40B4-BE49-F238E27FC236}">
                <a16:creationId xmlns:a16="http://schemas.microsoft.com/office/drawing/2014/main" id="{4B7A2B7A-B0B7-13FD-80B6-1A61E19DABA8}"/>
              </a:ext>
            </a:extLst>
          </p:cNvPr>
          <p:cNvCxnSpPr>
            <a:cxnSpLocks/>
            <a:stCxn id="138" idx="2"/>
            <a:endCxn id="132" idx="0"/>
          </p:cNvCxnSpPr>
          <p:nvPr/>
        </p:nvCxnSpPr>
        <p:spPr>
          <a:xfrm>
            <a:off x="6514815" y="4773334"/>
            <a:ext cx="0" cy="2001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5" name="직선 화살표 연결선 154">
            <a:extLst>
              <a:ext uri="{FF2B5EF4-FFF2-40B4-BE49-F238E27FC236}">
                <a16:creationId xmlns:a16="http://schemas.microsoft.com/office/drawing/2014/main" id="{0957877A-8F0B-A310-8377-B48F8B2ADBCB}"/>
              </a:ext>
            </a:extLst>
          </p:cNvPr>
          <p:cNvCxnSpPr>
            <a:cxnSpLocks/>
            <a:stCxn id="132" idx="2"/>
            <a:endCxn id="146" idx="0"/>
          </p:cNvCxnSpPr>
          <p:nvPr/>
        </p:nvCxnSpPr>
        <p:spPr>
          <a:xfrm>
            <a:off x="6514815" y="5218794"/>
            <a:ext cx="822" cy="198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58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42379-1B54-9AC9-F333-1D8166FB369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976024A-9F2C-49AD-F910-B2BC41BCA640}"/>
              </a:ext>
            </a:extLst>
          </p:cNvPr>
          <p:cNvSpPr>
            <a:spLocks noGrp="1"/>
          </p:cNvSpPr>
          <p:nvPr>
            <p:ph type="title"/>
          </p:nvPr>
        </p:nvSpPr>
        <p:spPr/>
        <p:txBody>
          <a:bodyPr/>
          <a:lstStyle/>
          <a:p>
            <a:r>
              <a:rPr lang="en-US" altLang="ko-KR"/>
              <a:t>Inquiry Flow</a:t>
            </a:r>
            <a:endParaRPr lang="ko-KR" altLang="en-US" dirty="0"/>
          </a:p>
        </p:txBody>
      </p:sp>
      <p:sp>
        <p:nvSpPr>
          <p:cNvPr id="139" name="TextBox 138">
            <a:extLst>
              <a:ext uri="{FF2B5EF4-FFF2-40B4-BE49-F238E27FC236}">
                <a16:creationId xmlns:a16="http://schemas.microsoft.com/office/drawing/2014/main" id="{CF23A564-4FC3-260F-C92E-1936C24F882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graphicFrame>
        <p:nvGraphicFramePr>
          <p:cNvPr id="4" name="표 3">
            <a:extLst>
              <a:ext uri="{FF2B5EF4-FFF2-40B4-BE49-F238E27FC236}">
                <a16:creationId xmlns:a16="http://schemas.microsoft.com/office/drawing/2014/main" id="{E3B835A8-86F1-D418-D345-5914B96AFFF0}"/>
              </a:ext>
            </a:extLst>
          </p:cNvPr>
          <p:cNvGraphicFramePr>
            <a:graphicFrameLocks noGrp="1"/>
          </p:cNvGraphicFramePr>
          <p:nvPr>
            <p:extLst>
              <p:ext uri="{D42A27DB-BD31-4B8C-83A1-F6EECF244321}">
                <p14:modId xmlns:p14="http://schemas.microsoft.com/office/powerpoint/2010/main" val="4029569184"/>
              </p:ext>
            </p:extLst>
          </p:nvPr>
        </p:nvGraphicFramePr>
        <p:xfrm>
          <a:off x="1631107" y="1412776"/>
          <a:ext cx="8929785" cy="4784996"/>
        </p:xfrm>
        <a:graphic>
          <a:graphicData uri="http://schemas.openxmlformats.org/drawingml/2006/table">
            <a:tbl>
              <a:tblPr>
                <a:tableStyleId>{5C22544A-7EE6-4342-B048-85BDC9FD1C3A}</a:tableStyleId>
              </a:tblPr>
              <a:tblGrid>
                <a:gridCol w="1083053">
                  <a:extLst>
                    <a:ext uri="{9D8B030D-6E8A-4147-A177-3AD203B41FA5}">
                      <a16:colId xmlns:a16="http://schemas.microsoft.com/office/drawing/2014/main" val="554055183"/>
                    </a:ext>
                  </a:extLst>
                </a:gridCol>
                <a:gridCol w="3923366">
                  <a:extLst>
                    <a:ext uri="{9D8B030D-6E8A-4147-A177-3AD203B41FA5}">
                      <a16:colId xmlns:a16="http://schemas.microsoft.com/office/drawing/2014/main" val="20000"/>
                    </a:ext>
                  </a:extLst>
                </a:gridCol>
                <a:gridCol w="3923366">
                  <a:extLst>
                    <a:ext uri="{9D8B030D-6E8A-4147-A177-3AD203B41FA5}">
                      <a16:colId xmlns:a16="http://schemas.microsoft.com/office/drawing/2014/main" val="592091190"/>
                    </a:ext>
                  </a:extLst>
                </a:gridCol>
              </a:tblGrid>
              <a:tr h="472358">
                <a:tc rowSpan="2">
                  <a:txBody>
                    <a:bodyPr/>
                    <a:lstStyle/>
                    <a:p>
                      <a:pPr algn="ctr" latinLnBrk="1"/>
                      <a:r>
                        <a:rPr lang="en-US" altLang="ko-KR" sz="1000" b="1">
                          <a:solidFill>
                            <a:schemeClr val="tx1"/>
                          </a:solidFill>
                        </a:rPr>
                        <a:t>Search</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0">
                          <a:solidFill>
                            <a:schemeClr val="tx1"/>
                          </a:solidFill>
                        </a:rPr>
                        <a:t>Send Inquiry(Personal Member)</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0">
                          <a:solidFill>
                            <a:schemeClr val="tx1"/>
                          </a:solidFill>
                        </a:rPr>
                        <a:t>Send Inquiry(Company Member)</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 name="순서도: 처리 12">
            <a:extLst>
              <a:ext uri="{FF2B5EF4-FFF2-40B4-BE49-F238E27FC236}">
                <a16:creationId xmlns:a16="http://schemas.microsoft.com/office/drawing/2014/main" id="{9B099245-D223-E11A-946F-79C637F81EF3}"/>
              </a:ext>
            </a:extLst>
          </p:cNvPr>
          <p:cNvSpPr/>
          <p:nvPr/>
        </p:nvSpPr>
        <p:spPr>
          <a:xfrm>
            <a:off x="4152605" y="4531346"/>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14" name="순서도: 처리 13">
            <a:extLst>
              <a:ext uri="{FF2B5EF4-FFF2-40B4-BE49-F238E27FC236}">
                <a16:creationId xmlns:a16="http://schemas.microsoft.com/office/drawing/2014/main" id="{2BB546F9-ED4C-6AB5-9A3B-4C5A40733409}"/>
              </a:ext>
            </a:extLst>
          </p:cNvPr>
          <p:cNvSpPr/>
          <p:nvPr/>
        </p:nvSpPr>
        <p:spPr>
          <a:xfrm>
            <a:off x="4010298" y="3562466"/>
            <a:ext cx="158015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MemberInquiryMapper.java</a:t>
            </a:r>
            <a:endParaRPr lang="ko-KR" altLang="en-US" sz="800" dirty="0">
              <a:solidFill>
                <a:schemeClr val="tx1"/>
              </a:solidFill>
            </a:endParaRPr>
          </a:p>
        </p:txBody>
      </p:sp>
      <p:sp>
        <p:nvSpPr>
          <p:cNvPr id="16" name="순서도: 처리 15">
            <a:extLst>
              <a:ext uri="{FF2B5EF4-FFF2-40B4-BE49-F238E27FC236}">
                <a16:creationId xmlns:a16="http://schemas.microsoft.com/office/drawing/2014/main" id="{D431189B-F586-E35B-EDB8-3A3056D47226}"/>
              </a:ext>
            </a:extLst>
          </p:cNvPr>
          <p:cNvSpPr/>
          <p:nvPr/>
        </p:nvSpPr>
        <p:spPr>
          <a:xfrm>
            <a:off x="4009476" y="3078026"/>
            <a:ext cx="158179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memberInquiryMapper.xml</a:t>
            </a:r>
            <a:endParaRPr lang="ko-KR" altLang="en-US" sz="800" dirty="0">
              <a:solidFill>
                <a:schemeClr val="tx1"/>
              </a:solidFill>
            </a:endParaRPr>
          </a:p>
        </p:txBody>
      </p:sp>
      <p:sp>
        <p:nvSpPr>
          <p:cNvPr id="17" name="순서도: 처리 16">
            <a:extLst>
              <a:ext uri="{FF2B5EF4-FFF2-40B4-BE49-F238E27FC236}">
                <a16:creationId xmlns:a16="http://schemas.microsoft.com/office/drawing/2014/main" id="{0338FBCA-AAF8-D716-8863-343EA5D859D7}"/>
              </a:ext>
            </a:extLst>
          </p:cNvPr>
          <p:cNvSpPr/>
          <p:nvPr/>
        </p:nvSpPr>
        <p:spPr>
          <a:xfrm>
            <a:off x="4152604" y="404690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20" name="직선 화살표 연결선 19">
            <a:extLst>
              <a:ext uri="{FF2B5EF4-FFF2-40B4-BE49-F238E27FC236}">
                <a16:creationId xmlns:a16="http://schemas.microsoft.com/office/drawing/2014/main" id="{0A7C0DB3-9FC3-D1A1-EE23-9DB4B578DF6E}"/>
              </a:ext>
            </a:extLst>
          </p:cNvPr>
          <p:cNvCxnSpPr>
            <a:cxnSpLocks/>
            <a:stCxn id="46" idx="4"/>
            <a:endCxn id="16" idx="0"/>
          </p:cNvCxnSpPr>
          <p:nvPr/>
        </p:nvCxnSpPr>
        <p:spPr>
          <a:xfrm>
            <a:off x="4800373" y="283893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2456AE3D-6987-F007-3E4F-7BD6500C3382}"/>
              </a:ext>
            </a:extLst>
          </p:cNvPr>
          <p:cNvCxnSpPr>
            <a:cxnSpLocks/>
            <a:stCxn id="16" idx="2"/>
            <a:endCxn id="14" idx="0"/>
          </p:cNvCxnSpPr>
          <p:nvPr/>
        </p:nvCxnSpPr>
        <p:spPr>
          <a:xfrm>
            <a:off x="4800373" y="3323374"/>
            <a:ext cx="1"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BE2DCAB7-DCDD-FFBE-4FC4-6C60367F325C}"/>
              </a:ext>
            </a:extLst>
          </p:cNvPr>
          <p:cNvCxnSpPr>
            <a:cxnSpLocks/>
            <a:stCxn id="14" idx="2"/>
            <a:endCxn id="17" idx="0"/>
          </p:cNvCxnSpPr>
          <p:nvPr/>
        </p:nvCxnSpPr>
        <p:spPr>
          <a:xfrm flipH="1">
            <a:off x="4800373" y="3807814"/>
            <a:ext cx="1"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C0C00652-EF47-42AA-D7D3-F67787EE5426}"/>
              </a:ext>
            </a:extLst>
          </p:cNvPr>
          <p:cNvCxnSpPr>
            <a:cxnSpLocks/>
            <a:stCxn id="17" idx="2"/>
            <a:endCxn id="13" idx="0"/>
          </p:cNvCxnSpPr>
          <p:nvPr/>
        </p:nvCxnSpPr>
        <p:spPr>
          <a:xfrm>
            <a:off x="4800373" y="429225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5" name="그림 24">
            <a:extLst>
              <a:ext uri="{FF2B5EF4-FFF2-40B4-BE49-F238E27FC236}">
                <a16:creationId xmlns:a16="http://schemas.microsoft.com/office/drawing/2014/main" id="{6630F1D0-B795-C241-D46E-E8B5406FD0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663443" y="3093463"/>
            <a:ext cx="238003" cy="187058"/>
          </a:xfrm>
          <a:prstGeom prst="rect">
            <a:avLst/>
          </a:prstGeom>
        </p:spPr>
      </p:pic>
      <p:sp>
        <p:nvSpPr>
          <p:cNvPr id="26" name="직사각형 25">
            <a:extLst>
              <a:ext uri="{FF2B5EF4-FFF2-40B4-BE49-F238E27FC236}">
                <a16:creationId xmlns:a16="http://schemas.microsoft.com/office/drawing/2014/main" id="{EAD71D65-2733-678D-5FC7-6025A91E5FBB}"/>
              </a:ext>
            </a:extLst>
          </p:cNvPr>
          <p:cNvSpPr/>
          <p:nvPr/>
        </p:nvSpPr>
        <p:spPr>
          <a:xfrm>
            <a:off x="3184363" y="2847696"/>
            <a:ext cx="1196161" cy="215444"/>
          </a:xfrm>
          <a:prstGeom prst="rect">
            <a:avLst/>
          </a:prstGeom>
        </p:spPr>
        <p:txBody>
          <a:bodyPr wrap="none">
            <a:spAutoFit/>
          </a:bodyPr>
          <a:lstStyle/>
          <a:p>
            <a:pPr algn="ctr"/>
            <a:r>
              <a:rPr lang="en-US" altLang="ko-KR" sz="800">
                <a:latin typeface="+mn-ea"/>
              </a:rPr>
              <a:t>tbl_member_inquiry	</a:t>
            </a:r>
            <a:endParaRPr lang="en-US" altLang="ko-KR" sz="800" dirty="0">
              <a:latin typeface="+mn-ea"/>
            </a:endParaRPr>
          </a:p>
        </p:txBody>
      </p:sp>
      <p:sp>
        <p:nvSpPr>
          <p:cNvPr id="28" name="순서도: 처리 27">
            <a:extLst>
              <a:ext uri="{FF2B5EF4-FFF2-40B4-BE49-F238E27FC236}">
                <a16:creationId xmlns:a16="http://schemas.microsoft.com/office/drawing/2014/main" id="{B40AB6B6-591B-86C2-AED7-E376CA02F145}"/>
              </a:ext>
            </a:extLst>
          </p:cNvPr>
          <p:cNvSpPr/>
          <p:nvPr/>
        </p:nvSpPr>
        <p:spPr>
          <a:xfrm>
            <a:off x="4047825" y="501578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cxnSp>
        <p:nvCxnSpPr>
          <p:cNvPr id="30" name="직선 화살표 연결선 29">
            <a:extLst>
              <a:ext uri="{FF2B5EF4-FFF2-40B4-BE49-F238E27FC236}">
                <a16:creationId xmlns:a16="http://schemas.microsoft.com/office/drawing/2014/main" id="{8BC2DF42-BD73-E5E9-1C23-78377198877D}"/>
              </a:ext>
            </a:extLst>
          </p:cNvPr>
          <p:cNvCxnSpPr>
            <a:cxnSpLocks/>
            <a:stCxn id="13" idx="2"/>
            <a:endCxn id="28" idx="0"/>
          </p:cNvCxnSpPr>
          <p:nvPr/>
        </p:nvCxnSpPr>
        <p:spPr>
          <a:xfrm>
            <a:off x="4800373" y="477669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 name="순서도: 문서 32">
            <a:extLst>
              <a:ext uri="{FF2B5EF4-FFF2-40B4-BE49-F238E27FC236}">
                <a16:creationId xmlns:a16="http://schemas.microsoft.com/office/drawing/2014/main" id="{9151A045-9778-B73E-73AB-2D229358C41D}"/>
              </a:ext>
            </a:extLst>
          </p:cNvPr>
          <p:cNvSpPr/>
          <p:nvPr/>
        </p:nvSpPr>
        <p:spPr>
          <a:xfrm>
            <a:off x="4151784" y="550022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index.html</a:t>
            </a:r>
            <a:endParaRPr lang="ko-KR" altLang="en-US" sz="800" dirty="0">
              <a:solidFill>
                <a:schemeClr val="tx1"/>
              </a:solidFill>
            </a:endParaRPr>
          </a:p>
        </p:txBody>
      </p:sp>
      <p:cxnSp>
        <p:nvCxnSpPr>
          <p:cNvPr id="34" name="직선 화살표 연결선 33">
            <a:extLst>
              <a:ext uri="{FF2B5EF4-FFF2-40B4-BE49-F238E27FC236}">
                <a16:creationId xmlns:a16="http://schemas.microsoft.com/office/drawing/2014/main" id="{80EB3464-AB3E-5304-43B6-F610097D4496}"/>
              </a:ext>
            </a:extLst>
          </p:cNvPr>
          <p:cNvCxnSpPr>
            <a:cxnSpLocks/>
            <a:stCxn id="28" idx="2"/>
            <a:endCxn id="33" idx="0"/>
          </p:cNvCxnSpPr>
          <p:nvPr/>
        </p:nvCxnSpPr>
        <p:spPr>
          <a:xfrm>
            <a:off x="4800373" y="5261134"/>
            <a:ext cx="1"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919985AE-BFF4-26EA-60B6-A353B6796ECB}"/>
              </a:ext>
            </a:extLst>
          </p:cNvPr>
          <p:cNvSpPr/>
          <p:nvPr/>
        </p:nvSpPr>
        <p:spPr>
          <a:xfrm>
            <a:off x="4772071" y="2335175"/>
            <a:ext cx="420308" cy="215444"/>
          </a:xfrm>
          <a:prstGeom prst="rect">
            <a:avLst/>
          </a:prstGeom>
        </p:spPr>
        <p:txBody>
          <a:bodyPr wrap="none">
            <a:spAutoFit/>
          </a:bodyPr>
          <a:lstStyle/>
          <a:p>
            <a:r>
              <a:rPr lang="en-US" altLang="ko-KR" sz="800"/>
              <a:t>REST</a:t>
            </a:r>
            <a:endParaRPr lang="ko-KR" altLang="en-US" sz="800" dirty="0"/>
          </a:p>
        </p:txBody>
      </p:sp>
      <p:sp>
        <p:nvSpPr>
          <p:cNvPr id="46" name="순서도: 데이터 45">
            <a:extLst>
              <a:ext uri="{FF2B5EF4-FFF2-40B4-BE49-F238E27FC236}">
                <a16:creationId xmlns:a16="http://schemas.microsoft.com/office/drawing/2014/main" id="{87E86025-E8CD-0501-DBC0-03247EE2C1D6}"/>
              </a:ext>
            </a:extLst>
          </p:cNvPr>
          <p:cNvSpPr/>
          <p:nvPr/>
        </p:nvSpPr>
        <p:spPr>
          <a:xfrm>
            <a:off x="4174953" y="256812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Type, Content</a:t>
            </a:r>
            <a:endParaRPr lang="ko-KR" altLang="en-US" sz="800" dirty="0">
              <a:solidFill>
                <a:schemeClr val="tx1"/>
              </a:solidFill>
              <a:latin typeface="+mn-ea"/>
            </a:endParaRPr>
          </a:p>
        </p:txBody>
      </p:sp>
      <p:cxnSp>
        <p:nvCxnSpPr>
          <p:cNvPr id="71" name="직선 화살표 연결선 70">
            <a:extLst>
              <a:ext uri="{FF2B5EF4-FFF2-40B4-BE49-F238E27FC236}">
                <a16:creationId xmlns:a16="http://schemas.microsoft.com/office/drawing/2014/main" id="{CC84E06E-5E65-42F5-1362-6A6C06316EBD}"/>
              </a:ext>
            </a:extLst>
          </p:cNvPr>
          <p:cNvCxnSpPr>
            <a:cxnSpLocks/>
            <a:stCxn id="18" idx="2"/>
            <a:endCxn id="46" idx="1"/>
          </p:cNvCxnSpPr>
          <p:nvPr/>
        </p:nvCxnSpPr>
        <p:spPr>
          <a:xfrm flipH="1">
            <a:off x="4800373" y="2311301"/>
            <a:ext cx="1" cy="25682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8" name="순서도: 문서 17">
            <a:extLst>
              <a:ext uri="{FF2B5EF4-FFF2-40B4-BE49-F238E27FC236}">
                <a16:creationId xmlns:a16="http://schemas.microsoft.com/office/drawing/2014/main" id="{0CF73625-BD08-28A0-D449-EC48C1AED1AF}"/>
              </a:ext>
            </a:extLst>
          </p:cNvPr>
          <p:cNvSpPr/>
          <p:nvPr/>
        </p:nvSpPr>
        <p:spPr>
          <a:xfrm>
            <a:off x="4151784" y="2060848"/>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index.html</a:t>
            </a:r>
            <a:endParaRPr lang="ko-KR" altLang="en-US" sz="800" dirty="0">
              <a:solidFill>
                <a:schemeClr val="tx1"/>
              </a:solidFill>
            </a:endParaRPr>
          </a:p>
        </p:txBody>
      </p:sp>
      <p:sp>
        <p:nvSpPr>
          <p:cNvPr id="69" name="순서도: 처리 68">
            <a:extLst>
              <a:ext uri="{FF2B5EF4-FFF2-40B4-BE49-F238E27FC236}">
                <a16:creationId xmlns:a16="http://schemas.microsoft.com/office/drawing/2014/main" id="{9521909C-6867-B013-C708-75F635AFF348}"/>
              </a:ext>
            </a:extLst>
          </p:cNvPr>
          <p:cNvSpPr/>
          <p:nvPr/>
        </p:nvSpPr>
        <p:spPr>
          <a:xfrm>
            <a:off x="8097588" y="4531346"/>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InquiryService.java</a:t>
            </a:r>
            <a:endParaRPr lang="ko-KR" altLang="en-US" sz="800" dirty="0">
              <a:solidFill>
                <a:schemeClr val="tx1"/>
              </a:solidFill>
            </a:endParaRPr>
          </a:p>
        </p:txBody>
      </p:sp>
      <p:sp>
        <p:nvSpPr>
          <p:cNvPr id="70" name="순서도: 처리 69">
            <a:extLst>
              <a:ext uri="{FF2B5EF4-FFF2-40B4-BE49-F238E27FC236}">
                <a16:creationId xmlns:a16="http://schemas.microsoft.com/office/drawing/2014/main" id="{E2AC7236-FCBA-245E-76D9-07D01157266B}"/>
              </a:ext>
            </a:extLst>
          </p:cNvPr>
          <p:cNvSpPr/>
          <p:nvPr/>
        </p:nvSpPr>
        <p:spPr>
          <a:xfrm>
            <a:off x="7955281" y="3562466"/>
            <a:ext cx="1580151"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CompanyInquiryMapper.java</a:t>
            </a:r>
            <a:endParaRPr lang="ko-KR" altLang="en-US" sz="800" dirty="0">
              <a:solidFill>
                <a:schemeClr val="tx1"/>
              </a:solidFill>
            </a:endParaRPr>
          </a:p>
        </p:txBody>
      </p:sp>
      <p:sp>
        <p:nvSpPr>
          <p:cNvPr id="72" name="순서도: 처리 71">
            <a:extLst>
              <a:ext uri="{FF2B5EF4-FFF2-40B4-BE49-F238E27FC236}">
                <a16:creationId xmlns:a16="http://schemas.microsoft.com/office/drawing/2014/main" id="{B489718C-7A89-441A-6838-C32268EBFB68}"/>
              </a:ext>
            </a:extLst>
          </p:cNvPr>
          <p:cNvSpPr/>
          <p:nvPr/>
        </p:nvSpPr>
        <p:spPr>
          <a:xfrm>
            <a:off x="7954459" y="3078026"/>
            <a:ext cx="158179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companyInquiryMapper.xml</a:t>
            </a:r>
            <a:endParaRPr lang="ko-KR" altLang="en-US" sz="800" dirty="0">
              <a:solidFill>
                <a:schemeClr val="tx1"/>
              </a:solidFill>
            </a:endParaRPr>
          </a:p>
        </p:txBody>
      </p:sp>
      <p:sp>
        <p:nvSpPr>
          <p:cNvPr id="73" name="순서도: 처리 72">
            <a:extLst>
              <a:ext uri="{FF2B5EF4-FFF2-40B4-BE49-F238E27FC236}">
                <a16:creationId xmlns:a16="http://schemas.microsoft.com/office/drawing/2014/main" id="{72B1406D-796D-A5F2-F682-84A1F9559043}"/>
              </a:ext>
            </a:extLst>
          </p:cNvPr>
          <p:cNvSpPr/>
          <p:nvPr/>
        </p:nvSpPr>
        <p:spPr>
          <a:xfrm>
            <a:off x="8097587" y="404690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InquiryDAO.java</a:t>
            </a:r>
            <a:endParaRPr lang="ko-KR" altLang="en-US" sz="800" dirty="0">
              <a:solidFill>
                <a:schemeClr val="tx1"/>
              </a:solidFill>
            </a:endParaRPr>
          </a:p>
        </p:txBody>
      </p:sp>
      <p:cxnSp>
        <p:nvCxnSpPr>
          <p:cNvPr id="74" name="직선 화살표 연결선 73">
            <a:extLst>
              <a:ext uri="{FF2B5EF4-FFF2-40B4-BE49-F238E27FC236}">
                <a16:creationId xmlns:a16="http://schemas.microsoft.com/office/drawing/2014/main" id="{651F82AA-1488-0CB7-6557-188223FCA73F}"/>
              </a:ext>
            </a:extLst>
          </p:cNvPr>
          <p:cNvCxnSpPr>
            <a:cxnSpLocks/>
            <a:stCxn id="85" idx="4"/>
            <a:endCxn id="72" idx="0"/>
          </p:cNvCxnSpPr>
          <p:nvPr/>
        </p:nvCxnSpPr>
        <p:spPr>
          <a:xfrm>
            <a:off x="8745356" y="283893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2A9FA271-639B-87FB-C63B-32C36C890C87}"/>
              </a:ext>
            </a:extLst>
          </p:cNvPr>
          <p:cNvCxnSpPr>
            <a:cxnSpLocks/>
            <a:stCxn id="72" idx="2"/>
            <a:endCxn id="70" idx="0"/>
          </p:cNvCxnSpPr>
          <p:nvPr/>
        </p:nvCxnSpPr>
        <p:spPr>
          <a:xfrm>
            <a:off x="8745356" y="3323374"/>
            <a:ext cx="1"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6" name="직선 화살표 연결선 75">
            <a:extLst>
              <a:ext uri="{FF2B5EF4-FFF2-40B4-BE49-F238E27FC236}">
                <a16:creationId xmlns:a16="http://schemas.microsoft.com/office/drawing/2014/main" id="{ABBECD58-5C91-EC0C-1B36-B9C1E2830BE7}"/>
              </a:ext>
            </a:extLst>
          </p:cNvPr>
          <p:cNvCxnSpPr>
            <a:cxnSpLocks/>
            <a:stCxn id="70" idx="2"/>
            <a:endCxn id="73" idx="0"/>
          </p:cNvCxnSpPr>
          <p:nvPr/>
        </p:nvCxnSpPr>
        <p:spPr>
          <a:xfrm flipH="1">
            <a:off x="8745356" y="3807814"/>
            <a:ext cx="1"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E33E2118-9CB4-C9D1-B8CE-D2F16647C4C2}"/>
              </a:ext>
            </a:extLst>
          </p:cNvPr>
          <p:cNvCxnSpPr>
            <a:cxnSpLocks/>
            <a:stCxn id="73" idx="2"/>
            <a:endCxn id="69" idx="0"/>
          </p:cNvCxnSpPr>
          <p:nvPr/>
        </p:nvCxnSpPr>
        <p:spPr>
          <a:xfrm>
            <a:off x="8745356" y="429225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78" name="그림 77">
            <a:extLst>
              <a:ext uri="{FF2B5EF4-FFF2-40B4-BE49-F238E27FC236}">
                <a16:creationId xmlns:a16="http://schemas.microsoft.com/office/drawing/2014/main" id="{71D74443-72C2-015A-3F38-C8AA425A2E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608426" y="3093463"/>
            <a:ext cx="238003" cy="187058"/>
          </a:xfrm>
          <a:prstGeom prst="rect">
            <a:avLst/>
          </a:prstGeom>
        </p:spPr>
      </p:pic>
      <p:sp>
        <p:nvSpPr>
          <p:cNvPr id="79" name="직사각형 78">
            <a:extLst>
              <a:ext uri="{FF2B5EF4-FFF2-40B4-BE49-F238E27FC236}">
                <a16:creationId xmlns:a16="http://schemas.microsoft.com/office/drawing/2014/main" id="{F38B7466-2A7B-D10F-59BE-2D70BE58800B}"/>
              </a:ext>
            </a:extLst>
          </p:cNvPr>
          <p:cNvSpPr/>
          <p:nvPr/>
        </p:nvSpPr>
        <p:spPr>
          <a:xfrm>
            <a:off x="7108507" y="2847696"/>
            <a:ext cx="1237839" cy="215444"/>
          </a:xfrm>
          <a:prstGeom prst="rect">
            <a:avLst/>
          </a:prstGeom>
        </p:spPr>
        <p:txBody>
          <a:bodyPr wrap="none">
            <a:spAutoFit/>
          </a:bodyPr>
          <a:lstStyle/>
          <a:p>
            <a:pPr algn="ctr"/>
            <a:r>
              <a:rPr lang="en-US" altLang="ko-KR" sz="800">
                <a:latin typeface="+mn-ea"/>
              </a:rPr>
              <a:t>tbl_company_inquiry	</a:t>
            </a:r>
            <a:endParaRPr lang="en-US" altLang="ko-KR" sz="800" dirty="0">
              <a:latin typeface="+mn-ea"/>
            </a:endParaRPr>
          </a:p>
        </p:txBody>
      </p:sp>
      <p:sp>
        <p:nvSpPr>
          <p:cNvPr id="80" name="순서도: 처리 79">
            <a:extLst>
              <a:ext uri="{FF2B5EF4-FFF2-40B4-BE49-F238E27FC236}">
                <a16:creationId xmlns:a16="http://schemas.microsoft.com/office/drawing/2014/main" id="{261F6437-45FE-9786-4177-44773E863A94}"/>
              </a:ext>
            </a:extLst>
          </p:cNvPr>
          <p:cNvSpPr/>
          <p:nvPr/>
        </p:nvSpPr>
        <p:spPr>
          <a:xfrm>
            <a:off x="7992808" y="501578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EnterPriseController.java</a:t>
            </a:r>
            <a:endParaRPr lang="ko-KR" altLang="en-US" sz="800" dirty="0">
              <a:solidFill>
                <a:schemeClr val="tx1"/>
              </a:solidFill>
            </a:endParaRPr>
          </a:p>
        </p:txBody>
      </p:sp>
      <p:cxnSp>
        <p:nvCxnSpPr>
          <p:cNvPr id="81" name="직선 화살표 연결선 80">
            <a:extLst>
              <a:ext uri="{FF2B5EF4-FFF2-40B4-BE49-F238E27FC236}">
                <a16:creationId xmlns:a16="http://schemas.microsoft.com/office/drawing/2014/main" id="{F08DC166-D96B-0895-9591-9A3A671069E4}"/>
              </a:ext>
            </a:extLst>
          </p:cNvPr>
          <p:cNvCxnSpPr>
            <a:cxnSpLocks/>
            <a:stCxn id="69" idx="2"/>
            <a:endCxn id="80" idx="0"/>
          </p:cNvCxnSpPr>
          <p:nvPr/>
        </p:nvCxnSpPr>
        <p:spPr>
          <a:xfrm>
            <a:off x="8745356" y="4776694"/>
            <a:ext cx="0" cy="23909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FA24609F-BCDA-1D11-733A-CDB5BB0693D0}"/>
              </a:ext>
            </a:extLst>
          </p:cNvPr>
          <p:cNvCxnSpPr>
            <a:cxnSpLocks/>
            <a:stCxn id="80" idx="2"/>
            <a:endCxn id="90" idx="0"/>
          </p:cNvCxnSpPr>
          <p:nvPr/>
        </p:nvCxnSpPr>
        <p:spPr>
          <a:xfrm>
            <a:off x="8745356" y="5261134"/>
            <a:ext cx="0" cy="25146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a16="http://schemas.microsoft.com/office/drawing/2014/main" id="{73E65A4C-D378-D4DF-8F16-4CCEC316915E}"/>
              </a:ext>
            </a:extLst>
          </p:cNvPr>
          <p:cNvSpPr/>
          <p:nvPr/>
        </p:nvSpPr>
        <p:spPr>
          <a:xfrm>
            <a:off x="8717054" y="2335175"/>
            <a:ext cx="420308" cy="215444"/>
          </a:xfrm>
          <a:prstGeom prst="rect">
            <a:avLst/>
          </a:prstGeom>
        </p:spPr>
        <p:txBody>
          <a:bodyPr wrap="none">
            <a:spAutoFit/>
          </a:bodyPr>
          <a:lstStyle/>
          <a:p>
            <a:r>
              <a:rPr lang="en-US" altLang="ko-KR" sz="800"/>
              <a:t>REST</a:t>
            </a:r>
            <a:endParaRPr lang="ko-KR" altLang="en-US" sz="800" dirty="0"/>
          </a:p>
        </p:txBody>
      </p:sp>
      <p:sp>
        <p:nvSpPr>
          <p:cNvPr id="85" name="순서도: 데이터 84">
            <a:extLst>
              <a:ext uri="{FF2B5EF4-FFF2-40B4-BE49-F238E27FC236}">
                <a16:creationId xmlns:a16="http://schemas.microsoft.com/office/drawing/2014/main" id="{30852CC0-7405-CF0C-6DCF-0F547D278408}"/>
              </a:ext>
            </a:extLst>
          </p:cNvPr>
          <p:cNvSpPr/>
          <p:nvPr/>
        </p:nvSpPr>
        <p:spPr>
          <a:xfrm>
            <a:off x="8119936" y="256812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Type, Content</a:t>
            </a:r>
            <a:endParaRPr lang="ko-KR" altLang="en-US" sz="800" dirty="0">
              <a:solidFill>
                <a:schemeClr val="tx1"/>
              </a:solidFill>
              <a:latin typeface="+mn-ea"/>
            </a:endParaRPr>
          </a:p>
        </p:txBody>
      </p:sp>
      <p:cxnSp>
        <p:nvCxnSpPr>
          <p:cNvPr id="86" name="직선 화살표 연결선 85">
            <a:extLst>
              <a:ext uri="{FF2B5EF4-FFF2-40B4-BE49-F238E27FC236}">
                <a16:creationId xmlns:a16="http://schemas.microsoft.com/office/drawing/2014/main" id="{AB422A8D-F706-08D4-10F8-BE58F72F3B30}"/>
              </a:ext>
            </a:extLst>
          </p:cNvPr>
          <p:cNvCxnSpPr>
            <a:cxnSpLocks/>
            <a:stCxn id="88" idx="2"/>
            <a:endCxn id="85" idx="1"/>
          </p:cNvCxnSpPr>
          <p:nvPr/>
        </p:nvCxnSpPr>
        <p:spPr>
          <a:xfrm>
            <a:off x="8745356" y="2261103"/>
            <a:ext cx="0" cy="30702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8" name="순서도: 수행의 시작/종료 87">
            <a:extLst>
              <a:ext uri="{FF2B5EF4-FFF2-40B4-BE49-F238E27FC236}">
                <a16:creationId xmlns:a16="http://schemas.microsoft.com/office/drawing/2014/main" id="{2C33B1AA-A91F-511B-93F4-D1D42C2BAD3F}"/>
              </a:ext>
            </a:extLst>
          </p:cNvPr>
          <p:cNvSpPr/>
          <p:nvPr/>
        </p:nvSpPr>
        <p:spPr>
          <a:xfrm>
            <a:off x="8241300" y="201575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90" name="순서도: 수행의 시작/종료 89">
            <a:extLst>
              <a:ext uri="{FF2B5EF4-FFF2-40B4-BE49-F238E27FC236}">
                <a16:creationId xmlns:a16="http://schemas.microsoft.com/office/drawing/2014/main" id="{8C07F9A0-1380-26C3-3D07-A9E7D137A230}"/>
              </a:ext>
            </a:extLst>
          </p:cNvPr>
          <p:cNvSpPr/>
          <p:nvPr/>
        </p:nvSpPr>
        <p:spPr>
          <a:xfrm>
            <a:off x="8119936" y="5512596"/>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Tree>
    <p:extLst>
      <p:ext uri="{BB962C8B-B14F-4D97-AF65-F5344CB8AC3E}">
        <p14:creationId xmlns:p14="http://schemas.microsoft.com/office/powerpoint/2010/main" val="400013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4FDD6-027C-B010-E46F-A114B74D191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93346C4-6513-5F48-8A14-979314C5AF31}"/>
              </a:ext>
            </a:extLst>
          </p:cNvPr>
          <p:cNvSpPr>
            <a:spLocks noGrp="1"/>
          </p:cNvSpPr>
          <p:nvPr>
            <p:ph type="title"/>
          </p:nvPr>
        </p:nvSpPr>
        <p:spPr/>
        <p:txBody>
          <a:bodyPr/>
          <a:lstStyle/>
          <a:p>
            <a:r>
              <a:rPr lang="en-US" altLang="ko-KR"/>
              <a:t>Search Flow</a:t>
            </a:r>
            <a:endParaRPr lang="ko-KR" altLang="en-US" dirty="0"/>
          </a:p>
        </p:txBody>
      </p:sp>
      <p:sp>
        <p:nvSpPr>
          <p:cNvPr id="139" name="TextBox 138">
            <a:extLst>
              <a:ext uri="{FF2B5EF4-FFF2-40B4-BE49-F238E27FC236}">
                <a16:creationId xmlns:a16="http://schemas.microsoft.com/office/drawing/2014/main" id="{31F1F13A-1457-1D41-A309-24E34325C6BE}"/>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graphicFrame>
        <p:nvGraphicFramePr>
          <p:cNvPr id="4" name="표 3">
            <a:extLst>
              <a:ext uri="{FF2B5EF4-FFF2-40B4-BE49-F238E27FC236}">
                <a16:creationId xmlns:a16="http://schemas.microsoft.com/office/drawing/2014/main" id="{0B91E9C2-1204-6212-2E05-2C006B547753}"/>
              </a:ext>
            </a:extLst>
          </p:cNvPr>
          <p:cNvGraphicFramePr>
            <a:graphicFrameLocks noGrp="1"/>
          </p:cNvGraphicFramePr>
          <p:nvPr>
            <p:extLst>
              <p:ext uri="{D42A27DB-BD31-4B8C-83A1-F6EECF244321}">
                <p14:modId xmlns:p14="http://schemas.microsoft.com/office/powerpoint/2010/main" val="36582896"/>
              </p:ext>
            </p:extLst>
          </p:nvPr>
        </p:nvGraphicFramePr>
        <p:xfrm>
          <a:off x="1270671" y="1252656"/>
          <a:ext cx="5329385" cy="4784996"/>
        </p:xfrm>
        <a:graphic>
          <a:graphicData uri="http://schemas.openxmlformats.org/drawingml/2006/table">
            <a:tbl>
              <a:tblPr>
                <a:tableStyleId>{5C22544A-7EE6-4342-B048-85BDC9FD1C3A}</a:tableStyleId>
              </a:tblPr>
              <a:tblGrid>
                <a:gridCol w="1152921">
                  <a:extLst>
                    <a:ext uri="{9D8B030D-6E8A-4147-A177-3AD203B41FA5}">
                      <a16:colId xmlns:a16="http://schemas.microsoft.com/office/drawing/2014/main" val="554055183"/>
                    </a:ext>
                  </a:extLst>
                </a:gridCol>
                <a:gridCol w="4176464">
                  <a:extLst>
                    <a:ext uri="{9D8B030D-6E8A-4147-A177-3AD203B41FA5}">
                      <a16:colId xmlns:a16="http://schemas.microsoft.com/office/drawing/2014/main" val="20000"/>
                    </a:ext>
                  </a:extLst>
                </a:gridCol>
              </a:tblGrid>
              <a:tr h="472358">
                <a:tc rowSpan="2">
                  <a:txBody>
                    <a:bodyPr/>
                    <a:lstStyle/>
                    <a:p>
                      <a:pPr algn="ctr" latinLnBrk="1"/>
                      <a:r>
                        <a:rPr lang="en-US" altLang="ko-KR" sz="1000" b="1">
                          <a:solidFill>
                            <a:schemeClr val="tx1"/>
                          </a:solidFill>
                        </a:rPr>
                        <a:t>Search</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0">
                          <a:solidFill>
                            <a:schemeClr val="tx1"/>
                          </a:solidFill>
                        </a:rPr>
                        <a:t>Search - Keyword</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2" name="순서도: 수행의 시작/종료 11">
            <a:extLst>
              <a:ext uri="{FF2B5EF4-FFF2-40B4-BE49-F238E27FC236}">
                <a16:creationId xmlns:a16="http://schemas.microsoft.com/office/drawing/2014/main" id="{14E3FDDF-C952-3823-82BD-7291AB857EA6}"/>
              </a:ext>
            </a:extLst>
          </p:cNvPr>
          <p:cNvSpPr/>
          <p:nvPr/>
        </p:nvSpPr>
        <p:spPr>
          <a:xfrm>
            <a:off x="3935760" y="1875602"/>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START</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C845EFEA-7FBD-99B7-1771-5CEFF1087596}"/>
              </a:ext>
            </a:extLst>
          </p:cNvPr>
          <p:cNvSpPr/>
          <p:nvPr/>
        </p:nvSpPr>
        <p:spPr>
          <a:xfrm>
            <a:off x="3800753" y="4342131"/>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sp>
        <p:nvSpPr>
          <p:cNvPr id="14" name="순서도: 처리 13">
            <a:extLst>
              <a:ext uri="{FF2B5EF4-FFF2-40B4-BE49-F238E27FC236}">
                <a16:creationId xmlns:a16="http://schemas.microsoft.com/office/drawing/2014/main" id="{D64D7BAF-C15C-BFE7-BD02-77764314118E}"/>
              </a:ext>
            </a:extLst>
          </p:cNvPr>
          <p:cNvSpPr/>
          <p:nvPr/>
        </p:nvSpPr>
        <p:spPr>
          <a:xfrm>
            <a:off x="3795769" y="3405388"/>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16" name="순서도: 처리 15">
            <a:extLst>
              <a:ext uri="{FF2B5EF4-FFF2-40B4-BE49-F238E27FC236}">
                <a16:creationId xmlns:a16="http://schemas.microsoft.com/office/drawing/2014/main" id="{8AE5642E-AEE6-5AA3-2BFA-123FD479EC53}"/>
              </a:ext>
            </a:extLst>
          </p:cNvPr>
          <p:cNvSpPr/>
          <p:nvPr/>
        </p:nvSpPr>
        <p:spPr>
          <a:xfrm>
            <a:off x="3794126" y="293229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17" name="순서도: 처리 16">
            <a:extLst>
              <a:ext uri="{FF2B5EF4-FFF2-40B4-BE49-F238E27FC236}">
                <a16:creationId xmlns:a16="http://schemas.microsoft.com/office/drawing/2014/main" id="{DCAB9A8B-77A4-6DF5-C588-DFF5DBEBFFDF}"/>
              </a:ext>
            </a:extLst>
          </p:cNvPr>
          <p:cNvSpPr/>
          <p:nvPr/>
        </p:nvSpPr>
        <p:spPr>
          <a:xfrm>
            <a:off x="3800753" y="3872186"/>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20" name="직선 화살표 연결선 19">
            <a:extLst>
              <a:ext uri="{FF2B5EF4-FFF2-40B4-BE49-F238E27FC236}">
                <a16:creationId xmlns:a16="http://schemas.microsoft.com/office/drawing/2014/main" id="{9F91EB11-17DA-1A07-9370-A51ECCEB67B6}"/>
              </a:ext>
            </a:extLst>
          </p:cNvPr>
          <p:cNvCxnSpPr>
            <a:cxnSpLocks/>
            <a:stCxn id="46" idx="4"/>
            <a:endCxn id="16" idx="0"/>
          </p:cNvCxnSpPr>
          <p:nvPr/>
        </p:nvCxnSpPr>
        <p:spPr>
          <a:xfrm>
            <a:off x="4442715" y="2664064"/>
            <a:ext cx="1" cy="268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EFD81E51-2090-66D5-F5A6-530360153D7B}"/>
              </a:ext>
            </a:extLst>
          </p:cNvPr>
          <p:cNvCxnSpPr>
            <a:cxnSpLocks/>
            <a:stCxn id="16" idx="2"/>
            <a:endCxn id="14" idx="0"/>
          </p:cNvCxnSpPr>
          <p:nvPr/>
        </p:nvCxnSpPr>
        <p:spPr>
          <a:xfrm>
            <a:off x="4442716" y="3177644"/>
            <a:ext cx="822" cy="22774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C1410F-E54D-575E-E302-B3F3BB6F51DD}"/>
              </a:ext>
            </a:extLst>
          </p:cNvPr>
          <p:cNvCxnSpPr>
            <a:cxnSpLocks/>
            <a:stCxn id="14" idx="2"/>
            <a:endCxn id="17" idx="0"/>
          </p:cNvCxnSpPr>
          <p:nvPr/>
        </p:nvCxnSpPr>
        <p:spPr>
          <a:xfrm>
            <a:off x="4443538" y="3650736"/>
            <a:ext cx="4984" cy="22145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6A6829C1-2459-3A96-519D-7D450B1C0BF3}"/>
              </a:ext>
            </a:extLst>
          </p:cNvPr>
          <p:cNvCxnSpPr>
            <a:cxnSpLocks/>
            <a:stCxn id="17" idx="2"/>
            <a:endCxn id="13" idx="0"/>
          </p:cNvCxnSpPr>
          <p:nvPr/>
        </p:nvCxnSpPr>
        <p:spPr>
          <a:xfrm flipH="1">
            <a:off x="4448521" y="4117534"/>
            <a:ext cx="1" cy="2245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5" name="그림 24">
            <a:extLst>
              <a:ext uri="{FF2B5EF4-FFF2-40B4-BE49-F238E27FC236}">
                <a16:creationId xmlns:a16="http://schemas.microsoft.com/office/drawing/2014/main" id="{0459AB57-2FE5-4ABF-2230-5872ACB1F9D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387335" y="2961441"/>
            <a:ext cx="238003" cy="187058"/>
          </a:xfrm>
          <a:prstGeom prst="rect">
            <a:avLst/>
          </a:prstGeom>
        </p:spPr>
      </p:pic>
      <p:sp>
        <p:nvSpPr>
          <p:cNvPr id="26" name="직사각형 25">
            <a:extLst>
              <a:ext uri="{FF2B5EF4-FFF2-40B4-BE49-F238E27FC236}">
                <a16:creationId xmlns:a16="http://schemas.microsoft.com/office/drawing/2014/main" id="{F6384F64-CBD7-78BE-60C9-3926842B25CD}"/>
              </a:ext>
            </a:extLst>
          </p:cNvPr>
          <p:cNvSpPr/>
          <p:nvPr/>
        </p:nvSpPr>
        <p:spPr>
          <a:xfrm>
            <a:off x="2932292" y="2248901"/>
            <a:ext cx="928459" cy="707886"/>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tbl_category_a</a:t>
            </a:r>
          </a:p>
          <a:p>
            <a:pPr algn="ctr"/>
            <a:r>
              <a:rPr lang="en-US" altLang="ko-KR" sz="800">
                <a:latin typeface="+mn-ea"/>
              </a:rPr>
              <a:t>tbl_category_b</a:t>
            </a:r>
          </a:p>
          <a:p>
            <a:pPr algn="ctr"/>
            <a:r>
              <a:rPr lang="en-US" altLang="ko-KR" sz="800">
                <a:latin typeface="+mn-ea"/>
              </a:rPr>
              <a:t>tbl_category_c</a:t>
            </a:r>
          </a:p>
          <a:p>
            <a:pPr algn="ctr"/>
            <a:r>
              <a:rPr lang="en-US" altLang="ko-KR" sz="800">
                <a:latin typeface="+mn-ea"/>
              </a:rPr>
              <a:t>tbl_program</a:t>
            </a:r>
            <a:endParaRPr lang="en-US" altLang="ko-KR" sz="800" dirty="0">
              <a:latin typeface="+mn-ea"/>
            </a:endParaRPr>
          </a:p>
        </p:txBody>
      </p:sp>
      <p:cxnSp>
        <p:nvCxnSpPr>
          <p:cNvPr id="27" name="직선 연결선 26">
            <a:extLst>
              <a:ext uri="{FF2B5EF4-FFF2-40B4-BE49-F238E27FC236}">
                <a16:creationId xmlns:a16="http://schemas.microsoft.com/office/drawing/2014/main" id="{D04255A1-5C62-EB13-6338-00F42F15ECC8}"/>
              </a:ext>
            </a:extLst>
          </p:cNvPr>
          <p:cNvCxnSpPr>
            <a:cxnSpLocks/>
            <a:stCxn id="25" idx="3"/>
            <a:endCxn id="16" idx="1"/>
          </p:cNvCxnSpPr>
          <p:nvPr/>
        </p:nvCxnSpPr>
        <p:spPr>
          <a:xfrm>
            <a:off x="3625338" y="3054970"/>
            <a:ext cx="1687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 name="순서도: 처리 27">
            <a:extLst>
              <a:ext uri="{FF2B5EF4-FFF2-40B4-BE49-F238E27FC236}">
                <a16:creationId xmlns:a16="http://schemas.microsoft.com/office/drawing/2014/main" id="{16A0092D-B818-89EF-EAA9-936F449F39A5}"/>
              </a:ext>
            </a:extLst>
          </p:cNvPr>
          <p:cNvSpPr/>
          <p:nvPr/>
        </p:nvSpPr>
        <p:spPr>
          <a:xfrm>
            <a:off x="3690989" y="479740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cxnSp>
        <p:nvCxnSpPr>
          <p:cNvPr id="30" name="직선 화살표 연결선 29">
            <a:extLst>
              <a:ext uri="{FF2B5EF4-FFF2-40B4-BE49-F238E27FC236}">
                <a16:creationId xmlns:a16="http://schemas.microsoft.com/office/drawing/2014/main" id="{0DF7BFF6-63EB-D913-9826-6EBFE9A68B11}"/>
              </a:ext>
            </a:extLst>
          </p:cNvPr>
          <p:cNvCxnSpPr>
            <a:cxnSpLocks/>
            <a:stCxn id="13" idx="2"/>
            <a:endCxn id="28" idx="0"/>
          </p:cNvCxnSpPr>
          <p:nvPr/>
        </p:nvCxnSpPr>
        <p:spPr>
          <a:xfrm flipH="1">
            <a:off x="4443537" y="4587479"/>
            <a:ext cx="4984" cy="20992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3" name="순서도: 문서 32">
            <a:extLst>
              <a:ext uri="{FF2B5EF4-FFF2-40B4-BE49-F238E27FC236}">
                <a16:creationId xmlns:a16="http://schemas.microsoft.com/office/drawing/2014/main" id="{A8F186F0-0947-8BE3-6989-3730D4809173}"/>
              </a:ext>
            </a:extLst>
          </p:cNvPr>
          <p:cNvSpPr/>
          <p:nvPr/>
        </p:nvSpPr>
        <p:spPr>
          <a:xfrm>
            <a:off x="3800753" y="5251818"/>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cxnSp>
        <p:nvCxnSpPr>
          <p:cNvPr id="34" name="직선 화살표 연결선 33">
            <a:extLst>
              <a:ext uri="{FF2B5EF4-FFF2-40B4-BE49-F238E27FC236}">
                <a16:creationId xmlns:a16="http://schemas.microsoft.com/office/drawing/2014/main" id="{A9557A03-9573-E6C5-962F-5BEDD97AF69A}"/>
              </a:ext>
            </a:extLst>
          </p:cNvPr>
          <p:cNvCxnSpPr>
            <a:cxnSpLocks/>
            <a:stCxn id="28" idx="2"/>
            <a:endCxn id="33" idx="0"/>
          </p:cNvCxnSpPr>
          <p:nvPr/>
        </p:nvCxnSpPr>
        <p:spPr>
          <a:xfrm>
            <a:off x="4443537" y="5042754"/>
            <a:ext cx="5806" cy="2090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FD693503-5D2D-E5B0-A2A3-83A0C089B903}"/>
              </a:ext>
            </a:extLst>
          </p:cNvPr>
          <p:cNvSpPr/>
          <p:nvPr/>
        </p:nvSpPr>
        <p:spPr>
          <a:xfrm>
            <a:off x="3889573" y="5034435"/>
            <a:ext cx="559769" cy="215444"/>
          </a:xfrm>
          <a:prstGeom prst="rect">
            <a:avLst/>
          </a:prstGeom>
        </p:spPr>
        <p:txBody>
          <a:bodyPr wrap="none">
            <a:spAutoFit/>
          </a:bodyPr>
          <a:lstStyle/>
          <a:p>
            <a:r>
              <a:rPr lang="en-US" altLang="ko-KR" sz="800"/>
              <a:t>redirect</a:t>
            </a:r>
            <a:endParaRPr lang="ko-KR" altLang="en-US" sz="800" dirty="0"/>
          </a:p>
        </p:txBody>
      </p:sp>
      <p:sp>
        <p:nvSpPr>
          <p:cNvPr id="46" name="순서도: 데이터 45">
            <a:extLst>
              <a:ext uri="{FF2B5EF4-FFF2-40B4-BE49-F238E27FC236}">
                <a16:creationId xmlns:a16="http://schemas.microsoft.com/office/drawing/2014/main" id="{17E1ED53-1E14-D53D-C614-AD369896256D}"/>
              </a:ext>
            </a:extLst>
          </p:cNvPr>
          <p:cNvSpPr/>
          <p:nvPr/>
        </p:nvSpPr>
        <p:spPr>
          <a:xfrm>
            <a:off x="3817295" y="2393253"/>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cxnSp>
        <p:nvCxnSpPr>
          <p:cNvPr id="71" name="직선 화살표 연결선 70">
            <a:extLst>
              <a:ext uri="{FF2B5EF4-FFF2-40B4-BE49-F238E27FC236}">
                <a16:creationId xmlns:a16="http://schemas.microsoft.com/office/drawing/2014/main" id="{3CC3A25A-2C7A-576F-5EB1-9CC11128C162}"/>
              </a:ext>
            </a:extLst>
          </p:cNvPr>
          <p:cNvCxnSpPr>
            <a:cxnSpLocks/>
            <a:stCxn id="12" idx="2"/>
            <a:endCxn id="46" idx="1"/>
          </p:cNvCxnSpPr>
          <p:nvPr/>
        </p:nvCxnSpPr>
        <p:spPr>
          <a:xfrm>
            <a:off x="4439816" y="2120950"/>
            <a:ext cx="2899" cy="2723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845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10616-CD3D-B428-0763-46F60B620F5A}"/>
            </a:ext>
          </a:extLst>
        </p:cNvPr>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025BF511-2526-7E59-0C75-DCAE2AC0026C}"/>
              </a:ext>
            </a:extLst>
          </p:cNvPr>
          <p:cNvGraphicFramePr>
            <a:graphicFrameLocks noGrp="1"/>
          </p:cNvGraphicFramePr>
          <p:nvPr>
            <p:extLst>
              <p:ext uri="{D42A27DB-BD31-4B8C-83A1-F6EECF244321}">
                <p14:modId xmlns:p14="http://schemas.microsoft.com/office/powerpoint/2010/main" val="2814372085"/>
              </p:ext>
            </p:extLst>
          </p:nvPr>
        </p:nvGraphicFramePr>
        <p:xfrm>
          <a:off x="978743" y="1266562"/>
          <a:ext cx="10373124" cy="4784996"/>
        </p:xfrm>
        <a:graphic>
          <a:graphicData uri="http://schemas.openxmlformats.org/drawingml/2006/table">
            <a:tbl>
              <a:tblPr>
                <a:tableStyleId>{5C22544A-7EE6-4342-B048-85BDC9FD1C3A}</a:tableStyleId>
              </a:tblPr>
              <a:tblGrid>
                <a:gridCol w="1112522">
                  <a:extLst>
                    <a:ext uri="{9D8B030D-6E8A-4147-A177-3AD203B41FA5}">
                      <a16:colId xmlns:a16="http://schemas.microsoft.com/office/drawing/2014/main" val="554055183"/>
                    </a:ext>
                  </a:extLst>
                </a:gridCol>
                <a:gridCol w="4630301">
                  <a:extLst>
                    <a:ext uri="{9D8B030D-6E8A-4147-A177-3AD203B41FA5}">
                      <a16:colId xmlns:a16="http://schemas.microsoft.com/office/drawing/2014/main" val="20000"/>
                    </a:ext>
                  </a:extLst>
                </a:gridCol>
                <a:gridCol w="4630301">
                  <a:extLst>
                    <a:ext uri="{9D8B030D-6E8A-4147-A177-3AD203B41FA5}">
                      <a16:colId xmlns:a16="http://schemas.microsoft.com/office/drawing/2014/main" val="20004"/>
                    </a:ext>
                  </a:extLst>
                </a:gridCol>
              </a:tblGrid>
              <a:tr h="472358">
                <a:tc rowSpan="2">
                  <a:txBody>
                    <a:bodyPr/>
                    <a:lstStyle/>
                    <a:p>
                      <a:pPr algn="ctr" latinLnBrk="1"/>
                      <a:r>
                        <a:rPr lang="en-US" altLang="ko-KR" sz="1000" b="1">
                          <a:solidFill>
                            <a:schemeClr val="tx1"/>
                          </a:solidFill>
                        </a:rPr>
                        <a:t>Program</a:t>
                      </a:r>
                    </a:p>
                    <a:p>
                      <a:pPr algn="ctr" latinLnBrk="1"/>
                      <a:r>
                        <a:rPr lang="en-US" altLang="ko-KR" sz="1000" b="1">
                          <a:solidFill>
                            <a:schemeClr val="tx1"/>
                          </a:solidFill>
                        </a:rPr>
                        <a:t>List</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Get All Programs</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Search - Categories</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084E2BE2-E81A-AFD9-4503-47B3E2F2F3A8}"/>
              </a:ext>
            </a:extLst>
          </p:cNvPr>
          <p:cNvSpPr>
            <a:spLocks noGrp="1"/>
          </p:cNvSpPr>
          <p:nvPr>
            <p:ph type="title"/>
          </p:nvPr>
        </p:nvSpPr>
        <p:spPr/>
        <p:txBody>
          <a:bodyPr/>
          <a:lstStyle/>
          <a:p>
            <a:r>
              <a:rPr lang="en-US" altLang="ko-KR"/>
              <a:t>Program List Flow</a:t>
            </a:r>
            <a:endParaRPr lang="ko-KR" altLang="en-US" dirty="0"/>
          </a:p>
        </p:txBody>
      </p:sp>
      <p:sp>
        <p:nvSpPr>
          <p:cNvPr id="139" name="TextBox 138">
            <a:extLst>
              <a:ext uri="{FF2B5EF4-FFF2-40B4-BE49-F238E27FC236}">
                <a16:creationId xmlns:a16="http://schemas.microsoft.com/office/drawing/2014/main" id="{2EE34904-B39B-FDE5-BEB1-EB6EA2E957F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4" name="순서도: 처리 3">
            <a:extLst>
              <a:ext uri="{FF2B5EF4-FFF2-40B4-BE49-F238E27FC236}">
                <a16:creationId xmlns:a16="http://schemas.microsoft.com/office/drawing/2014/main" id="{2F0553F6-D7F3-1E0C-C1BF-55E098CFB0DD}"/>
              </a:ext>
            </a:extLst>
          </p:cNvPr>
          <p:cNvSpPr/>
          <p:nvPr/>
        </p:nvSpPr>
        <p:spPr>
          <a:xfrm>
            <a:off x="2888759" y="2513795"/>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42D53D00-35CA-810F-267F-165DBE02529C}"/>
              </a:ext>
            </a:extLst>
          </p:cNvPr>
          <p:cNvSpPr/>
          <p:nvPr/>
        </p:nvSpPr>
        <p:spPr>
          <a:xfrm>
            <a:off x="2882401" y="3326283"/>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7" name="직선 화살표 연결선 6">
            <a:extLst>
              <a:ext uri="{FF2B5EF4-FFF2-40B4-BE49-F238E27FC236}">
                <a16:creationId xmlns:a16="http://schemas.microsoft.com/office/drawing/2014/main" id="{2328AD13-627F-1366-2C7B-3AC76C84A7C7}"/>
              </a:ext>
            </a:extLst>
          </p:cNvPr>
          <p:cNvCxnSpPr>
            <a:cxnSpLocks/>
            <a:stCxn id="4" idx="2"/>
            <a:endCxn id="5" idx="0"/>
          </p:cNvCxnSpPr>
          <p:nvPr/>
        </p:nvCxnSpPr>
        <p:spPr>
          <a:xfrm flipH="1">
            <a:off x="3532418" y="2759143"/>
            <a:ext cx="1" cy="56714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 name="순서도: 처리 12">
            <a:extLst>
              <a:ext uri="{FF2B5EF4-FFF2-40B4-BE49-F238E27FC236}">
                <a16:creationId xmlns:a16="http://schemas.microsoft.com/office/drawing/2014/main" id="{B83E3196-6147-39D1-8BE3-2B65E9964CD9}"/>
              </a:ext>
            </a:extLst>
          </p:cNvPr>
          <p:cNvSpPr/>
          <p:nvPr/>
        </p:nvSpPr>
        <p:spPr>
          <a:xfrm>
            <a:off x="2888759" y="4138771"/>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scrapMapper.xml</a:t>
            </a:r>
            <a:endParaRPr lang="ko-KR" altLang="en-US" sz="800" dirty="0">
              <a:solidFill>
                <a:schemeClr val="tx1"/>
              </a:solidFill>
            </a:endParaRPr>
          </a:p>
        </p:txBody>
      </p:sp>
      <p:sp>
        <p:nvSpPr>
          <p:cNvPr id="14" name="순서도: 처리 13">
            <a:extLst>
              <a:ext uri="{FF2B5EF4-FFF2-40B4-BE49-F238E27FC236}">
                <a16:creationId xmlns:a16="http://schemas.microsoft.com/office/drawing/2014/main" id="{83823BA6-43D2-6F38-034C-0E09960DD3F5}"/>
              </a:ext>
            </a:extLst>
          </p:cNvPr>
          <p:cNvSpPr/>
          <p:nvPr/>
        </p:nvSpPr>
        <p:spPr>
          <a:xfrm>
            <a:off x="2888759" y="4545015"/>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ScrapMapper.java</a:t>
            </a:r>
            <a:endParaRPr lang="ko-KR" altLang="en-US" sz="800" dirty="0">
              <a:solidFill>
                <a:schemeClr val="tx1"/>
              </a:solidFill>
            </a:endParaRPr>
          </a:p>
        </p:txBody>
      </p:sp>
      <p:sp>
        <p:nvSpPr>
          <p:cNvPr id="16" name="순서도: 처리 15">
            <a:extLst>
              <a:ext uri="{FF2B5EF4-FFF2-40B4-BE49-F238E27FC236}">
                <a16:creationId xmlns:a16="http://schemas.microsoft.com/office/drawing/2014/main" id="{CF64B8E2-C1A6-ECBA-842C-2F60FB839E22}"/>
              </a:ext>
            </a:extLst>
          </p:cNvPr>
          <p:cNvSpPr/>
          <p:nvPr/>
        </p:nvSpPr>
        <p:spPr>
          <a:xfrm>
            <a:off x="2888759" y="4951257"/>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ScrapDAO.java</a:t>
            </a:r>
            <a:endParaRPr lang="ko-KR" altLang="en-US" sz="800" dirty="0">
              <a:solidFill>
                <a:schemeClr val="tx1"/>
              </a:solidFill>
            </a:endParaRPr>
          </a:p>
        </p:txBody>
      </p:sp>
      <p:cxnSp>
        <p:nvCxnSpPr>
          <p:cNvPr id="17" name="직선 화살표 연결선 16">
            <a:extLst>
              <a:ext uri="{FF2B5EF4-FFF2-40B4-BE49-F238E27FC236}">
                <a16:creationId xmlns:a16="http://schemas.microsoft.com/office/drawing/2014/main" id="{2BDFB066-B52A-1638-2F44-E0F37F8D59D8}"/>
              </a:ext>
            </a:extLst>
          </p:cNvPr>
          <p:cNvCxnSpPr>
            <a:cxnSpLocks/>
            <a:stCxn id="14" idx="2"/>
            <a:endCxn id="16" idx="0"/>
          </p:cNvCxnSpPr>
          <p:nvPr/>
        </p:nvCxnSpPr>
        <p:spPr>
          <a:xfrm>
            <a:off x="3532419" y="4790363"/>
            <a:ext cx="0" cy="1608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5D2A03B-8F66-A18F-69D8-C5573D4A2624}"/>
              </a:ext>
            </a:extLst>
          </p:cNvPr>
          <p:cNvCxnSpPr>
            <a:cxnSpLocks/>
            <a:stCxn id="13" idx="2"/>
            <a:endCxn id="14" idx="0"/>
          </p:cNvCxnSpPr>
          <p:nvPr/>
        </p:nvCxnSpPr>
        <p:spPr>
          <a:xfrm>
            <a:off x="3532419" y="4384119"/>
            <a:ext cx="0" cy="160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3" name="직사각형 22">
            <a:extLst>
              <a:ext uri="{FF2B5EF4-FFF2-40B4-BE49-F238E27FC236}">
                <a16:creationId xmlns:a16="http://schemas.microsoft.com/office/drawing/2014/main" id="{8750C2E0-3C5E-82F0-61BA-E5AA23798BA5}"/>
              </a:ext>
            </a:extLst>
          </p:cNvPr>
          <p:cNvSpPr/>
          <p:nvPr/>
        </p:nvSpPr>
        <p:spPr>
          <a:xfrm>
            <a:off x="2307133" y="3922462"/>
            <a:ext cx="644728" cy="215444"/>
          </a:xfrm>
          <a:prstGeom prst="rect">
            <a:avLst/>
          </a:prstGeom>
        </p:spPr>
        <p:txBody>
          <a:bodyPr wrap="square">
            <a:spAutoFit/>
          </a:bodyPr>
          <a:lstStyle/>
          <a:p>
            <a:pPr algn="ctr"/>
            <a:r>
              <a:rPr lang="en-US" altLang="ko-KR" sz="800">
                <a:latin typeface="+mj-lt"/>
              </a:rPr>
              <a:t>tbl_scrap</a:t>
            </a:r>
            <a:endParaRPr lang="en-US" altLang="ko-KR" sz="800" dirty="0">
              <a:latin typeface="+mj-lt"/>
            </a:endParaRPr>
          </a:p>
        </p:txBody>
      </p:sp>
      <p:pic>
        <p:nvPicPr>
          <p:cNvPr id="24" name="그림 23">
            <a:extLst>
              <a:ext uri="{FF2B5EF4-FFF2-40B4-BE49-F238E27FC236}">
                <a16:creationId xmlns:a16="http://schemas.microsoft.com/office/drawing/2014/main" id="{B09AFEAE-1D45-B21E-E820-692F4A161B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517704" y="2547090"/>
            <a:ext cx="238003" cy="187058"/>
          </a:xfrm>
          <a:prstGeom prst="rect">
            <a:avLst/>
          </a:prstGeom>
        </p:spPr>
      </p:pic>
      <p:cxnSp>
        <p:nvCxnSpPr>
          <p:cNvPr id="25" name="직선 연결선 24">
            <a:extLst>
              <a:ext uri="{FF2B5EF4-FFF2-40B4-BE49-F238E27FC236}">
                <a16:creationId xmlns:a16="http://schemas.microsoft.com/office/drawing/2014/main" id="{F4881FD2-4E36-0C67-A635-3FA6E3E93750}"/>
              </a:ext>
            </a:extLst>
          </p:cNvPr>
          <p:cNvCxnSpPr>
            <a:cxnSpLocks/>
            <a:stCxn id="24" idx="3"/>
            <a:endCxn id="4" idx="1"/>
          </p:cNvCxnSpPr>
          <p:nvPr/>
        </p:nvCxnSpPr>
        <p:spPr>
          <a:xfrm flipV="1">
            <a:off x="2755707" y="2636469"/>
            <a:ext cx="133052" cy="415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26" name="그림 25">
            <a:extLst>
              <a:ext uri="{FF2B5EF4-FFF2-40B4-BE49-F238E27FC236}">
                <a16:creationId xmlns:a16="http://schemas.microsoft.com/office/drawing/2014/main" id="{2B07032B-FB1F-2F2E-02AA-40745AD816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514198" y="4167019"/>
            <a:ext cx="238003" cy="187058"/>
          </a:xfrm>
          <a:prstGeom prst="rect">
            <a:avLst/>
          </a:prstGeom>
        </p:spPr>
      </p:pic>
      <p:cxnSp>
        <p:nvCxnSpPr>
          <p:cNvPr id="27" name="직선 연결선 26">
            <a:extLst>
              <a:ext uri="{FF2B5EF4-FFF2-40B4-BE49-F238E27FC236}">
                <a16:creationId xmlns:a16="http://schemas.microsoft.com/office/drawing/2014/main" id="{E6FB6C88-C821-53F3-A21A-23F3EAB3B479}"/>
              </a:ext>
            </a:extLst>
          </p:cNvPr>
          <p:cNvCxnSpPr>
            <a:cxnSpLocks/>
            <a:stCxn id="26" idx="3"/>
            <a:endCxn id="13" idx="1"/>
          </p:cNvCxnSpPr>
          <p:nvPr/>
        </p:nvCxnSpPr>
        <p:spPr>
          <a:xfrm>
            <a:off x="2752201" y="4260548"/>
            <a:ext cx="136558" cy="89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 name="직사각형 27">
            <a:extLst>
              <a:ext uri="{FF2B5EF4-FFF2-40B4-BE49-F238E27FC236}">
                <a16:creationId xmlns:a16="http://schemas.microsoft.com/office/drawing/2014/main" id="{6B50E73B-5AFD-1B5C-D86B-176B30D71897}"/>
              </a:ext>
            </a:extLst>
          </p:cNvPr>
          <p:cNvSpPr/>
          <p:nvPr/>
        </p:nvSpPr>
        <p:spPr>
          <a:xfrm>
            <a:off x="10255462" y="2462408"/>
            <a:ext cx="1042272" cy="338554"/>
          </a:xfrm>
          <a:prstGeom prst="rect">
            <a:avLst/>
          </a:prstGeom>
        </p:spPr>
        <p:txBody>
          <a:bodyPr wrap="none">
            <a:spAutoFit/>
          </a:bodyPr>
          <a:lstStyle/>
          <a:p>
            <a:pPr algn="ctr"/>
            <a:r>
              <a:rPr lang="en-US" altLang="ko-KR" sz="800">
                <a:latin typeface="+mn-ea"/>
              </a:rPr>
              <a:t>tbl_company_file</a:t>
            </a:r>
          </a:p>
          <a:p>
            <a:pPr algn="ctr"/>
            <a:r>
              <a:rPr lang="en-US" altLang="ko-KR" sz="800">
                <a:latin typeface="+mn-ea"/>
              </a:rPr>
              <a:t>tbl_file</a:t>
            </a:r>
          </a:p>
        </p:txBody>
      </p:sp>
      <p:cxnSp>
        <p:nvCxnSpPr>
          <p:cNvPr id="30" name="직선 화살표 연결선 29">
            <a:extLst>
              <a:ext uri="{FF2B5EF4-FFF2-40B4-BE49-F238E27FC236}">
                <a16:creationId xmlns:a16="http://schemas.microsoft.com/office/drawing/2014/main" id="{8393FABA-4D27-524A-5CBB-68779125C93B}"/>
              </a:ext>
            </a:extLst>
          </p:cNvPr>
          <p:cNvCxnSpPr>
            <a:cxnSpLocks/>
            <a:stCxn id="90" idx="2"/>
            <a:endCxn id="4" idx="0"/>
          </p:cNvCxnSpPr>
          <p:nvPr/>
        </p:nvCxnSpPr>
        <p:spPr>
          <a:xfrm>
            <a:off x="3532419" y="2335169"/>
            <a:ext cx="0" cy="17862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4" name="순서도: 처리 33">
            <a:extLst>
              <a:ext uri="{FF2B5EF4-FFF2-40B4-BE49-F238E27FC236}">
                <a16:creationId xmlns:a16="http://schemas.microsoft.com/office/drawing/2014/main" id="{C8F375E9-BCE2-D2B0-EB2D-3753BB451BFE}"/>
              </a:ext>
            </a:extLst>
          </p:cNvPr>
          <p:cNvSpPr/>
          <p:nvPr/>
        </p:nvSpPr>
        <p:spPr>
          <a:xfrm>
            <a:off x="4484874" y="4482585"/>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sp>
        <p:nvSpPr>
          <p:cNvPr id="35" name="순서도: 처리 34">
            <a:extLst>
              <a:ext uri="{FF2B5EF4-FFF2-40B4-BE49-F238E27FC236}">
                <a16:creationId xmlns:a16="http://schemas.microsoft.com/office/drawing/2014/main" id="{DD98D40F-4CED-EF05-F2B1-900DF52D1C6E}"/>
              </a:ext>
            </a:extLst>
          </p:cNvPr>
          <p:cNvSpPr/>
          <p:nvPr/>
        </p:nvSpPr>
        <p:spPr>
          <a:xfrm>
            <a:off x="4572871" y="4010741"/>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cxnSp>
        <p:nvCxnSpPr>
          <p:cNvPr id="36" name="직선 화살표 연결선 35">
            <a:extLst>
              <a:ext uri="{FF2B5EF4-FFF2-40B4-BE49-F238E27FC236}">
                <a16:creationId xmlns:a16="http://schemas.microsoft.com/office/drawing/2014/main" id="{408DD541-DEE9-7885-0DE1-E0716F257EDD}"/>
              </a:ext>
            </a:extLst>
          </p:cNvPr>
          <p:cNvCxnSpPr>
            <a:cxnSpLocks/>
            <a:stCxn id="35" idx="2"/>
            <a:endCxn id="34" idx="0"/>
          </p:cNvCxnSpPr>
          <p:nvPr/>
        </p:nvCxnSpPr>
        <p:spPr>
          <a:xfrm flipH="1">
            <a:off x="5237422" y="4256089"/>
            <a:ext cx="1" cy="226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6BFF45D-AA7D-DF4D-DD4E-E226D2D021BC}"/>
              </a:ext>
            </a:extLst>
          </p:cNvPr>
          <p:cNvSpPr/>
          <p:nvPr/>
        </p:nvSpPr>
        <p:spPr>
          <a:xfrm>
            <a:off x="4484874" y="2595209"/>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companyFileMapper.xml</a:t>
            </a:r>
            <a:endParaRPr lang="ko-KR" altLang="en-US" sz="800" dirty="0">
              <a:solidFill>
                <a:schemeClr val="tx1"/>
              </a:solidFill>
            </a:endParaRPr>
          </a:p>
        </p:txBody>
      </p:sp>
      <p:sp>
        <p:nvSpPr>
          <p:cNvPr id="38" name="순서도: 처리 37">
            <a:extLst>
              <a:ext uri="{FF2B5EF4-FFF2-40B4-BE49-F238E27FC236}">
                <a16:creationId xmlns:a16="http://schemas.microsoft.com/office/drawing/2014/main" id="{175C1606-7EA1-012B-EB03-238056445CCA}"/>
              </a:ext>
            </a:extLst>
          </p:cNvPr>
          <p:cNvSpPr/>
          <p:nvPr/>
        </p:nvSpPr>
        <p:spPr>
          <a:xfrm>
            <a:off x="4484874" y="306705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CompanyFileMapper.java</a:t>
            </a:r>
            <a:endParaRPr lang="ko-KR" altLang="en-US" sz="800" dirty="0">
              <a:solidFill>
                <a:schemeClr val="tx1"/>
              </a:solidFill>
            </a:endParaRPr>
          </a:p>
        </p:txBody>
      </p:sp>
      <p:sp>
        <p:nvSpPr>
          <p:cNvPr id="39" name="순서도: 처리 38">
            <a:extLst>
              <a:ext uri="{FF2B5EF4-FFF2-40B4-BE49-F238E27FC236}">
                <a16:creationId xmlns:a16="http://schemas.microsoft.com/office/drawing/2014/main" id="{C4ECACA1-6048-ABD4-1CE4-A644E17A5468}"/>
              </a:ext>
            </a:extLst>
          </p:cNvPr>
          <p:cNvSpPr/>
          <p:nvPr/>
        </p:nvSpPr>
        <p:spPr>
          <a:xfrm>
            <a:off x="4484874" y="3538897"/>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CompanyFileDAO.java</a:t>
            </a:r>
            <a:endParaRPr lang="ko-KR" altLang="en-US" sz="800" dirty="0">
              <a:solidFill>
                <a:schemeClr val="tx1"/>
              </a:solidFill>
            </a:endParaRPr>
          </a:p>
        </p:txBody>
      </p:sp>
      <p:cxnSp>
        <p:nvCxnSpPr>
          <p:cNvPr id="40" name="직선 화살표 연결선 39">
            <a:extLst>
              <a:ext uri="{FF2B5EF4-FFF2-40B4-BE49-F238E27FC236}">
                <a16:creationId xmlns:a16="http://schemas.microsoft.com/office/drawing/2014/main" id="{BFE98552-F1C3-1414-F332-0F2DD201E6CB}"/>
              </a:ext>
            </a:extLst>
          </p:cNvPr>
          <p:cNvCxnSpPr>
            <a:cxnSpLocks/>
            <a:stCxn id="39" idx="2"/>
            <a:endCxn id="35" idx="0"/>
          </p:cNvCxnSpPr>
          <p:nvPr/>
        </p:nvCxnSpPr>
        <p:spPr>
          <a:xfrm>
            <a:off x="5237422" y="3784245"/>
            <a:ext cx="1" cy="226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DA12FAE8-B1F7-BE2A-7633-D648B3272C96}"/>
              </a:ext>
            </a:extLst>
          </p:cNvPr>
          <p:cNvCxnSpPr>
            <a:cxnSpLocks/>
            <a:stCxn id="38" idx="2"/>
            <a:endCxn id="39" idx="0"/>
          </p:cNvCxnSpPr>
          <p:nvPr/>
        </p:nvCxnSpPr>
        <p:spPr>
          <a:xfrm>
            <a:off x="5237422" y="3312401"/>
            <a:ext cx="0" cy="226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4CE40145-2FD8-D707-D6E9-4CA5BD0AF636}"/>
              </a:ext>
            </a:extLst>
          </p:cNvPr>
          <p:cNvCxnSpPr>
            <a:cxnSpLocks/>
            <a:stCxn id="37" idx="2"/>
            <a:endCxn id="38" idx="0"/>
          </p:cNvCxnSpPr>
          <p:nvPr/>
        </p:nvCxnSpPr>
        <p:spPr>
          <a:xfrm>
            <a:off x="5237422" y="2840557"/>
            <a:ext cx="0" cy="226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74BB506B-E088-0B19-3C23-47997BAC528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6046304" y="2624353"/>
            <a:ext cx="238003" cy="187058"/>
          </a:xfrm>
          <a:prstGeom prst="rect">
            <a:avLst/>
          </a:prstGeom>
        </p:spPr>
      </p:pic>
      <p:sp>
        <p:nvSpPr>
          <p:cNvPr id="44" name="순서도: 판단 43">
            <a:extLst>
              <a:ext uri="{FF2B5EF4-FFF2-40B4-BE49-F238E27FC236}">
                <a16:creationId xmlns:a16="http://schemas.microsoft.com/office/drawing/2014/main" id="{AE9C657A-CE63-8578-4FEF-37971A58860D}"/>
              </a:ext>
            </a:extLst>
          </p:cNvPr>
          <p:cNvSpPr/>
          <p:nvPr/>
        </p:nvSpPr>
        <p:spPr>
          <a:xfrm>
            <a:off x="3028362" y="373252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sp>
        <p:nvSpPr>
          <p:cNvPr id="45" name="직사각형 44">
            <a:extLst>
              <a:ext uri="{FF2B5EF4-FFF2-40B4-BE49-F238E27FC236}">
                <a16:creationId xmlns:a16="http://schemas.microsoft.com/office/drawing/2014/main" id="{497D985C-50E8-FE61-F632-64AABA4E3E1C}"/>
              </a:ext>
            </a:extLst>
          </p:cNvPr>
          <p:cNvSpPr/>
          <p:nvPr/>
        </p:nvSpPr>
        <p:spPr>
          <a:xfrm>
            <a:off x="3011377" y="3879585"/>
            <a:ext cx="351378" cy="215444"/>
          </a:xfrm>
          <a:prstGeom prst="rect">
            <a:avLst/>
          </a:prstGeom>
        </p:spPr>
        <p:txBody>
          <a:bodyPr wrap="none">
            <a:spAutoFit/>
          </a:bodyPr>
          <a:lstStyle/>
          <a:p>
            <a:r>
              <a:rPr lang="en-US" altLang="ko-KR" sz="800" dirty="0"/>
              <a:t>YES</a:t>
            </a:r>
            <a:endParaRPr lang="ko-KR" altLang="en-US" sz="800" dirty="0"/>
          </a:p>
        </p:txBody>
      </p:sp>
      <p:sp>
        <p:nvSpPr>
          <p:cNvPr id="46" name="직사각형 45">
            <a:extLst>
              <a:ext uri="{FF2B5EF4-FFF2-40B4-BE49-F238E27FC236}">
                <a16:creationId xmlns:a16="http://schemas.microsoft.com/office/drawing/2014/main" id="{9EE03BEC-905C-65CB-FFCE-5B07E13112F0}"/>
              </a:ext>
            </a:extLst>
          </p:cNvPr>
          <p:cNvSpPr/>
          <p:nvPr/>
        </p:nvSpPr>
        <p:spPr>
          <a:xfrm>
            <a:off x="3816501" y="3616255"/>
            <a:ext cx="343364" cy="215444"/>
          </a:xfrm>
          <a:prstGeom prst="rect">
            <a:avLst/>
          </a:prstGeom>
        </p:spPr>
        <p:txBody>
          <a:bodyPr wrap="none">
            <a:spAutoFit/>
          </a:bodyPr>
          <a:lstStyle/>
          <a:p>
            <a:r>
              <a:rPr lang="en-US" altLang="ko-KR" sz="800"/>
              <a:t>NO</a:t>
            </a:r>
            <a:endParaRPr lang="ko-KR" altLang="en-US" sz="800" dirty="0"/>
          </a:p>
        </p:txBody>
      </p:sp>
      <p:cxnSp>
        <p:nvCxnSpPr>
          <p:cNvPr id="47" name="직선 화살표 연결선 46">
            <a:extLst>
              <a:ext uri="{FF2B5EF4-FFF2-40B4-BE49-F238E27FC236}">
                <a16:creationId xmlns:a16="http://schemas.microsoft.com/office/drawing/2014/main" id="{4765FDB4-1398-DC21-DC7F-E25ABBEA3A57}"/>
              </a:ext>
            </a:extLst>
          </p:cNvPr>
          <p:cNvCxnSpPr>
            <a:cxnSpLocks/>
            <a:stCxn id="5" idx="2"/>
            <a:endCxn id="44" idx="0"/>
          </p:cNvCxnSpPr>
          <p:nvPr/>
        </p:nvCxnSpPr>
        <p:spPr>
          <a:xfrm>
            <a:off x="3532418" y="3571631"/>
            <a:ext cx="0" cy="160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B5F35B35-1D5C-C6B9-0CE1-DA8437ECF578}"/>
              </a:ext>
            </a:extLst>
          </p:cNvPr>
          <p:cNvCxnSpPr>
            <a:cxnSpLocks/>
            <a:stCxn id="44" idx="3"/>
            <a:endCxn id="37" idx="0"/>
          </p:cNvCxnSpPr>
          <p:nvPr/>
        </p:nvCxnSpPr>
        <p:spPr>
          <a:xfrm flipV="1">
            <a:off x="4036474" y="2595209"/>
            <a:ext cx="1200948" cy="1259992"/>
          </a:xfrm>
          <a:prstGeom prst="bentConnector4">
            <a:avLst>
              <a:gd name="adj1" fmla="val 18669"/>
              <a:gd name="adj2" fmla="val 118143"/>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연결선: 꺾임 60">
            <a:extLst>
              <a:ext uri="{FF2B5EF4-FFF2-40B4-BE49-F238E27FC236}">
                <a16:creationId xmlns:a16="http://schemas.microsoft.com/office/drawing/2014/main" id="{D033BCA8-EE52-A320-C477-5CD67FF7ED4B}"/>
              </a:ext>
            </a:extLst>
          </p:cNvPr>
          <p:cNvCxnSpPr>
            <a:cxnSpLocks/>
            <a:stCxn id="16" idx="2"/>
            <a:endCxn id="37" idx="1"/>
          </p:cNvCxnSpPr>
          <p:nvPr/>
        </p:nvCxnSpPr>
        <p:spPr>
          <a:xfrm rot="5400000" flipH="1" flipV="1">
            <a:off x="2769285" y="3481016"/>
            <a:ext cx="2478722" cy="952455"/>
          </a:xfrm>
          <a:prstGeom prst="bentConnector4">
            <a:avLst>
              <a:gd name="adj1" fmla="val -9222"/>
              <a:gd name="adj2" fmla="val 83789"/>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순서도: 문서 69">
            <a:extLst>
              <a:ext uri="{FF2B5EF4-FFF2-40B4-BE49-F238E27FC236}">
                <a16:creationId xmlns:a16="http://schemas.microsoft.com/office/drawing/2014/main" id="{639B21AD-F6F3-3595-85F3-569630E33EA9}"/>
              </a:ext>
            </a:extLst>
          </p:cNvPr>
          <p:cNvSpPr/>
          <p:nvPr/>
        </p:nvSpPr>
        <p:spPr>
          <a:xfrm>
            <a:off x="4588833" y="4954430"/>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cxnSp>
        <p:nvCxnSpPr>
          <p:cNvPr id="71" name="직선 화살표 연결선 70">
            <a:extLst>
              <a:ext uri="{FF2B5EF4-FFF2-40B4-BE49-F238E27FC236}">
                <a16:creationId xmlns:a16="http://schemas.microsoft.com/office/drawing/2014/main" id="{EB42E336-E6F7-4896-5F0F-F6344F56FBBE}"/>
              </a:ext>
            </a:extLst>
          </p:cNvPr>
          <p:cNvCxnSpPr>
            <a:cxnSpLocks/>
            <a:stCxn id="34" idx="2"/>
            <a:endCxn id="70" idx="0"/>
          </p:cNvCxnSpPr>
          <p:nvPr/>
        </p:nvCxnSpPr>
        <p:spPr>
          <a:xfrm>
            <a:off x="5237422" y="4727933"/>
            <a:ext cx="1" cy="226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2" name="직사각형 71">
            <a:extLst>
              <a:ext uri="{FF2B5EF4-FFF2-40B4-BE49-F238E27FC236}">
                <a16:creationId xmlns:a16="http://schemas.microsoft.com/office/drawing/2014/main" id="{268C1DEA-6891-4F81-82B1-75AEF0934649}"/>
              </a:ext>
            </a:extLst>
          </p:cNvPr>
          <p:cNvSpPr/>
          <p:nvPr/>
        </p:nvSpPr>
        <p:spPr>
          <a:xfrm>
            <a:off x="4648741" y="4716882"/>
            <a:ext cx="559769" cy="215444"/>
          </a:xfrm>
          <a:prstGeom prst="rect">
            <a:avLst/>
          </a:prstGeom>
        </p:spPr>
        <p:txBody>
          <a:bodyPr wrap="none">
            <a:spAutoFit/>
          </a:bodyPr>
          <a:lstStyle/>
          <a:p>
            <a:r>
              <a:rPr lang="en-US" altLang="ko-KR" sz="800"/>
              <a:t>redirect</a:t>
            </a:r>
            <a:endParaRPr lang="ko-KR" altLang="en-US" sz="800" dirty="0"/>
          </a:p>
        </p:txBody>
      </p:sp>
      <p:sp>
        <p:nvSpPr>
          <p:cNvPr id="75" name="직사각형 74">
            <a:extLst>
              <a:ext uri="{FF2B5EF4-FFF2-40B4-BE49-F238E27FC236}">
                <a16:creationId xmlns:a16="http://schemas.microsoft.com/office/drawing/2014/main" id="{882747BE-4FAD-6E9C-64DD-C283B92536B4}"/>
              </a:ext>
            </a:extLst>
          </p:cNvPr>
          <p:cNvSpPr/>
          <p:nvPr/>
        </p:nvSpPr>
        <p:spPr>
          <a:xfrm>
            <a:off x="2048193" y="1763409"/>
            <a:ext cx="885179" cy="707886"/>
          </a:xfrm>
          <a:prstGeom prst="rect">
            <a:avLst/>
          </a:prstGeom>
        </p:spPr>
        <p:txBody>
          <a:bodyPr wrap="none">
            <a:spAutoFit/>
          </a:bodyPr>
          <a:lstStyle/>
          <a:p>
            <a:pPr algn="ctr"/>
            <a:r>
              <a:rPr lang="en-US" altLang="ko-KR" sz="800">
                <a:latin typeface="+mj-lt"/>
              </a:rPr>
              <a:t>tbl_company</a:t>
            </a:r>
          </a:p>
          <a:p>
            <a:pPr algn="ctr"/>
            <a:r>
              <a:rPr lang="en-US" altLang="ko-KR" sz="800">
                <a:latin typeface="+mj-lt"/>
              </a:rPr>
              <a:t>tbl_category_a</a:t>
            </a:r>
          </a:p>
          <a:p>
            <a:pPr algn="ctr"/>
            <a:r>
              <a:rPr lang="en-US" altLang="ko-KR" sz="800">
                <a:latin typeface="+mj-lt"/>
              </a:rPr>
              <a:t>tbl_category_b</a:t>
            </a:r>
          </a:p>
          <a:p>
            <a:pPr algn="ctr"/>
            <a:r>
              <a:rPr lang="en-US" altLang="ko-KR" sz="800">
                <a:latin typeface="+mj-lt"/>
              </a:rPr>
              <a:t>tbl_category_c</a:t>
            </a:r>
          </a:p>
          <a:p>
            <a:pPr algn="ctr"/>
            <a:r>
              <a:rPr lang="en-US" altLang="ko-KR" sz="800">
                <a:latin typeface="+mj-lt"/>
              </a:rPr>
              <a:t>tbl_program</a:t>
            </a:r>
            <a:endParaRPr lang="en-US" altLang="ko-KR" sz="800" dirty="0">
              <a:latin typeface="+mj-lt"/>
            </a:endParaRPr>
          </a:p>
        </p:txBody>
      </p:sp>
      <p:sp>
        <p:nvSpPr>
          <p:cNvPr id="6" name="순서도: 처리 5">
            <a:extLst>
              <a:ext uri="{FF2B5EF4-FFF2-40B4-BE49-F238E27FC236}">
                <a16:creationId xmlns:a16="http://schemas.microsoft.com/office/drawing/2014/main" id="{D5A349FA-BD36-C32A-AEC0-F33DD14B7B77}"/>
              </a:ext>
            </a:extLst>
          </p:cNvPr>
          <p:cNvSpPr/>
          <p:nvPr/>
        </p:nvSpPr>
        <p:spPr>
          <a:xfrm>
            <a:off x="7593457" y="2814202"/>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002D6C42-F9AB-419A-4792-F176B9594885}"/>
              </a:ext>
            </a:extLst>
          </p:cNvPr>
          <p:cNvSpPr/>
          <p:nvPr/>
        </p:nvSpPr>
        <p:spPr>
          <a:xfrm>
            <a:off x="7587099" y="3598620"/>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9" name="직선 화살표 연결선 8">
            <a:extLst>
              <a:ext uri="{FF2B5EF4-FFF2-40B4-BE49-F238E27FC236}">
                <a16:creationId xmlns:a16="http://schemas.microsoft.com/office/drawing/2014/main" id="{6FEB1F7E-0213-6421-FDDE-11F44B23910F}"/>
              </a:ext>
            </a:extLst>
          </p:cNvPr>
          <p:cNvCxnSpPr>
            <a:cxnSpLocks/>
            <a:stCxn id="6" idx="2"/>
            <a:endCxn id="100" idx="0"/>
          </p:cNvCxnSpPr>
          <p:nvPr/>
        </p:nvCxnSpPr>
        <p:spPr>
          <a:xfrm flipH="1">
            <a:off x="8234896" y="3059550"/>
            <a:ext cx="2221"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64154DD-3015-34A9-AF26-651F2D43EE20}"/>
              </a:ext>
            </a:extLst>
          </p:cNvPr>
          <p:cNvCxnSpPr>
            <a:cxnSpLocks/>
            <a:stCxn id="60" idx="2"/>
            <a:endCxn id="11" idx="0"/>
          </p:cNvCxnSpPr>
          <p:nvPr/>
        </p:nvCxnSpPr>
        <p:spPr>
          <a:xfrm>
            <a:off x="8237116" y="4236177"/>
            <a:ext cx="1"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1" name="순서도: 처리 10">
            <a:extLst>
              <a:ext uri="{FF2B5EF4-FFF2-40B4-BE49-F238E27FC236}">
                <a16:creationId xmlns:a16="http://schemas.microsoft.com/office/drawing/2014/main" id="{574C0B4A-4B04-62E3-0000-A5F8C42EC960}"/>
              </a:ext>
            </a:extLst>
          </p:cNvPr>
          <p:cNvSpPr/>
          <p:nvPr/>
        </p:nvSpPr>
        <p:spPr>
          <a:xfrm>
            <a:off x="7593457" y="4383038"/>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scrapMapper.xml</a:t>
            </a:r>
            <a:endParaRPr lang="ko-KR" altLang="en-US" sz="800" dirty="0">
              <a:solidFill>
                <a:schemeClr val="tx1"/>
              </a:solidFill>
            </a:endParaRPr>
          </a:p>
        </p:txBody>
      </p:sp>
      <p:sp>
        <p:nvSpPr>
          <p:cNvPr id="15" name="순서도: 처리 14">
            <a:extLst>
              <a:ext uri="{FF2B5EF4-FFF2-40B4-BE49-F238E27FC236}">
                <a16:creationId xmlns:a16="http://schemas.microsoft.com/office/drawing/2014/main" id="{2025114E-A88E-103C-70AD-759BD5192F68}"/>
              </a:ext>
            </a:extLst>
          </p:cNvPr>
          <p:cNvSpPr/>
          <p:nvPr/>
        </p:nvSpPr>
        <p:spPr>
          <a:xfrm>
            <a:off x="7593457" y="4775247"/>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ScrapMapper.java</a:t>
            </a:r>
            <a:endParaRPr lang="ko-KR" altLang="en-US" sz="800" dirty="0">
              <a:solidFill>
                <a:schemeClr val="tx1"/>
              </a:solidFill>
            </a:endParaRPr>
          </a:p>
        </p:txBody>
      </p:sp>
      <p:sp>
        <p:nvSpPr>
          <p:cNvPr id="18" name="순서도: 처리 17">
            <a:extLst>
              <a:ext uri="{FF2B5EF4-FFF2-40B4-BE49-F238E27FC236}">
                <a16:creationId xmlns:a16="http://schemas.microsoft.com/office/drawing/2014/main" id="{8DED7A3E-0044-0A92-F55B-ADAAED4BA64B}"/>
              </a:ext>
            </a:extLst>
          </p:cNvPr>
          <p:cNvSpPr/>
          <p:nvPr/>
        </p:nvSpPr>
        <p:spPr>
          <a:xfrm>
            <a:off x="7593457" y="5167459"/>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ScrapDAO.java</a:t>
            </a:r>
            <a:endParaRPr lang="ko-KR" altLang="en-US" sz="800" dirty="0">
              <a:solidFill>
                <a:schemeClr val="tx1"/>
              </a:solidFill>
            </a:endParaRPr>
          </a:p>
        </p:txBody>
      </p:sp>
      <p:cxnSp>
        <p:nvCxnSpPr>
          <p:cNvPr id="19" name="직선 화살표 연결선 18">
            <a:extLst>
              <a:ext uri="{FF2B5EF4-FFF2-40B4-BE49-F238E27FC236}">
                <a16:creationId xmlns:a16="http://schemas.microsoft.com/office/drawing/2014/main" id="{0D76BF76-6C4B-0860-01F9-182BA39ADA92}"/>
              </a:ext>
            </a:extLst>
          </p:cNvPr>
          <p:cNvCxnSpPr>
            <a:cxnSpLocks/>
            <a:stCxn id="15" idx="2"/>
            <a:endCxn id="18" idx="0"/>
          </p:cNvCxnSpPr>
          <p:nvPr/>
        </p:nvCxnSpPr>
        <p:spPr>
          <a:xfrm>
            <a:off x="8237117" y="5020595"/>
            <a:ext cx="0" cy="1468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350DE46-D477-B5D8-055D-CEB9CD7B63A7}"/>
              </a:ext>
            </a:extLst>
          </p:cNvPr>
          <p:cNvCxnSpPr>
            <a:cxnSpLocks/>
            <a:stCxn id="11" idx="2"/>
            <a:endCxn id="15" idx="0"/>
          </p:cNvCxnSpPr>
          <p:nvPr/>
        </p:nvCxnSpPr>
        <p:spPr>
          <a:xfrm>
            <a:off x="8237117" y="4628386"/>
            <a:ext cx="0"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7B4E78EA-E4B2-5BD9-56D3-010025302710}"/>
              </a:ext>
            </a:extLst>
          </p:cNvPr>
          <p:cNvSpPr/>
          <p:nvPr/>
        </p:nvSpPr>
        <p:spPr>
          <a:xfrm>
            <a:off x="7018188" y="4197035"/>
            <a:ext cx="644728" cy="215444"/>
          </a:xfrm>
          <a:prstGeom prst="rect">
            <a:avLst/>
          </a:prstGeom>
        </p:spPr>
        <p:txBody>
          <a:bodyPr wrap="square">
            <a:spAutoFit/>
          </a:bodyPr>
          <a:lstStyle/>
          <a:p>
            <a:pPr algn="ctr"/>
            <a:r>
              <a:rPr lang="en-US" altLang="ko-KR" sz="800">
                <a:latin typeface="+mn-ea"/>
              </a:rPr>
              <a:t>tbl_scrap</a:t>
            </a:r>
            <a:endParaRPr lang="en-US" altLang="ko-KR" sz="800" dirty="0">
              <a:latin typeface="+mn-ea"/>
            </a:endParaRPr>
          </a:p>
        </p:txBody>
      </p:sp>
      <p:pic>
        <p:nvPicPr>
          <p:cNvPr id="29" name="그림 28">
            <a:extLst>
              <a:ext uri="{FF2B5EF4-FFF2-40B4-BE49-F238E27FC236}">
                <a16:creationId xmlns:a16="http://schemas.microsoft.com/office/drawing/2014/main" id="{AD5BBA2B-4848-EBA2-BE86-FA6BA59146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229753" y="2847887"/>
            <a:ext cx="238003" cy="187058"/>
          </a:xfrm>
          <a:prstGeom prst="rect">
            <a:avLst/>
          </a:prstGeom>
        </p:spPr>
      </p:pic>
      <p:cxnSp>
        <p:nvCxnSpPr>
          <p:cNvPr id="31" name="직선 연결선 30">
            <a:extLst>
              <a:ext uri="{FF2B5EF4-FFF2-40B4-BE49-F238E27FC236}">
                <a16:creationId xmlns:a16="http://schemas.microsoft.com/office/drawing/2014/main" id="{3B3E4C06-30F8-A29E-1DC3-E41DCD9D68D5}"/>
              </a:ext>
            </a:extLst>
          </p:cNvPr>
          <p:cNvCxnSpPr>
            <a:cxnSpLocks/>
            <a:stCxn id="29" idx="3"/>
            <a:endCxn id="6" idx="1"/>
          </p:cNvCxnSpPr>
          <p:nvPr/>
        </p:nvCxnSpPr>
        <p:spPr>
          <a:xfrm flipV="1">
            <a:off x="7467756" y="2936876"/>
            <a:ext cx="125701" cy="4540"/>
          </a:xfrm>
          <a:prstGeom prst="line">
            <a:avLst/>
          </a:prstGeom>
          <a:ln>
            <a:prstDash val="dash"/>
          </a:ln>
        </p:spPr>
        <p:style>
          <a:lnRef idx="1">
            <a:schemeClr val="dk1"/>
          </a:lnRef>
          <a:fillRef idx="0">
            <a:schemeClr val="dk1"/>
          </a:fillRef>
          <a:effectRef idx="0">
            <a:schemeClr val="dk1"/>
          </a:effectRef>
          <a:fontRef idx="minor">
            <a:schemeClr val="tx1"/>
          </a:fontRef>
        </p:style>
      </p:cxnSp>
      <p:pic>
        <p:nvPicPr>
          <p:cNvPr id="32" name="그림 31">
            <a:extLst>
              <a:ext uri="{FF2B5EF4-FFF2-40B4-BE49-F238E27FC236}">
                <a16:creationId xmlns:a16="http://schemas.microsoft.com/office/drawing/2014/main" id="{B496CB0C-226B-6830-FD7D-C31580B671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229753" y="4412183"/>
            <a:ext cx="238003" cy="187058"/>
          </a:xfrm>
          <a:prstGeom prst="rect">
            <a:avLst/>
          </a:prstGeom>
        </p:spPr>
      </p:pic>
      <p:cxnSp>
        <p:nvCxnSpPr>
          <p:cNvPr id="33" name="직선 연결선 32">
            <a:extLst>
              <a:ext uri="{FF2B5EF4-FFF2-40B4-BE49-F238E27FC236}">
                <a16:creationId xmlns:a16="http://schemas.microsoft.com/office/drawing/2014/main" id="{85F80137-A086-433C-E097-7A98135CAFCE}"/>
              </a:ext>
            </a:extLst>
          </p:cNvPr>
          <p:cNvCxnSpPr>
            <a:cxnSpLocks/>
            <a:stCxn id="32" idx="3"/>
            <a:endCxn id="11" idx="1"/>
          </p:cNvCxnSpPr>
          <p:nvPr/>
        </p:nvCxnSpPr>
        <p:spPr>
          <a:xfrm>
            <a:off x="7467756" y="4505712"/>
            <a:ext cx="12570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직선 화살표 연결선 48">
            <a:extLst>
              <a:ext uri="{FF2B5EF4-FFF2-40B4-BE49-F238E27FC236}">
                <a16:creationId xmlns:a16="http://schemas.microsoft.com/office/drawing/2014/main" id="{FC9C4DF8-CCE6-F235-F2BD-07D43D5BDC4D}"/>
              </a:ext>
            </a:extLst>
          </p:cNvPr>
          <p:cNvCxnSpPr>
            <a:cxnSpLocks/>
            <a:stCxn id="78" idx="4"/>
            <a:endCxn id="6" idx="0"/>
          </p:cNvCxnSpPr>
          <p:nvPr/>
        </p:nvCxnSpPr>
        <p:spPr>
          <a:xfrm>
            <a:off x="8237116" y="2667341"/>
            <a:ext cx="1"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B1AA7E7C-E79B-1BF8-978A-E9FFF022A8E1}"/>
              </a:ext>
            </a:extLst>
          </p:cNvPr>
          <p:cNvSpPr/>
          <p:nvPr/>
        </p:nvSpPr>
        <p:spPr>
          <a:xfrm>
            <a:off x="9358125" y="4740842"/>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IntroduceController.java</a:t>
            </a:r>
            <a:endParaRPr lang="ko-KR" altLang="en-US" sz="800" dirty="0">
              <a:solidFill>
                <a:schemeClr val="tx1"/>
              </a:solidFill>
            </a:endParaRPr>
          </a:p>
        </p:txBody>
      </p:sp>
      <p:sp>
        <p:nvSpPr>
          <p:cNvPr id="51" name="순서도: 처리 50">
            <a:extLst>
              <a:ext uri="{FF2B5EF4-FFF2-40B4-BE49-F238E27FC236}">
                <a16:creationId xmlns:a16="http://schemas.microsoft.com/office/drawing/2014/main" id="{9544716D-401E-A3B7-25F1-4C10F5AFDFFC}"/>
              </a:ext>
            </a:extLst>
          </p:cNvPr>
          <p:cNvSpPr/>
          <p:nvPr/>
        </p:nvSpPr>
        <p:spPr>
          <a:xfrm>
            <a:off x="9447495" y="4260548"/>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cxnSp>
        <p:nvCxnSpPr>
          <p:cNvPr id="52" name="직선 화살표 연결선 51">
            <a:extLst>
              <a:ext uri="{FF2B5EF4-FFF2-40B4-BE49-F238E27FC236}">
                <a16:creationId xmlns:a16="http://schemas.microsoft.com/office/drawing/2014/main" id="{BEBCFA3F-9F1A-AA55-BFF5-4121B900FDBC}"/>
              </a:ext>
            </a:extLst>
          </p:cNvPr>
          <p:cNvCxnSpPr>
            <a:cxnSpLocks/>
            <a:stCxn id="51" idx="2"/>
            <a:endCxn id="50" idx="0"/>
          </p:cNvCxnSpPr>
          <p:nvPr/>
        </p:nvCxnSpPr>
        <p:spPr>
          <a:xfrm flipH="1">
            <a:off x="10110673" y="4505896"/>
            <a:ext cx="1374" cy="234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처리 52">
            <a:extLst>
              <a:ext uri="{FF2B5EF4-FFF2-40B4-BE49-F238E27FC236}">
                <a16:creationId xmlns:a16="http://schemas.microsoft.com/office/drawing/2014/main" id="{37F0119C-0896-1393-2532-FD3648B6D144}"/>
              </a:ext>
            </a:extLst>
          </p:cNvPr>
          <p:cNvSpPr/>
          <p:nvPr/>
        </p:nvSpPr>
        <p:spPr>
          <a:xfrm>
            <a:off x="9358125" y="2811411"/>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companyFileMapper.xml</a:t>
            </a:r>
            <a:endParaRPr lang="ko-KR" altLang="en-US" sz="800" dirty="0">
              <a:solidFill>
                <a:schemeClr val="tx1"/>
              </a:solidFill>
            </a:endParaRPr>
          </a:p>
        </p:txBody>
      </p:sp>
      <p:sp>
        <p:nvSpPr>
          <p:cNvPr id="54" name="순서도: 처리 53">
            <a:extLst>
              <a:ext uri="{FF2B5EF4-FFF2-40B4-BE49-F238E27FC236}">
                <a16:creationId xmlns:a16="http://schemas.microsoft.com/office/drawing/2014/main" id="{9C0B32BB-B48F-25F5-6B22-01ACC1380BE7}"/>
              </a:ext>
            </a:extLst>
          </p:cNvPr>
          <p:cNvSpPr/>
          <p:nvPr/>
        </p:nvSpPr>
        <p:spPr>
          <a:xfrm>
            <a:off x="9358879" y="3309184"/>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CompanyFileMapper.java</a:t>
            </a:r>
            <a:endParaRPr lang="ko-KR" altLang="en-US" sz="800" dirty="0">
              <a:solidFill>
                <a:schemeClr val="tx1"/>
              </a:solidFill>
            </a:endParaRPr>
          </a:p>
        </p:txBody>
      </p:sp>
      <p:sp>
        <p:nvSpPr>
          <p:cNvPr id="55" name="순서도: 처리 54">
            <a:extLst>
              <a:ext uri="{FF2B5EF4-FFF2-40B4-BE49-F238E27FC236}">
                <a16:creationId xmlns:a16="http://schemas.microsoft.com/office/drawing/2014/main" id="{DBA61BAE-6AED-8309-A612-43418E496BCF}"/>
              </a:ext>
            </a:extLst>
          </p:cNvPr>
          <p:cNvSpPr/>
          <p:nvPr/>
        </p:nvSpPr>
        <p:spPr>
          <a:xfrm>
            <a:off x="9360346" y="3808551"/>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CompanyFileDAO.java</a:t>
            </a:r>
            <a:endParaRPr lang="ko-KR" altLang="en-US" sz="800" dirty="0">
              <a:solidFill>
                <a:schemeClr val="tx1"/>
              </a:solidFill>
            </a:endParaRPr>
          </a:p>
        </p:txBody>
      </p:sp>
      <p:cxnSp>
        <p:nvCxnSpPr>
          <p:cNvPr id="56" name="직선 화살표 연결선 55">
            <a:extLst>
              <a:ext uri="{FF2B5EF4-FFF2-40B4-BE49-F238E27FC236}">
                <a16:creationId xmlns:a16="http://schemas.microsoft.com/office/drawing/2014/main" id="{BDB0651D-C66C-AE57-67A2-7C54D0605BCF}"/>
              </a:ext>
            </a:extLst>
          </p:cNvPr>
          <p:cNvCxnSpPr>
            <a:cxnSpLocks/>
            <a:stCxn id="55" idx="2"/>
            <a:endCxn id="51" idx="0"/>
          </p:cNvCxnSpPr>
          <p:nvPr/>
        </p:nvCxnSpPr>
        <p:spPr>
          <a:xfrm flipH="1">
            <a:off x="10112047" y="4053899"/>
            <a:ext cx="847" cy="20664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15E54068-EA69-5BE7-6237-16BF9369CE15}"/>
              </a:ext>
            </a:extLst>
          </p:cNvPr>
          <p:cNvCxnSpPr>
            <a:cxnSpLocks/>
            <a:stCxn id="54" idx="2"/>
            <a:endCxn id="55" idx="0"/>
          </p:cNvCxnSpPr>
          <p:nvPr/>
        </p:nvCxnSpPr>
        <p:spPr>
          <a:xfrm>
            <a:off x="10111427" y="3554532"/>
            <a:ext cx="1467" cy="25401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7640135A-C50D-A4BD-1B5A-88EBFE42AC6B}"/>
              </a:ext>
            </a:extLst>
          </p:cNvPr>
          <p:cNvCxnSpPr>
            <a:cxnSpLocks/>
            <a:stCxn id="53" idx="2"/>
            <a:endCxn id="54" idx="0"/>
          </p:cNvCxnSpPr>
          <p:nvPr/>
        </p:nvCxnSpPr>
        <p:spPr>
          <a:xfrm>
            <a:off x="10110673" y="3056759"/>
            <a:ext cx="754" cy="25242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59" name="그림 58">
            <a:extLst>
              <a:ext uri="{FF2B5EF4-FFF2-40B4-BE49-F238E27FC236}">
                <a16:creationId xmlns:a16="http://schemas.microsoft.com/office/drawing/2014/main" id="{9001BCFA-D6AE-2F31-9FC8-C9B74A5F9B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0920665" y="2840555"/>
            <a:ext cx="238003" cy="187058"/>
          </a:xfrm>
          <a:prstGeom prst="rect">
            <a:avLst/>
          </a:prstGeom>
        </p:spPr>
      </p:pic>
      <p:sp>
        <p:nvSpPr>
          <p:cNvPr id="60" name="순서도: 판단 59">
            <a:extLst>
              <a:ext uri="{FF2B5EF4-FFF2-40B4-BE49-F238E27FC236}">
                <a16:creationId xmlns:a16="http://schemas.microsoft.com/office/drawing/2014/main" id="{BE5AF8ED-BDA0-D533-4C9A-070F51668A68}"/>
              </a:ext>
            </a:extLst>
          </p:cNvPr>
          <p:cNvSpPr/>
          <p:nvPr/>
        </p:nvSpPr>
        <p:spPr>
          <a:xfrm>
            <a:off x="7733060" y="3990829"/>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sp>
        <p:nvSpPr>
          <p:cNvPr id="62" name="직사각형 61">
            <a:extLst>
              <a:ext uri="{FF2B5EF4-FFF2-40B4-BE49-F238E27FC236}">
                <a16:creationId xmlns:a16="http://schemas.microsoft.com/office/drawing/2014/main" id="{A8E4F49F-D71A-359F-5401-D083587D9631}"/>
              </a:ext>
            </a:extLst>
          </p:cNvPr>
          <p:cNvSpPr/>
          <p:nvPr/>
        </p:nvSpPr>
        <p:spPr>
          <a:xfrm>
            <a:off x="7792277" y="4167594"/>
            <a:ext cx="351378" cy="215444"/>
          </a:xfrm>
          <a:prstGeom prst="rect">
            <a:avLst/>
          </a:prstGeom>
        </p:spPr>
        <p:txBody>
          <a:bodyPr wrap="none">
            <a:spAutoFit/>
          </a:bodyPr>
          <a:lstStyle/>
          <a:p>
            <a:r>
              <a:rPr lang="en-US" altLang="ko-KR" sz="800" dirty="0"/>
              <a:t>YES</a:t>
            </a:r>
            <a:endParaRPr lang="ko-KR" altLang="en-US" sz="800" dirty="0"/>
          </a:p>
        </p:txBody>
      </p:sp>
      <p:sp>
        <p:nvSpPr>
          <p:cNvPr id="63" name="직사각형 62">
            <a:extLst>
              <a:ext uri="{FF2B5EF4-FFF2-40B4-BE49-F238E27FC236}">
                <a16:creationId xmlns:a16="http://schemas.microsoft.com/office/drawing/2014/main" id="{68C281BB-B6DC-1AD3-8E88-D81A880BE7E4}"/>
              </a:ext>
            </a:extLst>
          </p:cNvPr>
          <p:cNvSpPr/>
          <p:nvPr/>
        </p:nvSpPr>
        <p:spPr>
          <a:xfrm>
            <a:off x="8477371" y="3894592"/>
            <a:ext cx="343364" cy="215444"/>
          </a:xfrm>
          <a:prstGeom prst="rect">
            <a:avLst/>
          </a:prstGeom>
        </p:spPr>
        <p:txBody>
          <a:bodyPr wrap="none">
            <a:spAutoFit/>
          </a:bodyPr>
          <a:lstStyle/>
          <a:p>
            <a:r>
              <a:rPr lang="en-US" altLang="ko-KR" sz="800"/>
              <a:t>NO</a:t>
            </a:r>
            <a:endParaRPr lang="ko-KR" altLang="en-US" sz="800" dirty="0"/>
          </a:p>
        </p:txBody>
      </p:sp>
      <p:cxnSp>
        <p:nvCxnSpPr>
          <p:cNvPr id="64" name="직선 화살표 연결선 63">
            <a:extLst>
              <a:ext uri="{FF2B5EF4-FFF2-40B4-BE49-F238E27FC236}">
                <a16:creationId xmlns:a16="http://schemas.microsoft.com/office/drawing/2014/main" id="{2BA23CA4-92BD-F869-7004-F677487E79FA}"/>
              </a:ext>
            </a:extLst>
          </p:cNvPr>
          <p:cNvCxnSpPr>
            <a:cxnSpLocks/>
            <a:stCxn id="8" idx="2"/>
            <a:endCxn id="60" idx="0"/>
          </p:cNvCxnSpPr>
          <p:nvPr/>
        </p:nvCxnSpPr>
        <p:spPr>
          <a:xfrm>
            <a:off x="8237116" y="3843968"/>
            <a:ext cx="0"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5" name="연결선: 꺾임 64">
            <a:extLst>
              <a:ext uri="{FF2B5EF4-FFF2-40B4-BE49-F238E27FC236}">
                <a16:creationId xmlns:a16="http://schemas.microsoft.com/office/drawing/2014/main" id="{8D59AE56-45C5-7F23-E36B-2203C251D1CA}"/>
              </a:ext>
            </a:extLst>
          </p:cNvPr>
          <p:cNvCxnSpPr>
            <a:cxnSpLocks/>
            <a:stCxn id="60" idx="3"/>
            <a:endCxn id="53" idx="0"/>
          </p:cNvCxnSpPr>
          <p:nvPr/>
        </p:nvCxnSpPr>
        <p:spPr>
          <a:xfrm flipV="1">
            <a:off x="8741172" y="2811411"/>
            <a:ext cx="1369501" cy="1302092"/>
          </a:xfrm>
          <a:prstGeom prst="bentConnector4">
            <a:avLst>
              <a:gd name="adj1" fmla="val 22525"/>
              <a:gd name="adj2" fmla="val 1175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6" name="연결선: 꺾임 65">
            <a:extLst>
              <a:ext uri="{FF2B5EF4-FFF2-40B4-BE49-F238E27FC236}">
                <a16:creationId xmlns:a16="http://schemas.microsoft.com/office/drawing/2014/main" id="{5A49B51F-F6EE-6580-9946-98D82BD6ADFF}"/>
              </a:ext>
            </a:extLst>
          </p:cNvPr>
          <p:cNvCxnSpPr>
            <a:cxnSpLocks/>
            <a:stCxn id="18" idx="2"/>
            <a:endCxn id="53" idx="1"/>
          </p:cNvCxnSpPr>
          <p:nvPr/>
        </p:nvCxnSpPr>
        <p:spPr>
          <a:xfrm rot="5400000" flipH="1" flipV="1">
            <a:off x="7558260" y="3612942"/>
            <a:ext cx="2478722" cy="1121008"/>
          </a:xfrm>
          <a:prstGeom prst="bentConnector4">
            <a:avLst>
              <a:gd name="adj1" fmla="val -9222"/>
              <a:gd name="adj2" fmla="val 78709"/>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7" name="순서도: 문서 66">
            <a:extLst>
              <a:ext uri="{FF2B5EF4-FFF2-40B4-BE49-F238E27FC236}">
                <a16:creationId xmlns:a16="http://schemas.microsoft.com/office/drawing/2014/main" id="{A45B4DCD-141F-4B9D-17F7-45D5C2DB948A}"/>
              </a:ext>
            </a:extLst>
          </p:cNvPr>
          <p:cNvSpPr/>
          <p:nvPr/>
        </p:nvSpPr>
        <p:spPr>
          <a:xfrm>
            <a:off x="9462083" y="517063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1F598324-DDE7-40B1-CB37-CB2BA7E34E9A}"/>
              </a:ext>
            </a:extLst>
          </p:cNvPr>
          <p:cNvCxnSpPr>
            <a:cxnSpLocks/>
            <a:stCxn id="50" idx="2"/>
            <a:endCxn id="67" idx="0"/>
          </p:cNvCxnSpPr>
          <p:nvPr/>
        </p:nvCxnSpPr>
        <p:spPr>
          <a:xfrm>
            <a:off x="10110673" y="4986190"/>
            <a:ext cx="0" cy="18444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2B3D35C2-3466-A8F4-06B7-3896389FD2FD}"/>
              </a:ext>
            </a:extLst>
          </p:cNvPr>
          <p:cNvSpPr/>
          <p:nvPr/>
        </p:nvSpPr>
        <p:spPr>
          <a:xfrm>
            <a:off x="9522578" y="4967627"/>
            <a:ext cx="559769" cy="215444"/>
          </a:xfrm>
          <a:prstGeom prst="rect">
            <a:avLst/>
          </a:prstGeom>
        </p:spPr>
        <p:txBody>
          <a:bodyPr wrap="none">
            <a:spAutoFit/>
          </a:bodyPr>
          <a:lstStyle/>
          <a:p>
            <a:r>
              <a:rPr lang="en-US" altLang="ko-KR" sz="800"/>
              <a:t>redirect</a:t>
            </a:r>
            <a:endParaRPr lang="ko-KR" altLang="en-US" sz="800" dirty="0"/>
          </a:p>
        </p:txBody>
      </p:sp>
      <p:sp>
        <p:nvSpPr>
          <p:cNvPr id="73" name="순서도: 문서 72">
            <a:extLst>
              <a:ext uri="{FF2B5EF4-FFF2-40B4-BE49-F238E27FC236}">
                <a16:creationId xmlns:a16="http://schemas.microsoft.com/office/drawing/2014/main" id="{11FB6452-2A49-B33B-E3FF-31090CDD1B09}"/>
              </a:ext>
            </a:extLst>
          </p:cNvPr>
          <p:cNvSpPr/>
          <p:nvPr/>
        </p:nvSpPr>
        <p:spPr>
          <a:xfrm>
            <a:off x="7588527" y="198148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03A5A7CE-E6DD-58E9-B797-5483FDCB663C}"/>
              </a:ext>
            </a:extLst>
          </p:cNvPr>
          <p:cNvSpPr/>
          <p:nvPr/>
        </p:nvSpPr>
        <p:spPr>
          <a:xfrm>
            <a:off x="6690520" y="2157681"/>
            <a:ext cx="928459" cy="707886"/>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tbl_category_a</a:t>
            </a:r>
          </a:p>
          <a:p>
            <a:pPr algn="ctr"/>
            <a:r>
              <a:rPr lang="en-US" altLang="ko-KR" sz="800">
                <a:latin typeface="+mn-ea"/>
              </a:rPr>
              <a:t>tbl_category_b</a:t>
            </a:r>
          </a:p>
          <a:p>
            <a:pPr algn="ctr"/>
            <a:r>
              <a:rPr lang="en-US" altLang="ko-KR" sz="800">
                <a:latin typeface="+mn-ea"/>
              </a:rPr>
              <a:t>tbl_category_c</a:t>
            </a:r>
          </a:p>
          <a:p>
            <a:pPr algn="ctr"/>
            <a:r>
              <a:rPr lang="en-US" altLang="ko-KR" sz="800">
                <a:latin typeface="+mn-ea"/>
              </a:rPr>
              <a:t>tbl_program</a:t>
            </a:r>
            <a:endParaRPr lang="en-US" altLang="ko-KR" sz="800" dirty="0">
              <a:latin typeface="+mn-ea"/>
            </a:endParaRPr>
          </a:p>
        </p:txBody>
      </p:sp>
      <p:sp>
        <p:nvSpPr>
          <p:cNvPr id="78" name="순서도: 데이터 77">
            <a:extLst>
              <a:ext uri="{FF2B5EF4-FFF2-40B4-BE49-F238E27FC236}">
                <a16:creationId xmlns:a16="http://schemas.microsoft.com/office/drawing/2014/main" id="{80FC654E-71DD-49B3-EA9D-B9DD08F3A171}"/>
              </a:ext>
            </a:extLst>
          </p:cNvPr>
          <p:cNvSpPr/>
          <p:nvPr/>
        </p:nvSpPr>
        <p:spPr>
          <a:xfrm>
            <a:off x="7611696" y="2396530"/>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Categories</a:t>
            </a:r>
            <a:endParaRPr lang="ko-KR" altLang="en-US" sz="800" dirty="0">
              <a:solidFill>
                <a:schemeClr val="tx1"/>
              </a:solidFill>
              <a:latin typeface="+mn-ea"/>
            </a:endParaRPr>
          </a:p>
        </p:txBody>
      </p:sp>
      <p:cxnSp>
        <p:nvCxnSpPr>
          <p:cNvPr id="80" name="직선 화살표 연결선 79">
            <a:extLst>
              <a:ext uri="{FF2B5EF4-FFF2-40B4-BE49-F238E27FC236}">
                <a16:creationId xmlns:a16="http://schemas.microsoft.com/office/drawing/2014/main" id="{6103DDDE-7547-614E-05E2-C13DB38C6531}"/>
              </a:ext>
            </a:extLst>
          </p:cNvPr>
          <p:cNvCxnSpPr>
            <a:cxnSpLocks/>
            <a:stCxn id="73" idx="2"/>
            <a:endCxn id="78" idx="1"/>
          </p:cNvCxnSpPr>
          <p:nvPr/>
        </p:nvCxnSpPr>
        <p:spPr>
          <a:xfrm flipH="1">
            <a:off x="8237116" y="2231939"/>
            <a:ext cx="1" cy="16459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0" name="순서도: 문서 89">
            <a:extLst>
              <a:ext uri="{FF2B5EF4-FFF2-40B4-BE49-F238E27FC236}">
                <a16:creationId xmlns:a16="http://schemas.microsoft.com/office/drawing/2014/main" id="{FF55F4DE-5CC3-AEC8-7F3C-1B1DCFB669D1}"/>
              </a:ext>
            </a:extLst>
          </p:cNvPr>
          <p:cNvSpPr/>
          <p:nvPr/>
        </p:nvSpPr>
        <p:spPr>
          <a:xfrm>
            <a:off x="2883829" y="2084716"/>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sp>
        <p:nvSpPr>
          <p:cNvPr id="93" name="직사각형 92">
            <a:extLst>
              <a:ext uri="{FF2B5EF4-FFF2-40B4-BE49-F238E27FC236}">
                <a16:creationId xmlns:a16="http://schemas.microsoft.com/office/drawing/2014/main" id="{4C3B327F-3F12-B73C-979B-D50B2656E6EB}"/>
              </a:ext>
            </a:extLst>
          </p:cNvPr>
          <p:cNvSpPr/>
          <p:nvPr/>
        </p:nvSpPr>
        <p:spPr>
          <a:xfrm>
            <a:off x="5684720" y="2285799"/>
            <a:ext cx="1042272" cy="338554"/>
          </a:xfrm>
          <a:prstGeom prst="rect">
            <a:avLst/>
          </a:prstGeom>
        </p:spPr>
        <p:txBody>
          <a:bodyPr wrap="none">
            <a:spAutoFit/>
          </a:bodyPr>
          <a:lstStyle/>
          <a:p>
            <a:pPr algn="ctr"/>
            <a:r>
              <a:rPr lang="en-US" altLang="ko-KR" sz="800">
                <a:latin typeface="+mn-ea"/>
              </a:rPr>
              <a:t>tbl_company_file</a:t>
            </a:r>
          </a:p>
          <a:p>
            <a:pPr algn="ctr"/>
            <a:r>
              <a:rPr lang="en-US" altLang="ko-KR" sz="800">
                <a:latin typeface="+mn-ea"/>
              </a:rPr>
              <a:t>tbl_file</a:t>
            </a:r>
          </a:p>
        </p:txBody>
      </p:sp>
      <p:cxnSp>
        <p:nvCxnSpPr>
          <p:cNvPr id="12" name="직선 화살표 연결선 11">
            <a:extLst>
              <a:ext uri="{FF2B5EF4-FFF2-40B4-BE49-F238E27FC236}">
                <a16:creationId xmlns:a16="http://schemas.microsoft.com/office/drawing/2014/main" id="{3C3B06FF-BE41-0D7B-08F2-07BEE6564ACE}"/>
              </a:ext>
            </a:extLst>
          </p:cNvPr>
          <p:cNvCxnSpPr>
            <a:cxnSpLocks/>
            <a:stCxn id="44" idx="2"/>
            <a:endCxn id="13" idx="0"/>
          </p:cNvCxnSpPr>
          <p:nvPr/>
        </p:nvCxnSpPr>
        <p:spPr>
          <a:xfrm>
            <a:off x="3532418" y="3977875"/>
            <a:ext cx="1" cy="1608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5" name="순서도: 처리 94">
            <a:extLst>
              <a:ext uri="{FF2B5EF4-FFF2-40B4-BE49-F238E27FC236}">
                <a16:creationId xmlns:a16="http://schemas.microsoft.com/office/drawing/2014/main" id="{B1D69BDF-0525-821B-2E41-F3B068174583}"/>
              </a:ext>
            </a:extLst>
          </p:cNvPr>
          <p:cNvSpPr/>
          <p:nvPr/>
        </p:nvSpPr>
        <p:spPr>
          <a:xfrm>
            <a:off x="2887745" y="2920039"/>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100" name="순서도: 처리 99">
            <a:extLst>
              <a:ext uri="{FF2B5EF4-FFF2-40B4-BE49-F238E27FC236}">
                <a16:creationId xmlns:a16="http://schemas.microsoft.com/office/drawing/2014/main" id="{417AA298-2AAE-B4B5-C8C2-DD9D8098EEC1}"/>
              </a:ext>
            </a:extLst>
          </p:cNvPr>
          <p:cNvSpPr/>
          <p:nvPr/>
        </p:nvSpPr>
        <p:spPr>
          <a:xfrm>
            <a:off x="7587127" y="3206411"/>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cxnSp>
        <p:nvCxnSpPr>
          <p:cNvPr id="104" name="직선 화살표 연결선 103">
            <a:extLst>
              <a:ext uri="{FF2B5EF4-FFF2-40B4-BE49-F238E27FC236}">
                <a16:creationId xmlns:a16="http://schemas.microsoft.com/office/drawing/2014/main" id="{E682853D-4F0F-269F-B88A-90236161E5D5}"/>
              </a:ext>
            </a:extLst>
          </p:cNvPr>
          <p:cNvCxnSpPr>
            <a:cxnSpLocks/>
            <a:stCxn id="100" idx="2"/>
            <a:endCxn id="8" idx="0"/>
          </p:cNvCxnSpPr>
          <p:nvPr/>
        </p:nvCxnSpPr>
        <p:spPr>
          <a:xfrm>
            <a:off x="8234896" y="3451759"/>
            <a:ext cx="2220" cy="14686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956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E474-ED1C-6D75-D026-D8B8ED1CC983}"/>
            </a:ext>
          </a:extLst>
        </p:cNvPr>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3979DFF8-26FF-67DE-7697-D125592B4A08}"/>
              </a:ext>
            </a:extLst>
          </p:cNvPr>
          <p:cNvGraphicFramePr>
            <a:graphicFrameLocks noGrp="1"/>
          </p:cNvGraphicFramePr>
          <p:nvPr>
            <p:extLst>
              <p:ext uri="{D42A27DB-BD31-4B8C-83A1-F6EECF244321}">
                <p14:modId xmlns:p14="http://schemas.microsoft.com/office/powerpoint/2010/main" val="2137476190"/>
              </p:ext>
            </p:extLst>
          </p:nvPr>
        </p:nvGraphicFramePr>
        <p:xfrm>
          <a:off x="1267493" y="1252656"/>
          <a:ext cx="6128367" cy="4784996"/>
        </p:xfrm>
        <a:graphic>
          <a:graphicData uri="http://schemas.openxmlformats.org/drawingml/2006/table">
            <a:tbl>
              <a:tblPr>
                <a:tableStyleId>{5C22544A-7EE6-4342-B048-85BDC9FD1C3A}</a:tableStyleId>
              </a:tblPr>
              <a:tblGrid>
                <a:gridCol w="868067">
                  <a:extLst>
                    <a:ext uri="{9D8B030D-6E8A-4147-A177-3AD203B41FA5}">
                      <a16:colId xmlns:a16="http://schemas.microsoft.com/office/drawing/2014/main" val="554055183"/>
                    </a:ext>
                  </a:extLst>
                </a:gridCol>
                <a:gridCol w="2630150">
                  <a:extLst>
                    <a:ext uri="{9D8B030D-6E8A-4147-A177-3AD203B41FA5}">
                      <a16:colId xmlns:a16="http://schemas.microsoft.com/office/drawing/2014/main" val="20000"/>
                    </a:ext>
                  </a:extLst>
                </a:gridCol>
                <a:gridCol w="2630150">
                  <a:extLst>
                    <a:ext uri="{9D8B030D-6E8A-4147-A177-3AD203B41FA5}">
                      <a16:colId xmlns:a16="http://schemas.microsoft.com/office/drawing/2014/main" val="20004"/>
                    </a:ext>
                  </a:extLst>
                </a:gridCol>
              </a:tblGrid>
              <a:tr h="472358">
                <a:tc rowSpan="2">
                  <a:txBody>
                    <a:bodyPr/>
                    <a:lstStyle/>
                    <a:p>
                      <a:pPr algn="ctr" latinLnBrk="1"/>
                      <a:r>
                        <a:rPr lang="en-US" altLang="ko-KR" sz="1000" b="1">
                          <a:solidFill>
                            <a:schemeClr val="tx1"/>
                          </a:solidFill>
                        </a:rPr>
                        <a:t>Program</a:t>
                      </a:r>
                    </a:p>
                    <a:p>
                      <a:pPr algn="ctr" latinLnBrk="1"/>
                      <a:r>
                        <a:rPr lang="en-US" altLang="ko-KR" sz="1000" b="1">
                          <a:solidFill>
                            <a:schemeClr val="tx1"/>
                          </a:solidFill>
                        </a:rPr>
                        <a:t>List</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Add Scrap</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Delete Scrap</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87946430-92EF-CFE8-5A50-33EBC45817D6}"/>
              </a:ext>
            </a:extLst>
          </p:cNvPr>
          <p:cNvSpPr>
            <a:spLocks noGrp="1"/>
          </p:cNvSpPr>
          <p:nvPr>
            <p:ph type="title"/>
          </p:nvPr>
        </p:nvSpPr>
        <p:spPr/>
        <p:txBody>
          <a:bodyPr/>
          <a:lstStyle/>
          <a:p>
            <a:r>
              <a:rPr lang="en-US" altLang="ko-KR"/>
              <a:t>Scrap Flow</a:t>
            </a:r>
            <a:endParaRPr lang="ko-KR" altLang="en-US" dirty="0"/>
          </a:p>
        </p:txBody>
      </p:sp>
      <p:sp>
        <p:nvSpPr>
          <p:cNvPr id="139" name="TextBox 138">
            <a:extLst>
              <a:ext uri="{FF2B5EF4-FFF2-40B4-BE49-F238E27FC236}">
                <a16:creationId xmlns:a16="http://schemas.microsoft.com/office/drawing/2014/main" id="{FFC03D42-D650-AA5F-EB81-A6C0D926BCC3}"/>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6" name="순서도: 수행의 시작/종료 5">
            <a:extLst>
              <a:ext uri="{FF2B5EF4-FFF2-40B4-BE49-F238E27FC236}">
                <a16:creationId xmlns:a16="http://schemas.microsoft.com/office/drawing/2014/main" id="{33CBEFB2-0870-5910-6400-C8FD8151D24C}"/>
              </a:ext>
            </a:extLst>
          </p:cNvPr>
          <p:cNvSpPr/>
          <p:nvPr/>
        </p:nvSpPr>
        <p:spPr>
          <a:xfrm>
            <a:off x="3039977" y="192463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E12B35B0-9565-D9B4-A36A-817769EEB5A9}"/>
              </a:ext>
            </a:extLst>
          </p:cNvPr>
          <p:cNvSpPr/>
          <p:nvPr/>
        </p:nvSpPr>
        <p:spPr>
          <a:xfrm>
            <a:off x="2882082" y="3847022"/>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ScrapService.java</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ACBC6DE3-2C74-FD15-E589-65649545331D}"/>
              </a:ext>
            </a:extLst>
          </p:cNvPr>
          <p:cNvSpPr/>
          <p:nvPr/>
        </p:nvSpPr>
        <p:spPr>
          <a:xfrm>
            <a:off x="2886290" y="2907227"/>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2E0E9F9E-329E-D9CD-640B-2245F362AF69}"/>
              </a:ext>
            </a:extLst>
          </p:cNvPr>
          <p:cNvSpPr/>
          <p:nvPr/>
        </p:nvSpPr>
        <p:spPr>
          <a:xfrm>
            <a:off x="2890184" y="2439933"/>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scrapMapper.xml</a:t>
            </a:r>
            <a:endParaRPr lang="ko-KR" altLang="en-US" sz="800" dirty="0">
              <a:solidFill>
                <a:schemeClr val="tx1"/>
              </a:solidFill>
            </a:endParaRPr>
          </a:p>
        </p:txBody>
      </p:sp>
      <p:sp>
        <p:nvSpPr>
          <p:cNvPr id="11" name="순서도: 처리 10">
            <a:extLst>
              <a:ext uri="{FF2B5EF4-FFF2-40B4-BE49-F238E27FC236}">
                <a16:creationId xmlns:a16="http://schemas.microsoft.com/office/drawing/2014/main" id="{AE52E0D2-B483-396C-08E7-A7D3D8389117}"/>
              </a:ext>
            </a:extLst>
          </p:cNvPr>
          <p:cNvSpPr/>
          <p:nvPr/>
        </p:nvSpPr>
        <p:spPr>
          <a:xfrm>
            <a:off x="2885048" y="3380071"/>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ScrapDAO.java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21823A2F-5BB3-9273-66D7-9E2E236000E5}"/>
              </a:ext>
            </a:extLst>
          </p:cNvPr>
          <p:cNvCxnSpPr>
            <a:cxnSpLocks/>
            <a:endCxn id="10" idx="0"/>
          </p:cNvCxnSpPr>
          <p:nvPr/>
        </p:nvCxnSpPr>
        <p:spPr>
          <a:xfrm flipH="1">
            <a:off x="3538774" y="2200433"/>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895EF4F2-2D0A-4CF9-4775-ECDB4211C145}"/>
              </a:ext>
            </a:extLst>
          </p:cNvPr>
          <p:cNvCxnSpPr>
            <a:cxnSpLocks/>
            <a:stCxn id="10" idx="2"/>
            <a:endCxn id="9" idx="0"/>
          </p:cNvCxnSpPr>
          <p:nvPr/>
        </p:nvCxnSpPr>
        <p:spPr>
          <a:xfrm flipH="1">
            <a:off x="3534059" y="2685281"/>
            <a:ext cx="4715" cy="221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6143178F-9CD5-23C9-6A93-03408FBE9E49}"/>
              </a:ext>
            </a:extLst>
          </p:cNvPr>
          <p:cNvCxnSpPr>
            <a:cxnSpLocks/>
            <a:stCxn id="9" idx="2"/>
            <a:endCxn id="11" idx="0"/>
          </p:cNvCxnSpPr>
          <p:nvPr/>
        </p:nvCxnSpPr>
        <p:spPr>
          <a:xfrm flipH="1">
            <a:off x="3532817" y="3152575"/>
            <a:ext cx="1242" cy="227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B4700646-E5E8-36D4-B669-95EB035E83E1}"/>
              </a:ext>
            </a:extLst>
          </p:cNvPr>
          <p:cNvCxnSpPr>
            <a:cxnSpLocks/>
            <a:stCxn id="11" idx="2"/>
            <a:endCxn id="8" idx="0"/>
          </p:cNvCxnSpPr>
          <p:nvPr/>
        </p:nvCxnSpPr>
        <p:spPr>
          <a:xfrm flipH="1">
            <a:off x="3529850" y="3625419"/>
            <a:ext cx="2967"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A76D6DE1-5F87-1661-8AEF-7B22C398123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2483393" y="2469078"/>
            <a:ext cx="238003" cy="187058"/>
          </a:xfrm>
          <a:prstGeom prst="rect">
            <a:avLst/>
          </a:prstGeom>
        </p:spPr>
      </p:pic>
      <p:sp>
        <p:nvSpPr>
          <p:cNvPr id="29" name="직사각형 28">
            <a:extLst>
              <a:ext uri="{FF2B5EF4-FFF2-40B4-BE49-F238E27FC236}">
                <a16:creationId xmlns:a16="http://schemas.microsoft.com/office/drawing/2014/main" id="{6AE93DE1-E66E-4E08-E70A-BA07A350E1BF}"/>
              </a:ext>
            </a:extLst>
          </p:cNvPr>
          <p:cNvSpPr/>
          <p:nvPr/>
        </p:nvSpPr>
        <p:spPr>
          <a:xfrm>
            <a:off x="2423592" y="2210023"/>
            <a:ext cx="644728" cy="215444"/>
          </a:xfrm>
          <a:prstGeom prst="rect">
            <a:avLst/>
          </a:prstGeom>
        </p:spPr>
        <p:txBody>
          <a:bodyPr wrap="none">
            <a:spAutoFit/>
          </a:bodyPr>
          <a:lstStyle/>
          <a:p>
            <a:pPr algn="ctr"/>
            <a:r>
              <a:rPr lang="en-US" altLang="ko-KR" sz="800">
                <a:latin typeface="+mn-ea"/>
              </a:rPr>
              <a:t>tbl_scrap</a:t>
            </a:r>
            <a:endParaRPr lang="en-US" altLang="ko-KR" sz="800" dirty="0">
              <a:latin typeface="+mn-ea"/>
            </a:endParaRPr>
          </a:p>
        </p:txBody>
      </p:sp>
      <p:cxnSp>
        <p:nvCxnSpPr>
          <p:cNvPr id="31" name="직선 연결선 30">
            <a:extLst>
              <a:ext uri="{FF2B5EF4-FFF2-40B4-BE49-F238E27FC236}">
                <a16:creationId xmlns:a16="http://schemas.microsoft.com/office/drawing/2014/main" id="{6554605D-5E7D-C80A-39E3-DCA7E104A639}"/>
              </a:ext>
            </a:extLst>
          </p:cNvPr>
          <p:cNvCxnSpPr>
            <a:cxnSpLocks/>
            <a:stCxn id="22" idx="3"/>
            <a:endCxn id="10" idx="1"/>
          </p:cNvCxnSpPr>
          <p:nvPr/>
        </p:nvCxnSpPr>
        <p:spPr>
          <a:xfrm>
            <a:off x="2721396" y="2562607"/>
            <a:ext cx="1687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2" name="순서도: 처리 31">
            <a:extLst>
              <a:ext uri="{FF2B5EF4-FFF2-40B4-BE49-F238E27FC236}">
                <a16:creationId xmlns:a16="http://schemas.microsoft.com/office/drawing/2014/main" id="{D27B4B23-6D9A-A880-F78F-91609AC79608}"/>
              </a:ext>
            </a:extLst>
          </p:cNvPr>
          <p:cNvSpPr/>
          <p:nvPr/>
        </p:nvSpPr>
        <p:spPr>
          <a:xfrm>
            <a:off x="2777302" y="431971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DA97253A-8283-639F-8C4B-8DB3A63D6318}"/>
              </a:ext>
            </a:extLst>
          </p:cNvPr>
          <p:cNvCxnSpPr>
            <a:cxnSpLocks/>
            <a:stCxn id="8" idx="2"/>
            <a:endCxn id="32" idx="0"/>
          </p:cNvCxnSpPr>
          <p:nvPr/>
        </p:nvCxnSpPr>
        <p:spPr>
          <a:xfrm>
            <a:off x="3529850" y="4092370"/>
            <a:ext cx="0" cy="2273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11B82D4F-462F-5921-C788-C9CD462B47F8}"/>
              </a:ext>
            </a:extLst>
          </p:cNvPr>
          <p:cNvCxnSpPr>
            <a:cxnSpLocks/>
            <a:stCxn id="32" idx="2"/>
            <a:endCxn id="52" idx="0"/>
          </p:cNvCxnSpPr>
          <p:nvPr/>
        </p:nvCxnSpPr>
        <p:spPr>
          <a:xfrm>
            <a:off x="3529850" y="4565061"/>
            <a:ext cx="3391"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847A21A5-28CB-4C8B-CE4D-97F93CD60FF8}"/>
              </a:ext>
            </a:extLst>
          </p:cNvPr>
          <p:cNvSpPr/>
          <p:nvPr/>
        </p:nvSpPr>
        <p:spPr>
          <a:xfrm>
            <a:off x="3529029" y="2199088"/>
            <a:ext cx="420308" cy="215444"/>
          </a:xfrm>
          <a:prstGeom prst="rect">
            <a:avLst/>
          </a:prstGeom>
        </p:spPr>
        <p:txBody>
          <a:bodyPr wrap="none">
            <a:spAutoFit/>
          </a:bodyPr>
          <a:lstStyle/>
          <a:p>
            <a:r>
              <a:rPr lang="en-US" altLang="ko-KR" sz="800"/>
              <a:t>REST</a:t>
            </a:r>
            <a:endParaRPr lang="ko-KR" altLang="en-US" sz="800" dirty="0"/>
          </a:p>
        </p:txBody>
      </p:sp>
      <p:sp>
        <p:nvSpPr>
          <p:cNvPr id="52" name="순서도: 수행의 시작/종료 51">
            <a:extLst>
              <a:ext uri="{FF2B5EF4-FFF2-40B4-BE49-F238E27FC236}">
                <a16:creationId xmlns:a16="http://schemas.microsoft.com/office/drawing/2014/main" id="{A68BD865-4F09-D44F-6456-E24F0D1B4FA1}"/>
              </a:ext>
            </a:extLst>
          </p:cNvPr>
          <p:cNvSpPr/>
          <p:nvPr/>
        </p:nvSpPr>
        <p:spPr>
          <a:xfrm>
            <a:off x="3029185" y="4786664"/>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54" name="순서도: 수행의 시작/종료 53">
            <a:extLst>
              <a:ext uri="{FF2B5EF4-FFF2-40B4-BE49-F238E27FC236}">
                <a16:creationId xmlns:a16="http://schemas.microsoft.com/office/drawing/2014/main" id="{310BBEE9-CB15-DC29-6D98-121323757ECE}"/>
              </a:ext>
            </a:extLst>
          </p:cNvPr>
          <p:cNvSpPr/>
          <p:nvPr/>
        </p:nvSpPr>
        <p:spPr>
          <a:xfrm>
            <a:off x="5582341" y="192463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55" name="순서도: 처리 54">
            <a:extLst>
              <a:ext uri="{FF2B5EF4-FFF2-40B4-BE49-F238E27FC236}">
                <a16:creationId xmlns:a16="http://schemas.microsoft.com/office/drawing/2014/main" id="{6D2DAB0B-6DDD-6DAA-5C80-5861C821FA1D}"/>
              </a:ext>
            </a:extLst>
          </p:cNvPr>
          <p:cNvSpPr/>
          <p:nvPr/>
        </p:nvSpPr>
        <p:spPr>
          <a:xfrm>
            <a:off x="5424446" y="3847022"/>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ScrapService.java</a:t>
            </a:r>
            <a:endParaRPr lang="ko-KR" altLang="en-US" sz="800" dirty="0">
              <a:solidFill>
                <a:schemeClr val="tx1"/>
              </a:solidFill>
            </a:endParaRPr>
          </a:p>
        </p:txBody>
      </p:sp>
      <p:sp>
        <p:nvSpPr>
          <p:cNvPr id="56" name="순서도: 처리 55">
            <a:extLst>
              <a:ext uri="{FF2B5EF4-FFF2-40B4-BE49-F238E27FC236}">
                <a16:creationId xmlns:a16="http://schemas.microsoft.com/office/drawing/2014/main" id="{92FC431D-345B-6F1E-4A2C-AD3E9042BF7C}"/>
              </a:ext>
            </a:extLst>
          </p:cNvPr>
          <p:cNvSpPr/>
          <p:nvPr/>
        </p:nvSpPr>
        <p:spPr>
          <a:xfrm>
            <a:off x="5428654" y="2907227"/>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ScrapMapper.java</a:t>
            </a:r>
            <a:endParaRPr lang="ko-KR" altLang="en-US" sz="800" dirty="0">
              <a:solidFill>
                <a:schemeClr val="tx1"/>
              </a:solidFill>
            </a:endParaRPr>
          </a:p>
        </p:txBody>
      </p:sp>
      <p:sp>
        <p:nvSpPr>
          <p:cNvPr id="57" name="순서도: 처리 56">
            <a:extLst>
              <a:ext uri="{FF2B5EF4-FFF2-40B4-BE49-F238E27FC236}">
                <a16:creationId xmlns:a16="http://schemas.microsoft.com/office/drawing/2014/main" id="{D37F68F3-A654-8D70-8D0D-45B369033663}"/>
              </a:ext>
            </a:extLst>
          </p:cNvPr>
          <p:cNvSpPr/>
          <p:nvPr/>
        </p:nvSpPr>
        <p:spPr>
          <a:xfrm>
            <a:off x="5432548" y="2439933"/>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scrapMapper.xml</a:t>
            </a:r>
            <a:endParaRPr lang="ko-KR" altLang="en-US" sz="800" dirty="0">
              <a:solidFill>
                <a:schemeClr val="tx1"/>
              </a:solidFill>
            </a:endParaRPr>
          </a:p>
        </p:txBody>
      </p:sp>
      <p:sp>
        <p:nvSpPr>
          <p:cNvPr id="58" name="순서도: 처리 57">
            <a:extLst>
              <a:ext uri="{FF2B5EF4-FFF2-40B4-BE49-F238E27FC236}">
                <a16:creationId xmlns:a16="http://schemas.microsoft.com/office/drawing/2014/main" id="{914FA85F-0205-1807-40F4-66694910D2A7}"/>
              </a:ext>
            </a:extLst>
          </p:cNvPr>
          <p:cNvSpPr/>
          <p:nvPr/>
        </p:nvSpPr>
        <p:spPr>
          <a:xfrm>
            <a:off x="5427412" y="3380071"/>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ScrapDAO.java</a:t>
            </a:r>
            <a:endParaRPr lang="ko-KR" altLang="en-US" sz="800" dirty="0">
              <a:solidFill>
                <a:schemeClr val="tx1"/>
              </a:solidFill>
            </a:endParaRPr>
          </a:p>
        </p:txBody>
      </p:sp>
      <p:cxnSp>
        <p:nvCxnSpPr>
          <p:cNvPr id="59" name="직선 화살표 연결선 58">
            <a:extLst>
              <a:ext uri="{FF2B5EF4-FFF2-40B4-BE49-F238E27FC236}">
                <a16:creationId xmlns:a16="http://schemas.microsoft.com/office/drawing/2014/main" id="{F84B7B14-C8BA-5C17-7690-46CA3EE09BB7}"/>
              </a:ext>
            </a:extLst>
          </p:cNvPr>
          <p:cNvCxnSpPr>
            <a:cxnSpLocks/>
            <a:endCxn id="57" idx="0"/>
          </p:cNvCxnSpPr>
          <p:nvPr/>
        </p:nvCxnSpPr>
        <p:spPr>
          <a:xfrm flipH="1">
            <a:off x="6081138" y="2200433"/>
            <a:ext cx="2055" cy="2395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5E27E800-7449-226E-471E-08BC96093049}"/>
              </a:ext>
            </a:extLst>
          </p:cNvPr>
          <p:cNvCxnSpPr>
            <a:cxnSpLocks/>
            <a:stCxn id="57" idx="2"/>
            <a:endCxn id="56" idx="0"/>
          </p:cNvCxnSpPr>
          <p:nvPr/>
        </p:nvCxnSpPr>
        <p:spPr>
          <a:xfrm flipH="1">
            <a:off x="6076423" y="2685281"/>
            <a:ext cx="4715" cy="2219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6E0BAF8B-3E97-9067-D951-CB328032B3AA}"/>
              </a:ext>
            </a:extLst>
          </p:cNvPr>
          <p:cNvCxnSpPr>
            <a:cxnSpLocks/>
            <a:stCxn id="56" idx="2"/>
            <a:endCxn id="58" idx="0"/>
          </p:cNvCxnSpPr>
          <p:nvPr/>
        </p:nvCxnSpPr>
        <p:spPr>
          <a:xfrm flipH="1">
            <a:off x="6075181" y="3152575"/>
            <a:ext cx="1242" cy="22749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4B43CC04-9EAD-2244-E430-A4B659EA5BC5}"/>
              </a:ext>
            </a:extLst>
          </p:cNvPr>
          <p:cNvCxnSpPr>
            <a:cxnSpLocks/>
            <a:stCxn id="58" idx="2"/>
            <a:endCxn id="55" idx="0"/>
          </p:cNvCxnSpPr>
          <p:nvPr/>
        </p:nvCxnSpPr>
        <p:spPr>
          <a:xfrm flipH="1">
            <a:off x="6072214" y="3625419"/>
            <a:ext cx="2967"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64" name="그림 63">
            <a:extLst>
              <a:ext uri="{FF2B5EF4-FFF2-40B4-BE49-F238E27FC236}">
                <a16:creationId xmlns:a16="http://schemas.microsoft.com/office/drawing/2014/main" id="{1458FA78-5175-F375-F664-B83F65AC784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025757" y="2469078"/>
            <a:ext cx="238003" cy="187058"/>
          </a:xfrm>
          <a:prstGeom prst="rect">
            <a:avLst/>
          </a:prstGeom>
        </p:spPr>
      </p:pic>
      <p:sp>
        <p:nvSpPr>
          <p:cNvPr id="65" name="직사각형 64">
            <a:extLst>
              <a:ext uri="{FF2B5EF4-FFF2-40B4-BE49-F238E27FC236}">
                <a16:creationId xmlns:a16="http://schemas.microsoft.com/office/drawing/2014/main" id="{9F8E1525-7688-CAAB-E4CC-B46B97DE980E}"/>
              </a:ext>
            </a:extLst>
          </p:cNvPr>
          <p:cNvSpPr/>
          <p:nvPr/>
        </p:nvSpPr>
        <p:spPr>
          <a:xfrm>
            <a:off x="4965956" y="2210023"/>
            <a:ext cx="644728" cy="215444"/>
          </a:xfrm>
          <a:prstGeom prst="rect">
            <a:avLst/>
          </a:prstGeom>
        </p:spPr>
        <p:txBody>
          <a:bodyPr wrap="none">
            <a:spAutoFit/>
          </a:bodyPr>
          <a:lstStyle/>
          <a:p>
            <a:pPr algn="ctr"/>
            <a:r>
              <a:rPr lang="en-US" altLang="ko-KR" sz="800">
                <a:latin typeface="+mn-ea"/>
              </a:rPr>
              <a:t>tbl_scrap</a:t>
            </a:r>
            <a:endParaRPr lang="en-US" altLang="ko-KR" sz="800" dirty="0">
              <a:latin typeface="+mn-ea"/>
            </a:endParaRPr>
          </a:p>
        </p:txBody>
      </p:sp>
      <p:cxnSp>
        <p:nvCxnSpPr>
          <p:cNvPr id="66" name="직선 연결선 65">
            <a:extLst>
              <a:ext uri="{FF2B5EF4-FFF2-40B4-BE49-F238E27FC236}">
                <a16:creationId xmlns:a16="http://schemas.microsoft.com/office/drawing/2014/main" id="{0993ED2A-5790-F389-B303-1029362B235A}"/>
              </a:ext>
            </a:extLst>
          </p:cNvPr>
          <p:cNvCxnSpPr>
            <a:cxnSpLocks/>
            <a:stCxn id="64" idx="3"/>
            <a:endCxn id="57" idx="1"/>
          </p:cNvCxnSpPr>
          <p:nvPr/>
        </p:nvCxnSpPr>
        <p:spPr>
          <a:xfrm>
            <a:off x="5263760" y="2562607"/>
            <a:ext cx="168788"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7" name="순서도: 처리 66">
            <a:extLst>
              <a:ext uri="{FF2B5EF4-FFF2-40B4-BE49-F238E27FC236}">
                <a16:creationId xmlns:a16="http://schemas.microsoft.com/office/drawing/2014/main" id="{2F0C201B-9E0B-CA8E-2654-4EBD6CFE62A5}"/>
              </a:ext>
            </a:extLst>
          </p:cNvPr>
          <p:cNvSpPr/>
          <p:nvPr/>
        </p:nvSpPr>
        <p:spPr>
          <a:xfrm>
            <a:off x="5319666" y="431971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cxnSp>
        <p:nvCxnSpPr>
          <p:cNvPr id="68" name="직선 화살표 연결선 67">
            <a:extLst>
              <a:ext uri="{FF2B5EF4-FFF2-40B4-BE49-F238E27FC236}">
                <a16:creationId xmlns:a16="http://schemas.microsoft.com/office/drawing/2014/main" id="{2602E28F-CE70-DDB1-EE00-6887A5591C6D}"/>
              </a:ext>
            </a:extLst>
          </p:cNvPr>
          <p:cNvCxnSpPr>
            <a:cxnSpLocks/>
            <a:stCxn id="55" idx="2"/>
            <a:endCxn id="67" idx="0"/>
          </p:cNvCxnSpPr>
          <p:nvPr/>
        </p:nvCxnSpPr>
        <p:spPr>
          <a:xfrm>
            <a:off x="6072214" y="4092370"/>
            <a:ext cx="0" cy="22734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EC6F1CEB-E2D7-7C1D-969C-E06BEB87318F}"/>
              </a:ext>
            </a:extLst>
          </p:cNvPr>
          <p:cNvCxnSpPr>
            <a:cxnSpLocks/>
            <a:stCxn id="67" idx="2"/>
            <a:endCxn id="76" idx="0"/>
          </p:cNvCxnSpPr>
          <p:nvPr/>
        </p:nvCxnSpPr>
        <p:spPr>
          <a:xfrm>
            <a:off x="6072214" y="4565061"/>
            <a:ext cx="3391" cy="221603"/>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3" name="직사각형 72">
            <a:extLst>
              <a:ext uri="{FF2B5EF4-FFF2-40B4-BE49-F238E27FC236}">
                <a16:creationId xmlns:a16="http://schemas.microsoft.com/office/drawing/2014/main" id="{E89A7916-4E19-ECB6-F274-DF9F13037DF8}"/>
              </a:ext>
            </a:extLst>
          </p:cNvPr>
          <p:cNvSpPr/>
          <p:nvPr/>
        </p:nvSpPr>
        <p:spPr>
          <a:xfrm>
            <a:off x="6071393" y="2199088"/>
            <a:ext cx="420308" cy="215444"/>
          </a:xfrm>
          <a:prstGeom prst="rect">
            <a:avLst/>
          </a:prstGeom>
        </p:spPr>
        <p:txBody>
          <a:bodyPr wrap="none">
            <a:spAutoFit/>
          </a:bodyPr>
          <a:lstStyle/>
          <a:p>
            <a:r>
              <a:rPr lang="en-US" altLang="ko-KR" sz="800"/>
              <a:t>REST</a:t>
            </a:r>
            <a:endParaRPr lang="ko-KR" altLang="en-US" sz="800" dirty="0"/>
          </a:p>
        </p:txBody>
      </p:sp>
      <p:sp>
        <p:nvSpPr>
          <p:cNvPr id="76" name="순서도: 수행의 시작/종료 75">
            <a:extLst>
              <a:ext uri="{FF2B5EF4-FFF2-40B4-BE49-F238E27FC236}">
                <a16:creationId xmlns:a16="http://schemas.microsoft.com/office/drawing/2014/main" id="{4C875DA6-2C69-87E3-307D-695D4D7A0694}"/>
              </a:ext>
            </a:extLst>
          </p:cNvPr>
          <p:cNvSpPr/>
          <p:nvPr/>
        </p:nvSpPr>
        <p:spPr>
          <a:xfrm>
            <a:off x="5571549" y="4786664"/>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Tree>
    <p:extLst>
      <p:ext uri="{BB962C8B-B14F-4D97-AF65-F5344CB8AC3E}">
        <p14:creationId xmlns:p14="http://schemas.microsoft.com/office/powerpoint/2010/main" val="226012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428C-F994-7E6B-E69F-1A8CD02B1ED0}"/>
            </a:ext>
          </a:extLst>
        </p:cNvPr>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714169BF-4C0C-2D02-99E8-250D7DBB6C56}"/>
              </a:ext>
            </a:extLst>
          </p:cNvPr>
          <p:cNvGraphicFramePr>
            <a:graphicFrameLocks noGrp="1"/>
          </p:cNvGraphicFramePr>
          <p:nvPr>
            <p:extLst>
              <p:ext uri="{D42A27DB-BD31-4B8C-83A1-F6EECF244321}">
                <p14:modId xmlns:p14="http://schemas.microsoft.com/office/powerpoint/2010/main" val="1762624834"/>
              </p:ext>
            </p:extLst>
          </p:nvPr>
        </p:nvGraphicFramePr>
        <p:xfrm>
          <a:off x="1305482" y="1262782"/>
          <a:ext cx="9581036" cy="4784996"/>
        </p:xfrm>
        <a:graphic>
          <a:graphicData uri="http://schemas.openxmlformats.org/drawingml/2006/table">
            <a:tbl>
              <a:tblPr>
                <a:tableStyleId>{5C22544A-7EE6-4342-B048-85BDC9FD1C3A}</a:tableStyleId>
              </a:tblPr>
              <a:tblGrid>
                <a:gridCol w="949588">
                  <a:extLst>
                    <a:ext uri="{9D8B030D-6E8A-4147-A177-3AD203B41FA5}">
                      <a16:colId xmlns:a16="http://schemas.microsoft.com/office/drawing/2014/main" val="554055183"/>
                    </a:ext>
                  </a:extLst>
                </a:gridCol>
                <a:gridCol w="4315724">
                  <a:extLst>
                    <a:ext uri="{9D8B030D-6E8A-4147-A177-3AD203B41FA5}">
                      <a16:colId xmlns:a16="http://schemas.microsoft.com/office/drawing/2014/main" val="20000"/>
                    </a:ext>
                  </a:extLst>
                </a:gridCol>
                <a:gridCol w="4315724">
                  <a:extLst>
                    <a:ext uri="{9D8B030D-6E8A-4147-A177-3AD203B41FA5}">
                      <a16:colId xmlns:a16="http://schemas.microsoft.com/office/drawing/2014/main" val="20004"/>
                    </a:ext>
                  </a:extLst>
                </a:gridCol>
              </a:tblGrid>
              <a:tr h="472358">
                <a:tc rowSpan="2">
                  <a:txBody>
                    <a:bodyPr/>
                    <a:lstStyle/>
                    <a:p>
                      <a:pPr algn="ctr" latinLnBrk="1"/>
                      <a:r>
                        <a:rPr lang="en-US" altLang="ko-KR" sz="1000" b="1">
                          <a:solidFill>
                            <a:schemeClr val="tx1"/>
                          </a:solidFill>
                        </a:rPr>
                        <a:t>Program</a:t>
                      </a:r>
                    </a:p>
                    <a:p>
                      <a:pPr algn="ctr" latinLnBrk="1"/>
                      <a:r>
                        <a:rPr lang="en-US" altLang="ko-KR" sz="1000" b="1">
                          <a:solidFill>
                            <a:schemeClr val="tx1"/>
                          </a:solidFill>
                        </a:rPr>
                        <a:t>List</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Get ProgramInfo Details</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Apply for Program</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81B5F27D-BF67-5741-5F1B-C430A5D4BD36}"/>
              </a:ext>
            </a:extLst>
          </p:cNvPr>
          <p:cNvSpPr>
            <a:spLocks noGrp="1"/>
          </p:cNvSpPr>
          <p:nvPr>
            <p:ph type="title"/>
          </p:nvPr>
        </p:nvSpPr>
        <p:spPr/>
        <p:txBody>
          <a:bodyPr/>
          <a:lstStyle/>
          <a:p>
            <a:r>
              <a:rPr lang="en-US" altLang="ko-KR"/>
              <a:t>Program Info Flow</a:t>
            </a:r>
            <a:endParaRPr lang="ko-KR" altLang="en-US" dirty="0"/>
          </a:p>
        </p:txBody>
      </p:sp>
      <p:sp>
        <p:nvSpPr>
          <p:cNvPr id="139" name="TextBox 138">
            <a:extLst>
              <a:ext uri="{FF2B5EF4-FFF2-40B4-BE49-F238E27FC236}">
                <a16:creationId xmlns:a16="http://schemas.microsoft.com/office/drawing/2014/main" id="{C8C1B077-0947-1EA8-3441-5B226F1D3CA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4" name="순서도: 처리 3">
            <a:extLst>
              <a:ext uri="{FF2B5EF4-FFF2-40B4-BE49-F238E27FC236}">
                <a16:creationId xmlns:a16="http://schemas.microsoft.com/office/drawing/2014/main" id="{21B05C27-DC0D-DE16-8AE4-E642B3FACFAC}"/>
              </a:ext>
            </a:extLst>
          </p:cNvPr>
          <p:cNvSpPr/>
          <p:nvPr/>
        </p:nvSpPr>
        <p:spPr>
          <a:xfrm>
            <a:off x="3809875" y="2437264"/>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1EF0696E-6D8F-9828-ED95-44CA6119F22C}"/>
              </a:ext>
            </a:extLst>
          </p:cNvPr>
          <p:cNvSpPr/>
          <p:nvPr/>
        </p:nvSpPr>
        <p:spPr>
          <a:xfrm>
            <a:off x="3803517" y="3212218"/>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7" name="직선 화살표 연결선 6">
            <a:extLst>
              <a:ext uri="{FF2B5EF4-FFF2-40B4-BE49-F238E27FC236}">
                <a16:creationId xmlns:a16="http://schemas.microsoft.com/office/drawing/2014/main" id="{55B2D2F2-E3CF-5934-1B87-11B065F029A7}"/>
              </a:ext>
            </a:extLst>
          </p:cNvPr>
          <p:cNvCxnSpPr>
            <a:cxnSpLocks/>
            <a:stCxn id="4" idx="2"/>
            <a:endCxn id="135" idx="0"/>
          </p:cNvCxnSpPr>
          <p:nvPr/>
        </p:nvCxnSpPr>
        <p:spPr>
          <a:xfrm flipH="1">
            <a:off x="4453534" y="2682612"/>
            <a:ext cx="1"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38DCF93D-2EC6-0C8B-AE20-E822E932CE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322858" y="2466409"/>
            <a:ext cx="238003" cy="187058"/>
          </a:xfrm>
          <a:prstGeom prst="rect">
            <a:avLst/>
          </a:prstGeom>
        </p:spPr>
      </p:pic>
      <p:cxnSp>
        <p:nvCxnSpPr>
          <p:cNvPr id="27" name="직선 화살표 연결선 26">
            <a:extLst>
              <a:ext uri="{FF2B5EF4-FFF2-40B4-BE49-F238E27FC236}">
                <a16:creationId xmlns:a16="http://schemas.microsoft.com/office/drawing/2014/main" id="{C45FE1E5-B918-B177-3138-94F43AC9E4CF}"/>
              </a:ext>
            </a:extLst>
          </p:cNvPr>
          <p:cNvCxnSpPr>
            <a:cxnSpLocks/>
            <a:stCxn id="70" idx="2"/>
            <a:endCxn id="4" idx="0"/>
          </p:cNvCxnSpPr>
          <p:nvPr/>
        </p:nvCxnSpPr>
        <p:spPr>
          <a:xfrm>
            <a:off x="4453535" y="2277405"/>
            <a:ext cx="0" cy="15985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순서도: 처리 27">
            <a:extLst>
              <a:ext uri="{FF2B5EF4-FFF2-40B4-BE49-F238E27FC236}">
                <a16:creationId xmlns:a16="http://schemas.microsoft.com/office/drawing/2014/main" id="{93E583B4-6EBD-721A-2B54-80023CEF2F97}"/>
              </a:ext>
            </a:extLst>
          </p:cNvPr>
          <p:cNvSpPr/>
          <p:nvPr/>
        </p:nvSpPr>
        <p:spPr>
          <a:xfrm>
            <a:off x="3700986" y="5149603"/>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sp>
        <p:nvSpPr>
          <p:cNvPr id="30" name="순서도: 처리 29">
            <a:extLst>
              <a:ext uri="{FF2B5EF4-FFF2-40B4-BE49-F238E27FC236}">
                <a16:creationId xmlns:a16="http://schemas.microsoft.com/office/drawing/2014/main" id="{E200ED6A-93E1-0B96-DEEC-9F76F138EEFA}"/>
              </a:ext>
            </a:extLst>
          </p:cNvPr>
          <p:cNvSpPr/>
          <p:nvPr/>
        </p:nvSpPr>
        <p:spPr>
          <a:xfrm>
            <a:off x="3788983" y="4762126"/>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cxnSp>
        <p:nvCxnSpPr>
          <p:cNvPr id="34" name="직선 화살표 연결선 33">
            <a:extLst>
              <a:ext uri="{FF2B5EF4-FFF2-40B4-BE49-F238E27FC236}">
                <a16:creationId xmlns:a16="http://schemas.microsoft.com/office/drawing/2014/main" id="{778E82C2-CA3F-0685-9371-E61E16C12829}"/>
              </a:ext>
            </a:extLst>
          </p:cNvPr>
          <p:cNvCxnSpPr>
            <a:cxnSpLocks/>
            <a:stCxn id="30" idx="2"/>
            <a:endCxn id="28" idx="0"/>
          </p:cNvCxnSpPr>
          <p:nvPr/>
        </p:nvCxnSpPr>
        <p:spPr>
          <a:xfrm flipH="1">
            <a:off x="4453534" y="5007474"/>
            <a:ext cx="1"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5" name="순서도: 처리 34">
            <a:extLst>
              <a:ext uri="{FF2B5EF4-FFF2-40B4-BE49-F238E27FC236}">
                <a16:creationId xmlns:a16="http://schemas.microsoft.com/office/drawing/2014/main" id="{CD73D6BD-B184-0104-8E14-F685BD3A38F2}"/>
              </a:ext>
            </a:extLst>
          </p:cNvPr>
          <p:cNvSpPr/>
          <p:nvPr/>
        </p:nvSpPr>
        <p:spPr>
          <a:xfrm>
            <a:off x="3700986" y="3599695"/>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companyFileMapper.xml</a:t>
            </a: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9484E9F3-3BEC-7569-6111-B8691B68C54A}"/>
              </a:ext>
            </a:extLst>
          </p:cNvPr>
          <p:cNvSpPr/>
          <p:nvPr/>
        </p:nvSpPr>
        <p:spPr>
          <a:xfrm>
            <a:off x="3700986" y="3987172"/>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CompanyFileMapper.java</a:t>
            </a:r>
            <a:endParaRPr lang="ko-KR" altLang="en-US" sz="800" dirty="0">
              <a:solidFill>
                <a:schemeClr val="tx1"/>
              </a:solidFill>
            </a:endParaRPr>
          </a:p>
        </p:txBody>
      </p:sp>
      <p:sp>
        <p:nvSpPr>
          <p:cNvPr id="37" name="순서도: 처리 36">
            <a:extLst>
              <a:ext uri="{FF2B5EF4-FFF2-40B4-BE49-F238E27FC236}">
                <a16:creationId xmlns:a16="http://schemas.microsoft.com/office/drawing/2014/main" id="{D1F43B4A-3172-2A6D-9634-F14719C6B47A}"/>
              </a:ext>
            </a:extLst>
          </p:cNvPr>
          <p:cNvSpPr/>
          <p:nvPr/>
        </p:nvSpPr>
        <p:spPr>
          <a:xfrm>
            <a:off x="3700986" y="4374649"/>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CompanyFileDAO.java</a:t>
            </a:r>
            <a:endParaRPr lang="ko-KR" altLang="en-US" sz="800" dirty="0">
              <a:solidFill>
                <a:schemeClr val="tx1"/>
              </a:solidFill>
            </a:endParaRPr>
          </a:p>
        </p:txBody>
      </p:sp>
      <p:cxnSp>
        <p:nvCxnSpPr>
          <p:cNvPr id="38" name="직선 화살표 연결선 37">
            <a:extLst>
              <a:ext uri="{FF2B5EF4-FFF2-40B4-BE49-F238E27FC236}">
                <a16:creationId xmlns:a16="http://schemas.microsoft.com/office/drawing/2014/main" id="{F0A71201-8B4C-9681-B3A5-6628275F5DB1}"/>
              </a:ext>
            </a:extLst>
          </p:cNvPr>
          <p:cNvCxnSpPr>
            <a:cxnSpLocks/>
            <a:stCxn id="37" idx="2"/>
            <a:endCxn id="30" idx="0"/>
          </p:cNvCxnSpPr>
          <p:nvPr/>
        </p:nvCxnSpPr>
        <p:spPr>
          <a:xfrm>
            <a:off x="4453534" y="4619997"/>
            <a:ext cx="1"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F4D81ECE-7215-FD2E-BA58-3122FBE7E410}"/>
              </a:ext>
            </a:extLst>
          </p:cNvPr>
          <p:cNvCxnSpPr>
            <a:cxnSpLocks/>
            <a:stCxn id="36" idx="2"/>
            <a:endCxn id="37" idx="0"/>
          </p:cNvCxnSpPr>
          <p:nvPr/>
        </p:nvCxnSpPr>
        <p:spPr>
          <a:xfrm>
            <a:off x="4453534" y="4232520"/>
            <a:ext cx="0"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B3240E1-24BE-45EE-6C74-52AC72D33DC5}"/>
              </a:ext>
            </a:extLst>
          </p:cNvPr>
          <p:cNvCxnSpPr>
            <a:cxnSpLocks/>
            <a:stCxn id="35" idx="2"/>
            <a:endCxn id="36" idx="0"/>
          </p:cNvCxnSpPr>
          <p:nvPr/>
        </p:nvCxnSpPr>
        <p:spPr>
          <a:xfrm>
            <a:off x="4453534" y="3845043"/>
            <a:ext cx="0"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41" name="그림 40">
            <a:extLst>
              <a:ext uri="{FF2B5EF4-FFF2-40B4-BE49-F238E27FC236}">
                <a16:creationId xmlns:a16="http://schemas.microsoft.com/office/drawing/2014/main" id="{891026BA-A8BA-45A8-64AC-02720D7876C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346393" y="3628840"/>
            <a:ext cx="238003" cy="187058"/>
          </a:xfrm>
          <a:prstGeom prst="rect">
            <a:avLst/>
          </a:prstGeom>
        </p:spPr>
      </p:pic>
      <p:cxnSp>
        <p:nvCxnSpPr>
          <p:cNvPr id="45" name="직선 화살표 연결선 44">
            <a:extLst>
              <a:ext uri="{FF2B5EF4-FFF2-40B4-BE49-F238E27FC236}">
                <a16:creationId xmlns:a16="http://schemas.microsoft.com/office/drawing/2014/main" id="{587481A4-348F-3BF0-4ED4-60F1056CD7B6}"/>
              </a:ext>
            </a:extLst>
          </p:cNvPr>
          <p:cNvCxnSpPr>
            <a:cxnSpLocks/>
            <a:stCxn id="5" idx="2"/>
            <a:endCxn id="35" idx="0"/>
          </p:cNvCxnSpPr>
          <p:nvPr/>
        </p:nvCxnSpPr>
        <p:spPr>
          <a:xfrm>
            <a:off x="4453534" y="3457566"/>
            <a:ext cx="0"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8" name="순서도: 문서 47">
            <a:extLst>
              <a:ext uri="{FF2B5EF4-FFF2-40B4-BE49-F238E27FC236}">
                <a16:creationId xmlns:a16="http://schemas.microsoft.com/office/drawing/2014/main" id="{3DD00090-9244-A919-FBD4-BEDE74754CFA}"/>
              </a:ext>
            </a:extLst>
          </p:cNvPr>
          <p:cNvSpPr/>
          <p:nvPr/>
        </p:nvSpPr>
        <p:spPr>
          <a:xfrm>
            <a:off x="3804945" y="5537081"/>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Program-detail.html</a:t>
            </a:r>
            <a:endParaRPr lang="ko-KR" altLang="en-US" sz="800" dirty="0">
              <a:solidFill>
                <a:schemeClr val="tx1"/>
              </a:solidFill>
            </a:endParaRPr>
          </a:p>
        </p:txBody>
      </p:sp>
      <p:cxnSp>
        <p:nvCxnSpPr>
          <p:cNvPr id="49" name="직선 화살표 연결선 48">
            <a:extLst>
              <a:ext uri="{FF2B5EF4-FFF2-40B4-BE49-F238E27FC236}">
                <a16:creationId xmlns:a16="http://schemas.microsoft.com/office/drawing/2014/main" id="{9591145F-E9DC-932B-5471-88A4F6EE1F85}"/>
              </a:ext>
            </a:extLst>
          </p:cNvPr>
          <p:cNvCxnSpPr>
            <a:cxnSpLocks/>
            <a:stCxn id="28" idx="2"/>
            <a:endCxn id="48" idx="0"/>
          </p:cNvCxnSpPr>
          <p:nvPr/>
        </p:nvCxnSpPr>
        <p:spPr>
          <a:xfrm>
            <a:off x="4453534" y="5394951"/>
            <a:ext cx="1" cy="14213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E417DCAA-B239-1D78-6E80-E6E51A5A76D7}"/>
              </a:ext>
            </a:extLst>
          </p:cNvPr>
          <p:cNvSpPr/>
          <p:nvPr/>
        </p:nvSpPr>
        <p:spPr>
          <a:xfrm>
            <a:off x="2943456" y="1789986"/>
            <a:ext cx="885179" cy="707886"/>
          </a:xfrm>
          <a:prstGeom prst="rect">
            <a:avLst/>
          </a:prstGeom>
        </p:spPr>
        <p:txBody>
          <a:bodyPr wrap="none">
            <a:spAutoFit/>
          </a:bodyPr>
          <a:lstStyle/>
          <a:p>
            <a:pPr algn="ctr"/>
            <a:r>
              <a:rPr lang="en-US" altLang="ko-KR" sz="800">
                <a:latin typeface="+mj-lt"/>
              </a:rPr>
              <a:t>tbl_company</a:t>
            </a:r>
          </a:p>
          <a:p>
            <a:pPr algn="ctr"/>
            <a:r>
              <a:rPr lang="en-US" altLang="ko-KR" sz="800">
                <a:latin typeface="+mj-lt"/>
              </a:rPr>
              <a:t>tbl_category_a</a:t>
            </a:r>
          </a:p>
          <a:p>
            <a:pPr algn="ctr"/>
            <a:r>
              <a:rPr lang="en-US" altLang="ko-KR" sz="800">
                <a:latin typeface="+mj-lt"/>
              </a:rPr>
              <a:t>tbl_category_b</a:t>
            </a:r>
          </a:p>
          <a:p>
            <a:pPr algn="ctr"/>
            <a:r>
              <a:rPr lang="en-US" altLang="ko-KR" sz="800">
                <a:latin typeface="+mj-lt"/>
              </a:rPr>
              <a:t>tbl_category_c</a:t>
            </a:r>
          </a:p>
          <a:p>
            <a:pPr algn="ctr"/>
            <a:r>
              <a:rPr lang="en-US" altLang="ko-KR" sz="800">
                <a:latin typeface="+mj-lt"/>
              </a:rPr>
              <a:t>tbl_program</a:t>
            </a:r>
            <a:endParaRPr lang="en-US" altLang="ko-KR" sz="800" dirty="0">
              <a:latin typeface="+mj-lt"/>
            </a:endParaRPr>
          </a:p>
        </p:txBody>
      </p:sp>
      <p:sp>
        <p:nvSpPr>
          <p:cNvPr id="70" name="순서도: 문서 69">
            <a:extLst>
              <a:ext uri="{FF2B5EF4-FFF2-40B4-BE49-F238E27FC236}">
                <a16:creationId xmlns:a16="http://schemas.microsoft.com/office/drawing/2014/main" id="{95F5C87F-428A-6D89-32C9-E1557FD358B9}"/>
              </a:ext>
            </a:extLst>
          </p:cNvPr>
          <p:cNvSpPr/>
          <p:nvPr/>
        </p:nvSpPr>
        <p:spPr>
          <a:xfrm>
            <a:off x="3804945" y="202695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Program-detail.html</a:t>
            </a:r>
            <a:endParaRPr lang="ko-KR" altLang="en-US" sz="800" dirty="0">
              <a:solidFill>
                <a:schemeClr val="tx1"/>
              </a:solidFill>
            </a:endParaRPr>
          </a:p>
        </p:txBody>
      </p:sp>
      <p:sp>
        <p:nvSpPr>
          <p:cNvPr id="71" name="직사각형 70">
            <a:extLst>
              <a:ext uri="{FF2B5EF4-FFF2-40B4-BE49-F238E27FC236}">
                <a16:creationId xmlns:a16="http://schemas.microsoft.com/office/drawing/2014/main" id="{7A935BEF-B5DE-CC31-F3BE-9B8F124A7CB5}"/>
              </a:ext>
            </a:extLst>
          </p:cNvPr>
          <p:cNvSpPr/>
          <p:nvPr/>
        </p:nvSpPr>
        <p:spPr>
          <a:xfrm>
            <a:off x="7474411" y="2937493"/>
            <a:ext cx="707386" cy="215444"/>
          </a:xfrm>
          <a:prstGeom prst="rect">
            <a:avLst/>
          </a:prstGeom>
        </p:spPr>
        <p:txBody>
          <a:bodyPr wrap="square">
            <a:spAutoFit/>
          </a:bodyPr>
          <a:lstStyle/>
          <a:p>
            <a:pPr algn="ctr"/>
            <a:r>
              <a:rPr lang="en-US" altLang="ko-KR" sz="800">
                <a:latin typeface="+mn-ea"/>
              </a:rPr>
              <a:t>tbl_apply</a:t>
            </a:r>
          </a:p>
        </p:txBody>
      </p:sp>
      <p:sp>
        <p:nvSpPr>
          <p:cNvPr id="115" name="직사각형 114">
            <a:extLst>
              <a:ext uri="{FF2B5EF4-FFF2-40B4-BE49-F238E27FC236}">
                <a16:creationId xmlns:a16="http://schemas.microsoft.com/office/drawing/2014/main" id="{4D4B5474-4EE2-CE40-D6A1-D6DC7B7A53F4}"/>
              </a:ext>
            </a:extLst>
          </p:cNvPr>
          <p:cNvSpPr/>
          <p:nvPr/>
        </p:nvSpPr>
        <p:spPr>
          <a:xfrm>
            <a:off x="4495668" y="5339633"/>
            <a:ext cx="582211" cy="215444"/>
          </a:xfrm>
          <a:prstGeom prst="rect">
            <a:avLst/>
          </a:prstGeom>
        </p:spPr>
        <p:txBody>
          <a:bodyPr wrap="none">
            <a:spAutoFit/>
          </a:bodyPr>
          <a:lstStyle/>
          <a:p>
            <a:r>
              <a:rPr lang="en-US" altLang="ko-KR" sz="800"/>
              <a:t>Redirect</a:t>
            </a:r>
            <a:endParaRPr lang="ko-KR" altLang="en-US" sz="800" dirty="0"/>
          </a:p>
        </p:txBody>
      </p:sp>
      <p:sp>
        <p:nvSpPr>
          <p:cNvPr id="135" name="순서도: 처리 134">
            <a:extLst>
              <a:ext uri="{FF2B5EF4-FFF2-40B4-BE49-F238E27FC236}">
                <a16:creationId xmlns:a16="http://schemas.microsoft.com/office/drawing/2014/main" id="{C8CC0A7A-D601-89B7-089D-B369C7A742EF}"/>
              </a:ext>
            </a:extLst>
          </p:cNvPr>
          <p:cNvSpPr/>
          <p:nvPr/>
        </p:nvSpPr>
        <p:spPr>
          <a:xfrm>
            <a:off x="3803517" y="2824741"/>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cxnSp>
        <p:nvCxnSpPr>
          <p:cNvPr id="137" name="직선 화살표 연결선 136">
            <a:extLst>
              <a:ext uri="{FF2B5EF4-FFF2-40B4-BE49-F238E27FC236}">
                <a16:creationId xmlns:a16="http://schemas.microsoft.com/office/drawing/2014/main" id="{91144BDA-388B-AE96-F23B-C26B7FBE6310}"/>
              </a:ext>
            </a:extLst>
          </p:cNvPr>
          <p:cNvCxnSpPr>
            <a:cxnSpLocks/>
            <a:stCxn id="135" idx="2"/>
            <a:endCxn id="5" idx="0"/>
          </p:cNvCxnSpPr>
          <p:nvPr/>
        </p:nvCxnSpPr>
        <p:spPr>
          <a:xfrm>
            <a:off x="4453534" y="3070089"/>
            <a:ext cx="0" cy="14212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1" name="순서도: 처리 140">
            <a:extLst>
              <a:ext uri="{FF2B5EF4-FFF2-40B4-BE49-F238E27FC236}">
                <a16:creationId xmlns:a16="http://schemas.microsoft.com/office/drawing/2014/main" id="{10C17402-BB0A-6C5B-1297-199395390FBA}"/>
              </a:ext>
            </a:extLst>
          </p:cNvPr>
          <p:cNvSpPr/>
          <p:nvPr/>
        </p:nvSpPr>
        <p:spPr>
          <a:xfrm>
            <a:off x="8083272" y="3137985"/>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142" name="순서도: 처리 141">
            <a:extLst>
              <a:ext uri="{FF2B5EF4-FFF2-40B4-BE49-F238E27FC236}">
                <a16:creationId xmlns:a16="http://schemas.microsoft.com/office/drawing/2014/main" id="{E6651695-DF30-1A88-3ED1-2F30CE744609}"/>
              </a:ext>
            </a:extLst>
          </p:cNvPr>
          <p:cNvSpPr/>
          <p:nvPr/>
        </p:nvSpPr>
        <p:spPr>
          <a:xfrm>
            <a:off x="8076914" y="3982411"/>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ApplyDAO.java</a:t>
            </a:r>
            <a:endParaRPr lang="ko-KR" altLang="en-US" sz="800" dirty="0">
              <a:solidFill>
                <a:schemeClr val="tx1"/>
              </a:solidFill>
            </a:endParaRPr>
          </a:p>
        </p:txBody>
      </p:sp>
      <p:cxnSp>
        <p:nvCxnSpPr>
          <p:cNvPr id="143" name="직선 화살표 연결선 142">
            <a:extLst>
              <a:ext uri="{FF2B5EF4-FFF2-40B4-BE49-F238E27FC236}">
                <a16:creationId xmlns:a16="http://schemas.microsoft.com/office/drawing/2014/main" id="{2E9D8F16-DA84-0A19-FDD0-672FDF282BFF}"/>
              </a:ext>
            </a:extLst>
          </p:cNvPr>
          <p:cNvCxnSpPr>
            <a:cxnSpLocks/>
            <a:stCxn id="141" idx="2"/>
            <a:endCxn id="161" idx="0"/>
          </p:cNvCxnSpPr>
          <p:nvPr/>
        </p:nvCxnSpPr>
        <p:spPr>
          <a:xfrm flipH="1">
            <a:off x="8726931" y="3383333"/>
            <a:ext cx="1" cy="1768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44" name="그림 143">
            <a:extLst>
              <a:ext uri="{FF2B5EF4-FFF2-40B4-BE49-F238E27FC236}">
                <a16:creationId xmlns:a16="http://schemas.microsoft.com/office/drawing/2014/main" id="{5B873D14-4C02-5AA8-2E67-D6F204492B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709103" y="3167130"/>
            <a:ext cx="238003" cy="187058"/>
          </a:xfrm>
          <a:prstGeom prst="rect">
            <a:avLst/>
          </a:prstGeom>
        </p:spPr>
      </p:pic>
      <p:cxnSp>
        <p:nvCxnSpPr>
          <p:cNvPr id="145" name="직선 화살표 연결선 144">
            <a:extLst>
              <a:ext uri="{FF2B5EF4-FFF2-40B4-BE49-F238E27FC236}">
                <a16:creationId xmlns:a16="http://schemas.microsoft.com/office/drawing/2014/main" id="{5FB2523C-1E9F-DBE7-F29F-50A67A3B2A6A}"/>
              </a:ext>
            </a:extLst>
          </p:cNvPr>
          <p:cNvCxnSpPr>
            <a:cxnSpLocks/>
            <a:stCxn id="172" idx="4"/>
            <a:endCxn id="141" idx="0"/>
          </p:cNvCxnSpPr>
          <p:nvPr/>
        </p:nvCxnSpPr>
        <p:spPr>
          <a:xfrm>
            <a:off x="8726931" y="2961120"/>
            <a:ext cx="1" cy="1768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6" name="순서도: 처리 145">
            <a:extLst>
              <a:ext uri="{FF2B5EF4-FFF2-40B4-BE49-F238E27FC236}">
                <a16:creationId xmlns:a16="http://schemas.microsoft.com/office/drawing/2014/main" id="{122013D1-B6E2-BD71-1DBE-78D61BD17369}"/>
              </a:ext>
            </a:extLst>
          </p:cNvPr>
          <p:cNvSpPr/>
          <p:nvPr/>
        </p:nvSpPr>
        <p:spPr>
          <a:xfrm>
            <a:off x="7974383" y="4826837"/>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sp>
        <p:nvSpPr>
          <p:cNvPr id="147" name="순서도: 처리 146">
            <a:extLst>
              <a:ext uri="{FF2B5EF4-FFF2-40B4-BE49-F238E27FC236}">
                <a16:creationId xmlns:a16="http://schemas.microsoft.com/office/drawing/2014/main" id="{0CDAEEF6-C09F-7270-04FC-E9BB372043EE}"/>
              </a:ext>
            </a:extLst>
          </p:cNvPr>
          <p:cNvSpPr/>
          <p:nvPr/>
        </p:nvSpPr>
        <p:spPr>
          <a:xfrm>
            <a:off x="8062380" y="4404624"/>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ApplyService.java</a:t>
            </a:r>
            <a:endParaRPr lang="ko-KR" altLang="en-US" sz="800" dirty="0">
              <a:solidFill>
                <a:schemeClr val="tx1"/>
              </a:solidFill>
            </a:endParaRPr>
          </a:p>
        </p:txBody>
      </p:sp>
      <p:cxnSp>
        <p:nvCxnSpPr>
          <p:cNvPr id="148" name="직선 화살표 연결선 147">
            <a:extLst>
              <a:ext uri="{FF2B5EF4-FFF2-40B4-BE49-F238E27FC236}">
                <a16:creationId xmlns:a16="http://schemas.microsoft.com/office/drawing/2014/main" id="{61A84A5C-1900-C4C6-92B1-E3EF2EE1015F}"/>
              </a:ext>
            </a:extLst>
          </p:cNvPr>
          <p:cNvCxnSpPr>
            <a:cxnSpLocks/>
            <a:stCxn id="147" idx="2"/>
            <a:endCxn id="146" idx="0"/>
          </p:cNvCxnSpPr>
          <p:nvPr/>
        </p:nvCxnSpPr>
        <p:spPr>
          <a:xfrm flipH="1">
            <a:off x="8726931" y="4649972"/>
            <a:ext cx="1" cy="1768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52" name="직선 화살표 연결선 151">
            <a:extLst>
              <a:ext uri="{FF2B5EF4-FFF2-40B4-BE49-F238E27FC236}">
                <a16:creationId xmlns:a16="http://schemas.microsoft.com/office/drawing/2014/main" id="{F4DC7CF5-388C-D5EC-FA5F-3FED67C1B5E3}"/>
              </a:ext>
            </a:extLst>
          </p:cNvPr>
          <p:cNvCxnSpPr>
            <a:cxnSpLocks/>
            <a:stCxn id="142" idx="2"/>
            <a:endCxn id="147" idx="0"/>
          </p:cNvCxnSpPr>
          <p:nvPr/>
        </p:nvCxnSpPr>
        <p:spPr>
          <a:xfrm>
            <a:off x="8726931" y="4227759"/>
            <a:ext cx="1" cy="1768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7" name="순서도: 문서 156">
            <a:extLst>
              <a:ext uri="{FF2B5EF4-FFF2-40B4-BE49-F238E27FC236}">
                <a16:creationId xmlns:a16="http://schemas.microsoft.com/office/drawing/2014/main" id="{54D9F443-25A3-C6ED-5C1F-A86522AFFF5B}"/>
              </a:ext>
            </a:extLst>
          </p:cNvPr>
          <p:cNvSpPr/>
          <p:nvPr/>
        </p:nvSpPr>
        <p:spPr>
          <a:xfrm>
            <a:off x="8078342" y="5249049"/>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Program-list.html</a:t>
            </a:r>
            <a:endParaRPr lang="ko-KR" altLang="en-US" sz="800" dirty="0">
              <a:solidFill>
                <a:schemeClr val="tx1"/>
              </a:solidFill>
            </a:endParaRPr>
          </a:p>
        </p:txBody>
      </p:sp>
      <p:cxnSp>
        <p:nvCxnSpPr>
          <p:cNvPr id="158" name="직선 화살표 연결선 157">
            <a:extLst>
              <a:ext uri="{FF2B5EF4-FFF2-40B4-BE49-F238E27FC236}">
                <a16:creationId xmlns:a16="http://schemas.microsoft.com/office/drawing/2014/main" id="{F838516F-9A0F-0846-B56C-9B6DEFC99DF9}"/>
              </a:ext>
            </a:extLst>
          </p:cNvPr>
          <p:cNvCxnSpPr>
            <a:cxnSpLocks/>
            <a:stCxn id="146" idx="2"/>
            <a:endCxn id="157" idx="0"/>
          </p:cNvCxnSpPr>
          <p:nvPr/>
        </p:nvCxnSpPr>
        <p:spPr>
          <a:xfrm>
            <a:off x="8726931" y="5072185"/>
            <a:ext cx="1" cy="1768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59" name="순서도: 문서 158">
            <a:extLst>
              <a:ext uri="{FF2B5EF4-FFF2-40B4-BE49-F238E27FC236}">
                <a16:creationId xmlns:a16="http://schemas.microsoft.com/office/drawing/2014/main" id="{701F77DD-F45A-BEFB-B4DB-531F37A16971}"/>
              </a:ext>
            </a:extLst>
          </p:cNvPr>
          <p:cNvSpPr/>
          <p:nvPr/>
        </p:nvSpPr>
        <p:spPr>
          <a:xfrm>
            <a:off x="8078342" y="202695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Program-detail.html</a:t>
            </a:r>
            <a:endParaRPr lang="ko-KR" altLang="en-US" sz="800" dirty="0">
              <a:solidFill>
                <a:schemeClr val="tx1"/>
              </a:solidFill>
            </a:endParaRPr>
          </a:p>
        </p:txBody>
      </p:sp>
      <p:sp>
        <p:nvSpPr>
          <p:cNvPr id="160" name="직사각형 159">
            <a:extLst>
              <a:ext uri="{FF2B5EF4-FFF2-40B4-BE49-F238E27FC236}">
                <a16:creationId xmlns:a16="http://schemas.microsoft.com/office/drawing/2014/main" id="{2BE81DAC-430C-2AF2-00E8-FC87C5F0ED5E}"/>
              </a:ext>
            </a:extLst>
          </p:cNvPr>
          <p:cNvSpPr/>
          <p:nvPr/>
        </p:nvSpPr>
        <p:spPr>
          <a:xfrm>
            <a:off x="8769064" y="5051601"/>
            <a:ext cx="582211" cy="215444"/>
          </a:xfrm>
          <a:prstGeom prst="rect">
            <a:avLst/>
          </a:prstGeom>
        </p:spPr>
        <p:txBody>
          <a:bodyPr wrap="none">
            <a:spAutoFit/>
          </a:bodyPr>
          <a:lstStyle/>
          <a:p>
            <a:r>
              <a:rPr lang="en-US" altLang="ko-KR" sz="800"/>
              <a:t>Redirect</a:t>
            </a:r>
            <a:endParaRPr lang="ko-KR" altLang="en-US" sz="800" dirty="0"/>
          </a:p>
        </p:txBody>
      </p:sp>
      <p:sp>
        <p:nvSpPr>
          <p:cNvPr id="161" name="순서도: 처리 160">
            <a:extLst>
              <a:ext uri="{FF2B5EF4-FFF2-40B4-BE49-F238E27FC236}">
                <a16:creationId xmlns:a16="http://schemas.microsoft.com/office/drawing/2014/main" id="{03EE29CD-249C-27FD-B449-7156017AFE46}"/>
              </a:ext>
            </a:extLst>
          </p:cNvPr>
          <p:cNvSpPr/>
          <p:nvPr/>
        </p:nvSpPr>
        <p:spPr>
          <a:xfrm>
            <a:off x="8076914" y="3560198"/>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cxnSp>
        <p:nvCxnSpPr>
          <p:cNvPr id="162" name="직선 화살표 연결선 161">
            <a:extLst>
              <a:ext uri="{FF2B5EF4-FFF2-40B4-BE49-F238E27FC236}">
                <a16:creationId xmlns:a16="http://schemas.microsoft.com/office/drawing/2014/main" id="{1ED3C0C2-0BD5-34DA-CA5D-40369EF7DDAC}"/>
              </a:ext>
            </a:extLst>
          </p:cNvPr>
          <p:cNvCxnSpPr>
            <a:cxnSpLocks/>
            <a:stCxn id="161" idx="2"/>
            <a:endCxn id="142" idx="0"/>
          </p:cNvCxnSpPr>
          <p:nvPr/>
        </p:nvCxnSpPr>
        <p:spPr>
          <a:xfrm>
            <a:off x="8726931" y="3805546"/>
            <a:ext cx="0" cy="1768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72" name="순서도: 데이터 171">
            <a:extLst>
              <a:ext uri="{FF2B5EF4-FFF2-40B4-BE49-F238E27FC236}">
                <a16:creationId xmlns:a16="http://schemas.microsoft.com/office/drawing/2014/main" id="{90F8BE35-9F7F-18EE-969A-3E9A00591BA8}"/>
              </a:ext>
            </a:extLst>
          </p:cNvPr>
          <p:cNvSpPr/>
          <p:nvPr/>
        </p:nvSpPr>
        <p:spPr>
          <a:xfrm>
            <a:off x="8101511" y="2472000"/>
            <a:ext cx="1250840" cy="489120"/>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memberId, resumeId, programId</a:t>
            </a:r>
            <a:endParaRPr lang="ko-KR" altLang="en-US" sz="800" dirty="0">
              <a:solidFill>
                <a:schemeClr val="tx1"/>
              </a:solidFill>
              <a:latin typeface="+mn-ea"/>
            </a:endParaRPr>
          </a:p>
        </p:txBody>
      </p:sp>
      <p:cxnSp>
        <p:nvCxnSpPr>
          <p:cNvPr id="175" name="직선 화살표 연결선 174">
            <a:extLst>
              <a:ext uri="{FF2B5EF4-FFF2-40B4-BE49-F238E27FC236}">
                <a16:creationId xmlns:a16="http://schemas.microsoft.com/office/drawing/2014/main" id="{CA9C729D-58A3-B7D9-B16C-8173628654F2}"/>
              </a:ext>
            </a:extLst>
          </p:cNvPr>
          <p:cNvCxnSpPr>
            <a:cxnSpLocks/>
            <a:stCxn id="159" idx="2"/>
            <a:endCxn id="172" idx="1"/>
          </p:cNvCxnSpPr>
          <p:nvPr/>
        </p:nvCxnSpPr>
        <p:spPr>
          <a:xfrm flipH="1">
            <a:off x="8726931" y="2277405"/>
            <a:ext cx="1" cy="19459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41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7FF25-3F7F-FF0C-4509-0520701A819F}"/>
            </a:ext>
          </a:extLst>
        </p:cNvPr>
        <p:cNvGrpSpPr/>
        <p:nvPr/>
      </p:nvGrpSpPr>
      <p:grpSpPr>
        <a:xfrm>
          <a:off x="0" y="0"/>
          <a:ext cx="0" cy="0"/>
          <a:chOff x="0" y="0"/>
          <a:chExt cx="0" cy="0"/>
        </a:xfrm>
      </p:grpSpPr>
      <p:graphicFrame>
        <p:nvGraphicFramePr>
          <p:cNvPr id="27" name="표 26">
            <a:extLst>
              <a:ext uri="{FF2B5EF4-FFF2-40B4-BE49-F238E27FC236}">
                <a16:creationId xmlns:a16="http://schemas.microsoft.com/office/drawing/2014/main" id="{A0ADA678-CDBA-3B86-0BF7-7F5E94083B4F}"/>
              </a:ext>
            </a:extLst>
          </p:cNvPr>
          <p:cNvGraphicFramePr>
            <a:graphicFrameLocks noGrp="1"/>
          </p:cNvGraphicFramePr>
          <p:nvPr>
            <p:extLst>
              <p:ext uri="{D42A27DB-BD31-4B8C-83A1-F6EECF244321}">
                <p14:modId xmlns:p14="http://schemas.microsoft.com/office/powerpoint/2010/main" val="263918635"/>
              </p:ext>
            </p:extLst>
          </p:nvPr>
        </p:nvGraphicFramePr>
        <p:xfrm>
          <a:off x="1305482" y="1262782"/>
          <a:ext cx="9581036" cy="4784996"/>
        </p:xfrm>
        <a:graphic>
          <a:graphicData uri="http://schemas.openxmlformats.org/drawingml/2006/table">
            <a:tbl>
              <a:tblPr>
                <a:tableStyleId>{5C22544A-7EE6-4342-B048-85BDC9FD1C3A}</a:tableStyleId>
              </a:tblPr>
              <a:tblGrid>
                <a:gridCol w="949588">
                  <a:extLst>
                    <a:ext uri="{9D8B030D-6E8A-4147-A177-3AD203B41FA5}">
                      <a16:colId xmlns:a16="http://schemas.microsoft.com/office/drawing/2014/main" val="554055183"/>
                    </a:ext>
                  </a:extLst>
                </a:gridCol>
                <a:gridCol w="4315724">
                  <a:extLst>
                    <a:ext uri="{9D8B030D-6E8A-4147-A177-3AD203B41FA5}">
                      <a16:colId xmlns:a16="http://schemas.microsoft.com/office/drawing/2014/main" val="20000"/>
                    </a:ext>
                  </a:extLst>
                </a:gridCol>
                <a:gridCol w="4315724">
                  <a:extLst>
                    <a:ext uri="{9D8B030D-6E8A-4147-A177-3AD203B41FA5}">
                      <a16:colId xmlns:a16="http://schemas.microsoft.com/office/drawing/2014/main" val="20004"/>
                    </a:ext>
                  </a:extLst>
                </a:gridCol>
              </a:tblGrid>
              <a:tr h="472358">
                <a:tc rowSpan="2">
                  <a:txBody>
                    <a:bodyPr/>
                    <a:lstStyle/>
                    <a:p>
                      <a:pPr algn="ctr" latinLnBrk="1"/>
                      <a:r>
                        <a:rPr lang="en-US" altLang="ko-KR" sz="1000" b="1">
                          <a:solidFill>
                            <a:schemeClr val="tx1"/>
                          </a:solidFill>
                        </a:rPr>
                        <a:t>Program</a:t>
                      </a:r>
                    </a:p>
                    <a:p>
                      <a:pPr algn="ctr" latinLnBrk="1"/>
                      <a:r>
                        <a:rPr lang="en-US" altLang="ko-KR" sz="1000" b="1">
                          <a:solidFill>
                            <a:schemeClr val="tx1"/>
                          </a:solidFill>
                        </a:rPr>
                        <a:t>List</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Get Company Detail Information.</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Get Company’s Current Pending Programs </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312638">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7FC1C219-FC2F-1F53-BAAB-77990E723CB6}"/>
              </a:ext>
            </a:extLst>
          </p:cNvPr>
          <p:cNvSpPr>
            <a:spLocks noGrp="1"/>
          </p:cNvSpPr>
          <p:nvPr>
            <p:ph type="title"/>
          </p:nvPr>
        </p:nvSpPr>
        <p:spPr/>
        <p:txBody>
          <a:bodyPr/>
          <a:lstStyle/>
          <a:p>
            <a:r>
              <a:rPr lang="en-US" altLang="ko-KR"/>
              <a:t>Company Info Flow</a:t>
            </a:r>
            <a:endParaRPr lang="ko-KR" altLang="en-US" dirty="0"/>
          </a:p>
        </p:txBody>
      </p:sp>
      <p:sp>
        <p:nvSpPr>
          <p:cNvPr id="139" name="TextBox 138">
            <a:extLst>
              <a:ext uri="{FF2B5EF4-FFF2-40B4-BE49-F238E27FC236}">
                <a16:creationId xmlns:a16="http://schemas.microsoft.com/office/drawing/2014/main" id="{44AF4EB9-FC61-9678-6C4B-9A8459E8FCB7}"/>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4" name="순서도: 처리 3">
            <a:extLst>
              <a:ext uri="{FF2B5EF4-FFF2-40B4-BE49-F238E27FC236}">
                <a16:creationId xmlns:a16="http://schemas.microsoft.com/office/drawing/2014/main" id="{6DE6EE75-9395-11CC-FE22-4434EA6551B4}"/>
              </a:ext>
            </a:extLst>
          </p:cNvPr>
          <p:cNvSpPr/>
          <p:nvPr/>
        </p:nvSpPr>
        <p:spPr>
          <a:xfrm>
            <a:off x="3809875" y="2783974"/>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companyMapper.xml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423EA2E8-578E-EB61-A9C7-0EE3A2572370}"/>
              </a:ext>
            </a:extLst>
          </p:cNvPr>
          <p:cNvSpPr/>
          <p:nvPr/>
        </p:nvSpPr>
        <p:spPr>
          <a:xfrm>
            <a:off x="3803517" y="3693798"/>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CompanyDAO.java</a:t>
            </a:r>
            <a:endParaRPr lang="ko-KR" altLang="en-US" sz="800" dirty="0">
              <a:solidFill>
                <a:schemeClr val="tx1"/>
              </a:solidFill>
            </a:endParaRPr>
          </a:p>
        </p:txBody>
      </p:sp>
      <p:cxnSp>
        <p:nvCxnSpPr>
          <p:cNvPr id="6" name="직선 화살표 연결선 5">
            <a:extLst>
              <a:ext uri="{FF2B5EF4-FFF2-40B4-BE49-F238E27FC236}">
                <a16:creationId xmlns:a16="http://schemas.microsoft.com/office/drawing/2014/main" id="{CDF38BB6-4946-8B0F-ABDB-05DFB7DEA420}"/>
              </a:ext>
            </a:extLst>
          </p:cNvPr>
          <p:cNvCxnSpPr>
            <a:cxnSpLocks/>
            <a:stCxn id="4" idx="2"/>
            <a:endCxn id="25" idx="0"/>
          </p:cNvCxnSpPr>
          <p:nvPr/>
        </p:nvCxnSpPr>
        <p:spPr>
          <a:xfrm flipH="1">
            <a:off x="4453534" y="3029322"/>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7" name="그림 6">
            <a:extLst>
              <a:ext uri="{FF2B5EF4-FFF2-40B4-BE49-F238E27FC236}">
                <a16:creationId xmlns:a16="http://schemas.microsoft.com/office/drawing/2014/main" id="{83F302EA-23F7-6D1E-0F85-3BFCCBE0DF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3365865" y="2813119"/>
            <a:ext cx="238003" cy="187058"/>
          </a:xfrm>
          <a:prstGeom prst="rect">
            <a:avLst/>
          </a:prstGeom>
        </p:spPr>
      </p:pic>
      <p:cxnSp>
        <p:nvCxnSpPr>
          <p:cNvPr id="8" name="직선 화살표 연결선 7">
            <a:extLst>
              <a:ext uri="{FF2B5EF4-FFF2-40B4-BE49-F238E27FC236}">
                <a16:creationId xmlns:a16="http://schemas.microsoft.com/office/drawing/2014/main" id="{825DB820-F9A2-80FF-03A8-6A0B1B759DED}"/>
              </a:ext>
            </a:extLst>
          </p:cNvPr>
          <p:cNvCxnSpPr>
            <a:cxnSpLocks/>
            <a:stCxn id="23" idx="2"/>
            <a:endCxn id="4" idx="0"/>
          </p:cNvCxnSpPr>
          <p:nvPr/>
        </p:nvCxnSpPr>
        <p:spPr>
          <a:xfrm>
            <a:off x="4453535" y="2556680"/>
            <a:ext cx="0" cy="2272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9" name="순서도: 처리 8">
            <a:extLst>
              <a:ext uri="{FF2B5EF4-FFF2-40B4-BE49-F238E27FC236}">
                <a16:creationId xmlns:a16="http://schemas.microsoft.com/office/drawing/2014/main" id="{678CA8E9-AB52-78E3-17F0-6B97857A8B38}"/>
              </a:ext>
            </a:extLst>
          </p:cNvPr>
          <p:cNvSpPr/>
          <p:nvPr/>
        </p:nvSpPr>
        <p:spPr>
          <a:xfrm>
            <a:off x="3700986" y="4603622"/>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264858FC-0AA2-86B3-16CB-42B3D00C7BBB}"/>
              </a:ext>
            </a:extLst>
          </p:cNvPr>
          <p:cNvSpPr/>
          <p:nvPr/>
        </p:nvSpPr>
        <p:spPr>
          <a:xfrm>
            <a:off x="3788983" y="4148710"/>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CopmanyService.java</a:t>
            </a:r>
            <a:endParaRPr lang="ko-KR" altLang="en-US" sz="800" dirty="0">
              <a:solidFill>
                <a:schemeClr val="tx1"/>
              </a:solidFill>
            </a:endParaRPr>
          </a:p>
        </p:txBody>
      </p:sp>
      <p:cxnSp>
        <p:nvCxnSpPr>
          <p:cNvPr id="11" name="직선 화살표 연결선 10">
            <a:extLst>
              <a:ext uri="{FF2B5EF4-FFF2-40B4-BE49-F238E27FC236}">
                <a16:creationId xmlns:a16="http://schemas.microsoft.com/office/drawing/2014/main" id="{B2A04C96-1E28-FF9F-ECBF-8CC5BE925549}"/>
              </a:ext>
            </a:extLst>
          </p:cNvPr>
          <p:cNvCxnSpPr>
            <a:cxnSpLocks/>
            <a:stCxn id="10" idx="2"/>
            <a:endCxn id="9" idx="0"/>
          </p:cNvCxnSpPr>
          <p:nvPr/>
        </p:nvCxnSpPr>
        <p:spPr>
          <a:xfrm flipH="1">
            <a:off x="4453534" y="4394058"/>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93B888CA-F464-597A-DC7E-A6C2A906F044}"/>
              </a:ext>
            </a:extLst>
          </p:cNvPr>
          <p:cNvCxnSpPr>
            <a:cxnSpLocks/>
            <a:stCxn id="5" idx="2"/>
            <a:endCxn id="10" idx="0"/>
          </p:cNvCxnSpPr>
          <p:nvPr/>
        </p:nvCxnSpPr>
        <p:spPr>
          <a:xfrm>
            <a:off x="4453534" y="3939146"/>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 name="순서도: 문서 19">
            <a:extLst>
              <a:ext uri="{FF2B5EF4-FFF2-40B4-BE49-F238E27FC236}">
                <a16:creationId xmlns:a16="http://schemas.microsoft.com/office/drawing/2014/main" id="{58BE74FC-168C-D2EC-A643-ECC07F5C7376}"/>
              </a:ext>
            </a:extLst>
          </p:cNvPr>
          <p:cNvSpPr/>
          <p:nvPr/>
        </p:nvSpPr>
        <p:spPr>
          <a:xfrm>
            <a:off x="3804945" y="5058535"/>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Company-info.html</a:t>
            </a:r>
            <a:endParaRPr lang="ko-KR" altLang="en-US" sz="800" dirty="0">
              <a:solidFill>
                <a:schemeClr val="tx1"/>
              </a:solidFill>
            </a:endParaRPr>
          </a:p>
        </p:txBody>
      </p:sp>
      <p:cxnSp>
        <p:nvCxnSpPr>
          <p:cNvPr id="21" name="직선 화살표 연결선 20">
            <a:extLst>
              <a:ext uri="{FF2B5EF4-FFF2-40B4-BE49-F238E27FC236}">
                <a16:creationId xmlns:a16="http://schemas.microsoft.com/office/drawing/2014/main" id="{8AF87765-7620-B963-C41E-CB536EA8FF9D}"/>
              </a:ext>
            </a:extLst>
          </p:cNvPr>
          <p:cNvCxnSpPr>
            <a:cxnSpLocks/>
            <a:stCxn id="9" idx="2"/>
            <a:endCxn id="20" idx="0"/>
          </p:cNvCxnSpPr>
          <p:nvPr/>
        </p:nvCxnSpPr>
        <p:spPr>
          <a:xfrm>
            <a:off x="4453534" y="4848970"/>
            <a:ext cx="1" cy="2095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CF870E81-63CF-654A-4C15-FE9BBF962DF0}"/>
              </a:ext>
            </a:extLst>
          </p:cNvPr>
          <p:cNvSpPr/>
          <p:nvPr/>
        </p:nvSpPr>
        <p:spPr>
          <a:xfrm>
            <a:off x="3083954" y="2576473"/>
            <a:ext cx="801823" cy="215444"/>
          </a:xfrm>
          <a:prstGeom prst="rect">
            <a:avLst/>
          </a:prstGeom>
        </p:spPr>
        <p:txBody>
          <a:bodyPr wrap="none">
            <a:spAutoFit/>
          </a:bodyPr>
          <a:lstStyle/>
          <a:p>
            <a:pPr algn="ctr"/>
            <a:r>
              <a:rPr lang="en-US" altLang="ko-KR" sz="800">
                <a:latin typeface="+mj-lt"/>
              </a:rPr>
              <a:t>tbl_company</a:t>
            </a:r>
          </a:p>
        </p:txBody>
      </p:sp>
      <p:sp>
        <p:nvSpPr>
          <p:cNvPr id="23" name="순서도: 문서 22">
            <a:extLst>
              <a:ext uri="{FF2B5EF4-FFF2-40B4-BE49-F238E27FC236}">
                <a16:creationId xmlns:a16="http://schemas.microsoft.com/office/drawing/2014/main" id="{A1151528-C575-771F-94EC-6DBA5F151A20}"/>
              </a:ext>
            </a:extLst>
          </p:cNvPr>
          <p:cNvSpPr/>
          <p:nvPr/>
        </p:nvSpPr>
        <p:spPr>
          <a:xfrm>
            <a:off x="3804945" y="2306227"/>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Company-info.html</a:t>
            </a:r>
            <a:endParaRPr lang="ko-KR" altLang="en-US" sz="800" dirty="0">
              <a:solidFill>
                <a:schemeClr val="tx1"/>
              </a:solidFill>
            </a:endParaRPr>
          </a:p>
        </p:txBody>
      </p:sp>
      <p:sp>
        <p:nvSpPr>
          <p:cNvPr id="24" name="직사각형 23">
            <a:extLst>
              <a:ext uri="{FF2B5EF4-FFF2-40B4-BE49-F238E27FC236}">
                <a16:creationId xmlns:a16="http://schemas.microsoft.com/office/drawing/2014/main" id="{A163F19D-3BDC-3DD7-3C1A-B699712E5CD6}"/>
              </a:ext>
            </a:extLst>
          </p:cNvPr>
          <p:cNvSpPr/>
          <p:nvPr/>
        </p:nvSpPr>
        <p:spPr>
          <a:xfrm>
            <a:off x="4453534" y="4841812"/>
            <a:ext cx="582211" cy="215444"/>
          </a:xfrm>
          <a:prstGeom prst="rect">
            <a:avLst/>
          </a:prstGeom>
        </p:spPr>
        <p:txBody>
          <a:bodyPr wrap="none">
            <a:spAutoFit/>
          </a:bodyPr>
          <a:lstStyle/>
          <a:p>
            <a:r>
              <a:rPr lang="en-US" altLang="ko-KR" sz="800"/>
              <a:t>Redirect</a:t>
            </a:r>
            <a:endParaRPr lang="ko-KR" altLang="en-US" sz="800" dirty="0"/>
          </a:p>
        </p:txBody>
      </p:sp>
      <p:sp>
        <p:nvSpPr>
          <p:cNvPr id="25" name="순서도: 처리 24">
            <a:extLst>
              <a:ext uri="{FF2B5EF4-FFF2-40B4-BE49-F238E27FC236}">
                <a16:creationId xmlns:a16="http://schemas.microsoft.com/office/drawing/2014/main" id="{9372DC96-08C8-B4C1-7335-06251E1F1403}"/>
              </a:ext>
            </a:extLst>
          </p:cNvPr>
          <p:cNvSpPr/>
          <p:nvPr/>
        </p:nvSpPr>
        <p:spPr>
          <a:xfrm>
            <a:off x="3803517" y="3238886"/>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CompanyMapper.java</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0C07D77F-4169-AE71-C3E3-8604883774B7}"/>
              </a:ext>
            </a:extLst>
          </p:cNvPr>
          <p:cNvCxnSpPr>
            <a:cxnSpLocks/>
            <a:stCxn id="25" idx="2"/>
            <a:endCxn id="5" idx="0"/>
          </p:cNvCxnSpPr>
          <p:nvPr/>
        </p:nvCxnSpPr>
        <p:spPr>
          <a:xfrm>
            <a:off x="4453534" y="3484234"/>
            <a:ext cx="0"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순서도: 처리 44">
            <a:extLst>
              <a:ext uri="{FF2B5EF4-FFF2-40B4-BE49-F238E27FC236}">
                <a16:creationId xmlns:a16="http://schemas.microsoft.com/office/drawing/2014/main" id="{185CA94D-89C2-30C2-DC71-3E22DDE133CF}"/>
              </a:ext>
            </a:extLst>
          </p:cNvPr>
          <p:cNvSpPr/>
          <p:nvPr/>
        </p:nvSpPr>
        <p:spPr>
          <a:xfrm>
            <a:off x="8188727" y="2783974"/>
            <a:ext cx="128731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BC2700DB-797A-93F1-F0A1-98097AA0E8A7}"/>
              </a:ext>
            </a:extLst>
          </p:cNvPr>
          <p:cNvSpPr/>
          <p:nvPr/>
        </p:nvSpPr>
        <p:spPr>
          <a:xfrm>
            <a:off x="8182369" y="3693798"/>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61F7D457-F649-8B2E-E1C7-4E321C12B73F}"/>
              </a:ext>
            </a:extLst>
          </p:cNvPr>
          <p:cNvCxnSpPr>
            <a:cxnSpLocks/>
            <a:stCxn id="45" idx="2"/>
            <a:endCxn id="59" idx="0"/>
          </p:cNvCxnSpPr>
          <p:nvPr/>
        </p:nvCxnSpPr>
        <p:spPr>
          <a:xfrm flipH="1">
            <a:off x="8832386" y="3029322"/>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48" name="그림 47">
            <a:extLst>
              <a:ext uri="{FF2B5EF4-FFF2-40B4-BE49-F238E27FC236}">
                <a16:creationId xmlns:a16="http://schemas.microsoft.com/office/drawing/2014/main" id="{E0CB01CC-89B2-1C9C-FE92-64ECD835B7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7744717" y="2813119"/>
            <a:ext cx="238003" cy="187058"/>
          </a:xfrm>
          <a:prstGeom prst="rect">
            <a:avLst/>
          </a:prstGeom>
        </p:spPr>
      </p:pic>
      <p:cxnSp>
        <p:nvCxnSpPr>
          <p:cNvPr id="49" name="직선 화살표 연결선 48">
            <a:extLst>
              <a:ext uri="{FF2B5EF4-FFF2-40B4-BE49-F238E27FC236}">
                <a16:creationId xmlns:a16="http://schemas.microsoft.com/office/drawing/2014/main" id="{A20C1DC4-5E0A-E32B-00CB-FD2681FE3DDB}"/>
              </a:ext>
            </a:extLst>
          </p:cNvPr>
          <p:cNvCxnSpPr>
            <a:cxnSpLocks/>
            <a:stCxn id="57" idx="2"/>
            <a:endCxn id="45" idx="0"/>
          </p:cNvCxnSpPr>
          <p:nvPr/>
        </p:nvCxnSpPr>
        <p:spPr>
          <a:xfrm>
            <a:off x="8832387" y="2556680"/>
            <a:ext cx="0" cy="22729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0" name="순서도: 처리 49">
            <a:extLst>
              <a:ext uri="{FF2B5EF4-FFF2-40B4-BE49-F238E27FC236}">
                <a16:creationId xmlns:a16="http://schemas.microsoft.com/office/drawing/2014/main" id="{91A77C70-28C2-57E3-3AA3-B30AB4E221C7}"/>
              </a:ext>
            </a:extLst>
          </p:cNvPr>
          <p:cNvSpPr/>
          <p:nvPr/>
        </p:nvSpPr>
        <p:spPr>
          <a:xfrm>
            <a:off x="8079838" y="4603622"/>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ProgramController.java</a:t>
            </a:r>
            <a:endParaRPr lang="ko-KR" altLang="en-US" sz="800" dirty="0">
              <a:solidFill>
                <a:schemeClr val="tx1"/>
              </a:solidFill>
            </a:endParaRPr>
          </a:p>
        </p:txBody>
      </p:sp>
      <p:sp>
        <p:nvSpPr>
          <p:cNvPr id="51" name="순서도: 처리 50">
            <a:extLst>
              <a:ext uri="{FF2B5EF4-FFF2-40B4-BE49-F238E27FC236}">
                <a16:creationId xmlns:a16="http://schemas.microsoft.com/office/drawing/2014/main" id="{E320D04F-8EC7-AA87-50DE-B75F88DB50FC}"/>
              </a:ext>
            </a:extLst>
          </p:cNvPr>
          <p:cNvSpPr/>
          <p:nvPr/>
        </p:nvSpPr>
        <p:spPr>
          <a:xfrm>
            <a:off x="8167835" y="4148710"/>
            <a:ext cx="1329103"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cxnSp>
        <p:nvCxnSpPr>
          <p:cNvPr id="52" name="직선 화살표 연결선 51">
            <a:extLst>
              <a:ext uri="{FF2B5EF4-FFF2-40B4-BE49-F238E27FC236}">
                <a16:creationId xmlns:a16="http://schemas.microsoft.com/office/drawing/2014/main" id="{349204FE-2296-BA5F-F63B-7A3AE8D0C3DE}"/>
              </a:ext>
            </a:extLst>
          </p:cNvPr>
          <p:cNvCxnSpPr>
            <a:cxnSpLocks/>
            <a:stCxn id="51" idx="2"/>
            <a:endCxn id="50" idx="0"/>
          </p:cNvCxnSpPr>
          <p:nvPr/>
        </p:nvCxnSpPr>
        <p:spPr>
          <a:xfrm flipH="1">
            <a:off x="8832386" y="4394058"/>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1F545AE7-9420-A7F4-5E7C-3E65F55D3C97}"/>
              </a:ext>
            </a:extLst>
          </p:cNvPr>
          <p:cNvCxnSpPr>
            <a:cxnSpLocks/>
            <a:stCxn id="46" idx="2"/>
            <a:endCxn id="51" idx="0"/>
          </p:cNvCxnSpPr>
          <p:nvPr/>
        </p:nvCxnSpPr>
        <p:spPr>
          <a:xfrm>
            <a:off x="8832386" y="3939146"/>
            <a:ext cx="1"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4" name="순서도: 문서 53">
            <a:extLst>
              <a:ext uri="{FF2B5EF4-FFF2-40B4-BE49-F238E27FC236}">
                <a16:creationId xmlns:a16="http://schemas.microsoft.com/office/drawing/2014/main" id="{8889967B-B403-206B-6910-2BA3AB569610}"/>
              </a:ext>
            </a:extLst>
          </p:cNvPr>
          <p:cNvSpPr/>
          <p:nvPr/>
        </p:nvSpPr>
        <p:spPr>
          <a:xfrm>
            <a:off x="8183797" y="5058535"/>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Company-info.html</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D3343895-2187-A58D-24B6-D66F8C479098}"/>
              </a:ext>
            </a:extLst>
          </p:cNvPr>
          <p:cNvCxnSpPr>
            <a:cxnSpLocks/>
            <a:stCxn id="50" idx="2"/>
            <a:endCxn id="54" idx="0"/>
          </p:cNvCxnSpPr>
          <p:nvPr/>
        </p:nvCxnSpPr>
        <p:spPr>
          <a:xfrm>
            <a:off x="8832386" y="4848970"/>
            <a:ext cx="1" cy="20956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6" name="직사각형 55">
            <a:extLst>
              <a:ext uri="{FF2B5EF4-FFF2-40B4-BE49-F238E27FC236}">
                <a16:creationId xmlns:a16="http://schemas.microsoft.com/office/drawing/2014/main" id="{C1F313B1-F839-0A5F-31E5-8CA818C0E0A9}"/>
              </a:ext>
            </a:extLst>
          </p:cNvPr>
          <p:cNvSpPr/>
          <p:nvPr/>
        </p:nvSpPr>
        <p:spPr>
          <a:xfrm>
            <a:off x="7473227" y="2576473"/>
            <a:ext cx="780983" cy="215444"/>
          </a:xfrm>
          <a:prstGeom prst="rect">
            <a:avLst/>
          </a:prstGeom>
        </p:spPr>
        <p:txBody>
          <a:bodyPr wrap="none">
            <a:spAutoFit/>
          </a:bodyPr>
          <a:lstStyle/>
          <a:p>
            <a:pPr algn="ctr"/>
            <a:r>
              <a:rPr lang="en-US" altLang="ko-KR" sz="800">
                <a:latin typeface="+mj-lt"/>
              </a:rPr>
              <a:t>tbl_program</a:t>
            </a:r>
          </a:p>
        </p:txBody>
      </p:sp>
      <p:sp>
        <p:nvSpPr>
          <p:cNvPr id="57" name="순서도: 문서 56">
            <a:extLst>
              <a:ext uri="{FF2B5EF4-FFF2-40B4-BE49-F238E27FC236}">
                <a16:creationId xmlns:a16="http://schemas.microsoft.com/office/drawing/2014/main" id="{4F576D16-BFEB-5C4B-AFB9-F067015B1FAE}"/>
              </a:ext>
            </a:extLst>
          </p:cNvPr>
          <p:cNvSpPr/>
          <p:nvPr/>
        </p:nvSpPr>
        <p:spPr>
          <a:xfrm>
            <a:off x="8183797" y="2306227"/>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Company-info.html</a:t>
            </a:r>
            <a:endParaRPr lang="ko-KR" altLang="en-US" sz="800" dirty="0">
              <a:solidFill>
                <a:schemeClr val="tx1"/>
              </a:solidFill>
            </a:endParaRPr>
          </a:p>
        </p:txBody>
      </p:sp>
      <p:sp>
        <p:nvSpPr>
          <p:cNvPr id="58" name="직사각형 57">
            <a:extLst>
              <a:ext uri="{FF2B5EF4-FFF2-40B4-BE49-F238E27FC236}">
                <a16:creationId xmlns:a16="http://schemas.microsoft.com/office/drawing/2014/main" id="{BEC2EA63-5B0F-51C0-94D0-F359564C1E0C}"/>
              </a:ext>
            </a:extLst>
          </p:cNvPr>
          <p:cNvSpPr/>
          <p:nvPr/>
        </p:nvSpPr>
        <p:spPr>
          <a:xfrm>
            <a:off x="8832386" y="4841812"/>
            <a:ext cx="582211" cy="215444"/>
          </a:xfrm>
          <a:prstGeom prst="rect">
            <a:avLst/>
          </a:prstGeom>
        </p:spPr>
        <p:txBody>
          <a:bodyPr wrap="none">
            <a:spAutoFit/>
          </a:bodyPr>
          <a:lstStyle/>
          <a:p>
            <a:r>
              <a:rPr lang="en-US" altLang="ko-KR" sz="800"/>
              <a:t>Redirect</a:t>
            </a:r>
            <a:endParaRPr lang="ko-KR" altLang="en-US" sz="800" dirty="0"/>
          </a:p>
        </p:txBody>
      </p:sp>
      <p:sp>
        <p:nvSpPr>
          <p:cNvPr id="59" name="순서도: 처리 58">
            <a:extLst>
              <a:ext uri="{FF2B5EF4-FFF2-40B4-BE49-F238E27FC236}">
                <a16:creationId xmlns:a16="http://schemas.microsoft.com/office/drawing/2014/main" id="{541AF6ED-C8A8-77CC-AE7E-728D7C857271}"/>
              </a:ext>
            </a:extLst>
          </p:cNvPr>
          <p:cNvSpPr/>
          <p:nvPr/>
        </p:nvSpPr>
        <p:spPr>
          <a:xfrm>
            <a:off x="8182369" y="3238886"/>
            <a:ext cx="1300034"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cxnSp>
        <p:nvCxnSpPr>
          <p:cNvPr id="60" name="직선 화살표 연결선 59">
            <a:extLst>
              <a:ext uri="{FF2B5EF4-FFF2-40B4-BE49-F238E27FC236}">
                <a16:creationId xmlns:a16="http://schemas.microsoft.com/office/drawing/2014/main" id="{B4B43C15-C78D-3CD9-E163-B72144C4694C}"/>
              </a:ext>
            </a:extLst>
          </p:cNvPr>
          <p:cNvCxnSpPr>
            <a:cxnSpLocks/>
            <a:stCxn id="59" idx="2"/>
            <a:endCxn id="46" idx="0"/>
          </p:cNvCxnSpPr>
          <p:nvPr/>
        </p:nvCxnSpPr>
        <p:spPr>
          <a:xfrm>
            <a:off x="8832386" y="3484234"/>
            <a:ext cx="0" cy="20956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70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3C4E9-CD66-B3A4-3FE7-DE2F8D6EF1CD}"/>
            </a:ext>
          </a:extLst>
        </p:cNvPr>
        <p:cNvGrpSpPr/>
        <p:nvPr/>
      </p:nvGrpSpPr>
      <p:grpSpPr>
        <a:xfrm>
          <a:off x="0" y="0"/>
          <a:ext cx="0" cy="0"/>
          <a:chOff x="0" y="0"/>
          <a:chExt cx="0" cy="0"/>
        </a:xfrm>
      </p:grpSpPr>
      <p:graphicFrame>
        <p:nvGraphicFramePr>
          <p:cNvPr id="59" name="표 58">
            <a:extLst>
              <a:ext uri="{FF2B5EF4-FFF2-40B4-BE49-F238E27FC236}">
                <a16:creationId xmlns:a16="http://schemas.microsoft.com/office/drawing/2014/main" id="{63D1FEDC-2896-1B93-1F7C-7A601588F969}"/>
              </a:ext>
            </a:extLst>
          </p:cNvPr>
          <p:cNvGraphicFramePr>
            <a:graphicFrameLocks noGrp="1"/>
          </p:cNvGraphicFramePr>
          <p:nvPr>
            <p:extLst>
              <p:ext uri="{D42A27DB-BD31-4B8C-83A1-F6EECF244321}">
                <p14:modId xmlns:p14="http://schemas.microsoft.com/office/powerpoint/2010/main" val="73492765"/>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Get All ProgramInfo</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2 STEP. Search - Keyword</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3 STEP.</a:t>
                      </a:r>
                      <a:r>
                        <a:rPr lang="ko-KR" altLang="en-US" sz="1000" b="0">
                          <a:solidFill>
                            <a:schemeClr val="tx1"/>
                          </a:solidFill>
                        </a:rPr>
                        <a:t> </a:t>
                      </a:r>
                      <a:r>
                        <a:rPr lang="en-US" altLang="ko-KR" sz="1000" b="0">
                          <a:solidFill>
                            <a:schemeClr val="tx1"/>
                          </a:solidFill>
                        </a:rPr>
                        <a:t>View ProgramInfo Details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4770F6AF-32D6-FB71-7D8E-869A76381412}"/>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28CC3484-A2D7-1339-D459-2E8E24496F14}"/>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4" name="순서도: 문서 3">
            <a:extLst>
              <a:ext uri="{FF2B5EF4-FFF2-40B4-BE49-F238E27FC236}">
                <a16:creationId xmlns:a16="http://schemas.microsoft.com/office/drawing/2014/main" id="{C1E94ED7-6EF1-D8BA-26E4-229F92F260E5}"/>
              </a:ext>
            </a:extLst>
          </p:cNvPr>
          <p:cNvSpPr/>
          <p:nvPr/>
        </p:nvSpPr>
        <p:spPr>
          <a:xfrm>
            <a:off x="2580354"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76F5832A-27DC-78EB-3101-D2A565F57AF4}"/>
              </a:ext>
            </a:extLst>
          </p:cNvPr>
          <p:cNvSpPr/>
          <p:nvPr/>
        </p:nvSpPr>
        <p:spPr>
          <a:xfrm>
            <a:off x="2576694"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34967098-F008-AAA6-6D68-3FB9C21F4504}"/>
              </a:ext>
            </a:extLst>
          </p:cNvPr>
          <p:cNvSpPr/>
          <p:nvPr/>
        </p:nvSpPr>
        <p:spPr>
          <a:xfrm>
            <a:off x="2580354"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12" name="순서도: 처리 11">
            <a:extLst>
              <a:ext uri="{FF2B5EF4-FFF2-40B4-BE49-F238E27FC236}">
                <a16:creationId xmlns:a16="http://schemas.microsoft.com/office/drawing/2014/main" id="{76D47FB5-5B1C-AFD8-958F-50BBB6A574E1}"/>
              </a:ext>
            </a:extLst>
          </p:cNvPr>
          <p:cNvSpPr/>
          <p:nvPr/>
        </p:nvSpPr>
        <p:spPr>
          <a:xfrm>
            <a:off x="2580354"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13" name="순서도: 처리 12">
            <a:extLst>
              <a:ext uri="{FF2B5EF4-FFF2-40B4-BE49-F238E27FC236}">
                <a16:creationId xmlns:a16="http://schemas.microsoft.com/office/drawing/2014/main" id="{880A1C5E-A0C9-0D14-85E3-D29F4BBB12D5}"/>
              </a:ext>
            </a:extLst>
          </p:cNvPr>
          <p:cNvSpPr/>
          <p:nvPr/>
        </p:nvSpPr>
        <p:spPr>
          <a:xfrm>
            <a:off x="2576694"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14" name="직선 화살표 연결선 13">
            <a:extLst>
              <a:ext uri="{FF2B5EF4-FFF2-40B4-BE49-F238E27FC236}">
                <a16:creationId xmlns:a16="http://schemas.microsoft.com/office/drawing/2014/main" id="{1B80BAC5-360E-0098-79C8-EA0A2051F5E9}"/>
              </a:ext>
            </a:extLst>
          </p:cNvPr>
          <p:cNvCxnSpPr>
            <a:cxnSpLocks/>
            <a:stCxn id="116" idx="2"/>
            <a:endCxn id="12" idx="0"/>
          </p:cNvCxnSpPr>
          <p:nvPr/>
        </p:nvCxnSpPr>
        <p:spPr>
          <a:xfrm flipH="1">
            <a:off x="3228944"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F3123446-F888-A2BA-5B37-5171684772F1}"/>
              </a:ext>
            </a:extLst>
          </p:cNvPr>
          <p:cNvCxnSpPr>
            <a:cxnSpLocks/>
            <a:stCxn id="12" idx="2"/>
            <a:endCxn id="7" idx="0"/>
          </p:cNvCxnSpPr>
          <p:nvPr/>
        </p:nvCxnSpPr>
        <p:spPr>
          <a:xfrm flipH="1">
            <a:off x="3228123"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FC8949A6-E2C7-91BD-62DA-A1A1EA047D0E}"/>
              </a:ext>
            </a:extLst>
          </p:cNvPr>
          <p:cNvCxnSpPr>
            <a:cxnSpLocks/>
            <a:stCxn id="7" idx="2"/>
            <a:endCxn id="13" idx="0"/>
          </p:cNvCxnSpPr>
          <p:nvPr/>
        </p:nvCxnSpPr>
        <p:spPr>
          <a:xfrm flipH="1">
            <a:off x="3224463"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593F8701-9E24-D609-FB42-EA735872B794}"/>
              </a:ext>
            </a:extLst>
          </p:cNvPr>
          <p:cNvCxnSpPr>
            <a:cxnSpLocks/>
            <a:stCxn id="13" idx="2"/>
            <a:endCxn id="5" idx="0"/>
          </p:cNvCxnSpPr>
          <p:nvPr/>
        </p:nvCxnSpPr>
        <p:spPr>
          <a:xfrm flipH="1">
            <a:off x="3224462"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3" name="그림 22">
            <a:extLst>
              <a:ext uri="{FF2B5EF4-FFF2-40B4-BE49-F238E27FC236}">
                <a16:creationId xmlns:a16="http://schemas.microsoft.com/office/drawing/2014/main" id="{FE361213-D0CD-3768-4E19-00D08D67904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47710" y="3505073"/>
            <a:ext cx="335868" cy="263975"/>
          </a:xfrm>
          <a:prstGeom prst="rect">
            <a:avLst/>
          </a:prstGeom>
        </p:spPr>
      </p:pic>
      <p:sp>
        <p:nvSpPr>
          <p:cNvPr id="24" name="직사각형 23">
            <a:extLst>
              <a:ext uri="{FF2B5EF4-FFF2-40B4-BE49-F238E27FC236}">
                <a16:creationId xmlns:a16="http://schemas.microsoft.com/office/drawing/2014/main" id="{B6FACE07-A0BF-0995-5B54-63BB0A13BC34}"/>
              </a:ext>
            </a:extLst>
          </p:cNvPr>
          <p:cNvSpPr/>
          <p:nvPr/>
        </p:nvSpPr>
        <p:spPr>
          <a:xfrm>
            <a:off x="1703512" y="3140968"/>
            <a:ext cx="824265" cy="338554"/>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tbl_program</a:t>
            </a:r>
            <a:endParaRPr lang="en-US" altLang="ko-KR" sz="800" dirty="0">
              <a:latin typeface="+mn-ea"/>
            </a:endParaRPr>
          </a:p>
        </p:txBody>
      </p:sp>
      <p:cxnSp>
        <p:nvCxnSpPr>
          <p:cNvPr id="25" name="직선 연결선 24">
            <a:extLst>
              <a:ext uri="{FF2B5EF4-FFF2-40B4-BE49-F238E27FC236}">
                <a16:creationId xmlns:a16="http://schemas.microsoft.com/office/drawing/2014/main" id="{B483FAA6-0FF0-54B7-25D5-2F85A72A8E2A}"/>
              </a:ext>
            </a:extLst>
          </p:cNvPr>
          <p:cNvCxnSpPr>
            <a:cxnSpLocks/>
            <a:stCxn id="23" idx="3"/>
            <a:endCxn id="12" idx="1"/>
          </p:cNvCxnSpPr>
          <p:nvPr/>
        </p:nvCxnSpPr>
        <p:spPr>
          <a:xfrm>
            <a:off x="2283578"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순서도: 처리 25">
            <a:extLst>
              <a:ext uri="{FF2B5EF4-FFF2-40B4-BE49-F238E27FC236}">
                <a16:creationId xmlns:a16="http://schemas.microsoft.com/office/drawing/2014/main" id="{BF8BA10E-6CD4-9AD5-865F-5A0DA3BC22CF}"/>
              </a:ext>
            </a:extLst>
          </p:cNvPr>
          <p:cNvSpPr/>
          <p:nvPr/>
        </p:nvSpPr>
        <p:spPr>
          <a:xfrm>
            <a:off x="2471914"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27" name="직선 화살표 연결선 26">
            <a:extLst>
              <a:ext uri="{FF2B5EF4-FFF2-40B4-BE49-F238E27FC236}">
                <a16:creationId xmlns:a16="http://schemas.microsoft.com/office/drawing/2014/main" id="{678BF848-1A94-AF0C-43C0-701C8F394CA3}"/>
              </a:ext>
            </a:extLst>
          </p:cNvPr>
          <p:cNvCxnSpPr>
            <a:cxnSpLocks/>
            <a:stCxn id="5" idx="2"/>
            <a:endCxn id="26" idx="0"/>
          </p:cNvCxnSpPr>
          <p:nvPr/>
        </p:nvCxnSpPr>
        <p:spPr>
          <a:xfrm>
            <a:off x="3224462"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31049150-394D-D12E-4E2F-BAB851DFADF2}"/>
              </a:ext>
            </a:extLst>
          </p:cNvPr>
          <p:cNvCxnSpPr>
            <a:cxnSpLocks/>
            <a:stCxn id="26" idx="2"/>
            <a:endCxn id="35" idx="0"/>
          </p:cNvCxnSpPr>
          <p:nvPr/>
        </p:nvCxnSpPr>
        <p:spPr>
          <a:xfrm>
            <a:off x="3224462"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92A576E1-6087-BEA0-8984-7ADE7C52C961}"/>
              </a:ext>
            </a:extLst>
          </p:cNvPr>
          <p:cNvSpPr/>
          <p:nvPr/>
        </p:nvSpPr>
        <p:spPr>
          <a:xfrm>
            <a:off x="3232415" y="2034870"/>
            <a:ext cx="420308" cy="215444"/>
          </a:xfrm>
          <a:prstGeom prst="rect">
            <a:avLst/>
          </a:prstGeom>
        </p:spPr>
        <p:txBody>
          <a:bodyPr wrap="none">
            <a:spAutoFit/>
          </a:bodyPr>
          <a:lstStyle/>
          <a:p>
            <a:r>
              <a:rPr lang="en-US" altLang="ko-KR" sz="800"/>
              <a:t>REST</a:t>
            </a:r>
            <a:endParaRPr lang="ko-KR" altLang="en-US" sz="800" dirty="0"/>
          </a:p>
        </p:txBody>
      </p:sp>
      <p:sp>
        <p:nvSpPr>
          <p:cNvPr id="35" name="순서도: 문서 34">
            <a:extLst>
              <a:ext uri="{FF2B5EF4-FFF2-40B4-BE49-F238E27FC236}">
                <a16:creationId xmlns:a16="http://schemas.microsoft.com/office/drawing/2014/main" id="{0E8F41D4-8389-BA95-9195-FD6BDE2EA200}"/>
              </a:ext>
            </a:extLst>
          </p:cNvPr>
          <p:cNvSpPr/>
          <p:nvPr/>
        </p:nvSpPr>
        <p:spPr>
          <a:xfrm>
            <a:off x="2581621"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71" name="순서도: 데이터 70">
            <a:extLst>
              <a:ext uri="{FF2B5EF4-FFF2-40B4-BE49-F238E27FC236}">
                <a16:creationId xmlns:a16="http://schemas.microsoft.com/office/drawing/2014/main" id="{D86A457C-15A1-84BB-ECE2-AA7DEA7B25DD}"/>
              </a:ext>
            </a:extLst>
          </p:cNvPr>
          <p:cNvSpPr/>
          <p:nvPr/>
        </p:nvSpPr>
        <p:spPr>
          <a:xfrm>
            <a:off x="6279403" y="2298777"/>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Keyword</a:t>
            </a:r>
            <a:endParaRPr lang="ko-KR" altLang="en-US" sz="800" dirty="0">
              <a:solidFill>
                <a:schemeClr val="tx1"/>
              </a:solidFill>
              <a:latin typeface="+mn-ea"/>
            </a:endParaRPr>
          </a:p>
        </p:txBody>
      </p:sp>
      <p:sp>
        <p:nvSpPr>
          <p:cNvPr id="116" name="순서도: 처리 115">
            <a:extLst>
              <a:ext uri="{FF2B5EF4-FFF2-40B4-BE49-F238E27FC236}">
                <a16:creationId xmlns:a16="http://schemas.microsoft.com/office/drawing/2014/main" id="{6A7F316E-2280-2E04-511F-CB6319C99C33}"/>
              </a:ext>
            </a:extLst>
          </p:cNvPr>
          <p:cNvSpPr/>
          <p:nvPr/>
        </p:nvSpPr>
        <p:spPr>
          <a:xfrm>
            <a:off x="2581621"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_service.js</a:t>
            </a:r>
            <a:endParaRPr lang="ko-KR" altLang="en-US" sz="800" dirty="0">
              <a:solidFill>
                <a:schemeClr val="tx1"/>
              </a:solidFill>
            </a:endParaRPr>
          </a:p>
        </p:txBody>
      </p:sp>
      <p:sp>
        <p:nvSpPr>
          <p:cNvPr id="117" name="순서도: 처리 116">
            <a:extLst>
              <a:ext uri="{FF2B5EF4-FFF2-40B4-BE49-F238E27FC236}">
                <a16:creationId xmlns:a16="http://schemas.microsoft.com/office/drawing/2014/main" id="{62A4D92D-4811-33E8-F495-6688C9F0C955}"/>
              </a:ext>
            </a:extLst>
          </p:cNvPr>
          <p:cNvSpPr/>
          <p:nvPr/>
        </p:nvSpPr>
        <p:spPr>
          <a:xfrm>
            <a:off x="2581621"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_layout.js</a:t>
            </a:r>
            <a:endParaRPr lang="ko-KR" altLang="en-US" sz="800">
              <a:solidFill>
                <a:schemeClr val="tx1"/>
              </a:solidFill>
            </a:endParaRPr>
          </a:p>
        </p:txBody>
      </p:sp>
      <p:sp>
        <p:nvSpPr>
          <p:cNvPr id="118" name="순서도: 처리 117">
            <a:extLst>
              <a:ext uri="{FF2B5EF4-FFF2-40B4-BE49-F238E27FC236}">
                <a16:creationId xmlns:a16="http://schemas.microsoft.com/office/drawing/2014/main" id="{474C1BA9-C249-AA18-E504-F376AE666A6B}"/>
              </a:ext>
            </a:extLst>
          </p:cNvPr>
          <p:cNvSpPr/>
          <p:nvPr/>
        </p:nvSpPr>
        <p:spPr>
          <a:xfrm>
            <a:off x="2580354"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program_event.js</a:t>
            </a:r>
            <a:endParaRPr lang="ko-KR" altLang="en-US" sz="800" dirty="0">
              <a:solidFill>
                <a:schemeClr val="tx1"/>
              </a:solidFill>
            </a:endParaRPr>
          </a:p>
        </p:txBody>
      </p:sp>
      <p:cxnSp>
        <p:nvCxnSpPr>
          <p:cNvPr id="130" name="직선 화살표 연결선 129">
            <a:extLst>
              <a:ext uri="{FF2B5EF4-FFF2-40B4-BE49-F238E27FC236}">
                <a16:creationId xmlns:a16="http://schemas.microsoft.com/office/drawing/2014/main" id="{AA9B9FB2-D8BE-F0C5-9BB7-BD96CB894368}"/>
              </a:ext>
            </a:extLst>
          </p:cNvPr>
          <p:cNvCxnSpPr>
            <a:cxnSpLocks/>
            <a:stCxn id="117" idx="2"/>
            <a:endCxn id="116" idx="0"/>
          </p:cNvCxnSpPr>
          <p:nvPr/>
        </p:nvCxnSpPr>
        <p:spPr>
          <a:xfrm>
            <a:off x="3230211"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4" name="직선 화살표 연결선 133">
            <a:extLst>
              <a:ext uri="{FF2B5EF4-FFF2-40B4-BE49-F238E27FC236}">
                <a16:creationId xmlns:a16="http://schemas.microsoft.com/office/drawing/2014/main" id="{57F00A53-9609-4AA2-6385-52F0A78A0F17}"/>
              </a:ext>
            </a:extLst>
          </p:cNvPr>
          <p:cNvCxnSpPr>
            <a:cxnSpLocks/>
            <a:stCxn id="118" idx="2"/>
            <a:endCxn id="117" idx="0"/>
          </p:cNvCxnSpPr>
          <p:nvPr/>
        </p:nvCxnSpPr>
        <p:spPr>
          <a:xfrm>
            <a:off x="3228944"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0" name="직선 화살표 연결선 139">
            <a:extLst>
              <a:ext uri="{FF2B5EF4-FFF2-40B4-BE49-F238E27FC236}">
                <a16:creationId xmlns:a16="http://schemas.microsoft.com/office/drawing/2014/main" id="{104234FB-97DF-48D9-77E5-3350C8262E52}"/>
              </a:ext>
            </a:extLst>
          </p:cNvPr>
          <p:cNvCxnSpPr>
            <a:cxnSpLocks/>
            <a:stCxn id="4" idx="2"/>
            <a:endCxn id="118" idx="0"/>
          </p:cNvCxnSpPr>
          <p:nvPr/>
        </p:nvCxnSpPr>
        <p:spPr>
          <a:xfrm>
            <a:off x="3228944"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43" name="직사각형 142">
            <a:extLst>
              <a:ext uri="{FF2B5EF4-FFF2-40B4-BE49-F238E27FC236}">
                <a16:creationId xmlns:a16="http://schemas.microsoft.com/office/drawing/2014/main" id="{790D6C83-22F5-D35F-56E7-F8206BEC63C5}"/>
              </a:ext>
            </a:extLst>
          </p:cNvPr>
          <p:cNvSpPr/>
          <p:nvPr/>
        </p:nvSpPr>
        <p:spPr>
          <a:xfrm>
            <a:off x="3264952" y="3313789"/>
            <a:ext cx="428322" cy="215444"/>
          </a:xfrm>
          <a:prstGeom prst="rect">
            <a:avLst/>
          </a:prstGeom>
        </p:spPr>
        <p:txBody>
          <a:bodyPr wrap="none">
            <a:spAutoFit/>
          </a:bodyPr>
          <a:lstStyle/>
          <a:p>
            <a:r>
              <a:rPr lang="en-US" altLang="ko-KR" sz="800"/>
              <a:t>fetch</a:t>
            </a:r>
            <a:endParaRPr lang="ko-KR" altLang="en-US" sz="800" dirty="0"/>
          </a:p>
        </p:txBody>
      </p:sp>
      <p:sp>
        <p:nvSpPr>
          <p:cNvPr id="144" name="직사각형 143">
            <a:extLst>
              <a:ext uri="{FF2B5EF4-FFF2-40B4-BE49-F238E27FC236}">
                <a16:creationId xmlns:a16="http://schemas.microsoft.com/office/drawing/2014/main" id="{D9A48796-6089-25B0-0377-24706C30BBB1}"/>
              </a:ext>
            </a:extLst>
          </p:cNvPr>
          <p:cNvSpPr/>
          <p:nvPr/>
        </p:nvSpPr>
        <p:spPr>
          <a:xfrm>
            <a:off x="3264475" y="5441105"/>
            <a:ext cx="388248" cy="215444"/>
          </a:xfrm>
          <a:prstGeom prst="rect">
            <a:avLst/>
          </a:prstGeom>
        </p:spPr>
        <p:txBody>
          <a:bodyPr wrap="none">
            <a:spAutoFit/>
          </a:bodyPr>
          <a:lstStyle/>
          <a:p>
            <a:r>
              <a:rPr lang="en-US" altLang="ko-KR" sz="800"/>
              <a:t>json</a:t>
            </a:r>
            <a:endParaRPr lang="ko-KR" altLang="en-US" sz="800" dirty="0"/>
          </a:p>
        </p:txBody>
      </p:sp>
      <p:sp>
        <p:nvSpPr>
          <p:cNvPr id="186" name="순서도: 문서 185">
            <a:extLst>
              <a:ext uri="{FF2B5EF4-FFF2-40B4-BE49-F238E27FC236}">
                <a16:creationId xmlns:a16="http://schemas.microsoft.com/office/drawing/2014/main" id="{3409515B-9F87-4AC7-D05C-1BC41D814440}"/>
              </a:ext>
            </a:extLst>
          </p:cNvPr>
          <p:cNvSpPr/>
          <p:nvPr/>
        </p:nvSpPr>
        <p:spPr>
          <a:xfrm>
            <a:off x="9451872"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187" name="순서도: 처리 186">
            <a:extLst>
              <a:ext uri="{FF2B5EF4-FFF2-40B4-BE49-F238E27FC236}">
                <a16:creationId xmlns:a16="http://schemas.microsoft.com/office/drawing/2014/main" id="{1A2D7EFF-FCBB-2D25-51B9-08E5FA0058A3}"/>
              </a:ext>
            </a:extLst>
          </p:cNvPr>
          <p:cNvSpPr/>
          <p:nvPr/>
        </p:nvSpPr>
        <p:spPr>
          <a:xfrm>
            <a:off x="9448212" y="4765563"/>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sp>
        <p:nvSpPr>
          <p:cNvPr id="188" name="순서도: 처리 187">
            <a:extLst>
              <a:ext uri="{FF2B5EF4-FFF2-40B4-BE49-F238E27FC236}">
                <a16:creationId xmlns:a16="http://schemas.microsoft.com/office/drawing/2014/main" id="{8F9F81B8-78B2-847C-FB1C-1886AFCF3417}"/>
              </a:ext>
            </a:extLst>
          </p:cNvPr>
          <p:cNvSpPr/>
          <p:nvPr/>
        </p:nvSpPr>
        <p:spPr>
          <a:xfrm>
            <a:off x="9451872" y="3936243"/>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189" name="순서도: 처리 188">
            <a:extLst>
              <a:ext uri="{FF2B5EF4-FFF2-40B4-BE49-F238E27FC236}">
                <a16:creationId xmlns:a16="http://schemas.microsoft.com/office/drawing/2014/main" id="{BCFB071F-6161-C91D-A86B-C25C22897354}"/>
              </a:ext>
            </a:extLst>
          </p:cNvPr>
          <p:cNvSpPr/>
          <p:nvPr/>
        </p:nvSpPr>
        <p:spPr>
          <a:xfrm>
            <a:off x="9451872" y="3514387"/>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190" name="순서도: 처리 189">
            <a:extLst>
              <a:ext uri="{FF2B5EF4-FFF2-40B4-BE49-F238E27FC236}">
                <a16:creationId xmlns:a16="http://schemas.microsoft.com/office/drawing/2014/main" id="{57B0E202-5D2D-A1B5-5F05-FFAEA8461ADB}"/>
              </a:ext>
            </a:extLst>
          </p:cNvPr>
          <p:cNvSpPr/>
          <p:nvPr/>
        </p:nvSpPr>
        <p:spPr>
          <a:xfrm>
            <a:off x="9448212" y="4350903"/>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191" name="직선 화살표 연결선 190">
            <a:extLst>
              <a:ext uri="{FF2B5EF4-FFF2-40B4-BE49-F238E27FC236}">
                <a16:creationId xmlns:a16="http://schemas.microsoft.com/office/drawing/2014/main" id="{1E5E893E-DE8F-BD76-AF50-14F257957B9E}"/>
              </a:ext>
            </a:extLst>
          </p:cNvPr>
          <p:cNvCxnSpPr>
            <a:cxnSpLocks/>
            <a:stCxn id="203" idx="2"/>
            <a:endCxn id="189" idx="0"/>
          </p:cNvCxnSpPr>
          <p:nvPr/>
        </p:nvCxnSpPr>
        <p:spPr>
          <a:xfrm flipH="1">
            <a:off x="10100462" y="3336890"/>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2" name="직선 화살표 연결선 191">
            <a:extLst>
              <a:ext uri="{FF2B5EF4-FFF2-40B4-BE49-F238E27FC236}">
                <a16:creationId xmlns:a16="http://schemas.microsoft.com/office/drawing/2014/main" id="{48E32FDC-4573-8A89-7619-322BB7D8B8C2}"/>
              </a:ext>
            </a:extLst>
          </p:cNvPr>
          <p:cNvCxnSpPr>
            <a:cxnSpLocks/>
            <a:stCxn id="189" idx="2"/>
            <a:endCxn id="188" idx="0"/>
          </p:cNvCxnSpPr>
          <p:nvPr/>
        </p:nvCxnSpPr>
        <p:spPr>
          <a:xfrm flipH="1">
            <a:off x="10099641" y="3759735"/>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3" name="직선 화살표 연결선 192">
            <a:extLst>
              <a:ext uri="{FF2B5EF4-FFF2-40B4-BE49-F238E27FC236}">
                <a16:creationId xmlns:a16="http://schemas.microsoft.com/office/drawing/2014/main" id="{D7FFCA84-4EAA-2465-E04A-4AFD412FE3B1}"/>
              </a:ext>
            </a:extLst>
          </p:cNvPr>
          <p:cNvCxnSpPr>
            <a:cxnSpLocks/>
            <a:stCxn id="188" idx="2"/>
            <a:endCxn id="190" idx="0"/>
          </p:cNvCxnSpPr>
          <p:nvPr/>
        </p:nvCxnSpPr>
        <p:spPr>
          <a:xfrm flipH="1">
            <a:off x="10095981" y="4181591"/>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4" name="직선 화살표 연결선 193">
            <a:extLst>
              <a:ext uri="{FF2B5EF4-FFF2-40B4-BE49-F238E27FC236}">
                <a16:creationId xmlns:a16="http://schemas.microsoft.com/office/drawing/2014/main" id="{EB5D0D3E-E875-E983-2B15-FC02B904B836}"/>
              </a:ext>
            </a:extLst>
          </p:cNvPr>
          <p:cNvCxnSpPr>
            <a:cxnSpLocks/>
            <a:stCxn id="190" idx="2"/>
            <a:endCxn id="187" idx="0"/>
          </p:cNvCxnSpPr>
          <p:nvPr/>
        </p:nvCxnSpPr>
        <p:spPr>
          <a:xfrm flipH="1">
            <a:off x="10095980" y="4596251"/>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195" name="그림 194">
            <a:extLst>
              <a:ext uri="{FF2B5EF4-FFF2-40B4-BE49-F238E27FC236}">
                <a16:creationId xmlns:a16="http://schemas.microsoft.com/office/drawing/2014/main" id="{0A502443-E4F7-F8CD-998D-5957410102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8819228" y="3505073"/>
            <a:ext cx="335868" cy="263975"/>
          </a:xfrm>
          <a:prstGeom prst="rect">
            <a:avLst/>
          </a:prstGeom>
        </p:spPr>
      </p:pic>
      <p:sp>
        <p:nvSpPr>
          <p:cNvPr id="196" name="직사각형 195">
            <a:extLst>
              <a:ext uri="{FF2B5EF4-FFF2-40B4-BE49-F238E27FC236}">
                <a16:creationId xmlns:a16="http://schemas.microsoft.com/office/drawing/2014/main" id="{F7C84C0B-00E4-FC6B-8001-5AE8C9EFDA28}"/>
              </a:ext>
            </a:extLst>
          </p:cNvPr>
          <p:cNvSpPr/>
          <p:nvPr/>
        </p:nvSpPr>
        <p:spPr>
          <a:xfrm>
            <a:off x="8575030" y="3176532"/>
            <a:ext cx="824265" cy="338554"/>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tbl_program</a:t>
            </a:r>
            <a:endParaRPr lang="en-US" altLang="ko-KR" sz="800" dirty="0">
              <a:latin typeface="+mn-ea"/>
            </a:endParaRPr>
          </a:p>
        </p:txBody>
      </p:sp>
      <p:cxnSp>
        <p:nvCxnSpPr>
          <p:cNvPr id="197" name="직선 연결선 196">
            <a:extLst>
              <a:ext uri="{FF2B5EF4-FFF2-40B4-BE49-F238E27FC236}">
                <a16:creationId xmlns:a16="http://schemas.microsoft.com/office/drawing/2014/main" id="{A13D0566-EE51-158B-1043-5752B4A01716}"/>
              </a:ext>
            </a:extLst>
          </p:cNvPr>
          <p:cNvCxnSpPr>
            <a:cxnSpLocks/>
            <a:stCxn id="195" idx="3"/>
            <a:endCxn id="189" idx="1"/>
          </p:cNvCxnSpPr>
          <p:nvPr/>
        </p:nvCxnSpPr>
        <p:spPr>
          <a:xfrm>
            <a:off x="9155096" y="3637061"/>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98" name="순서도: 처리 197">
            <a:extLst>
              <a:ext uri="{FF2B5EF4-FFF2-40B4-BE49-F238E27FC236}">
                <a16:creationId xmlns:a16="http://schemas.microsoft.com/office/drawing/2014/main" id="{48CA8EE0-BF9D-84BA-0DCD-7EF0CFE4E090}"/>
              </a:ext>
            </a:extLst>
          </p:cNvPr>
          <p:cNvSpPr/>
          <p:nvPr/>
        </p:nvSpPr>
        <p:spPr>
          <a:xfrm>
            <a:off x="9343432" y="5211056"/>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199" name="직선 화살표 연결선 198">
            <a:extLst>
              <a:ext uri="{FF2B5EF4-FFF2-40B4-BE49-F238E27FC236}">
                <a16:creationId xmlns:a16="http://schemas.microsoft.com/office/drawing/2014/main" id="{1B925BEF-17B7-99AF-D5F8-4305273D3BB2}"/>
              </a:ext>
            </a:extLst>
          </p:cNvPr>
          <p:cNvCxnSpPr>
            <a:cxnSpLocks/>
            <a:stCxn id="187" idx="2"/>
            <a:endCxn id="198" idx="0"/>
          </p:cNvCxnSpPr>
          <p:nvPr/>
        </p:nvCxnSpPr>
        <p:spPr>
          <a:xfrm>
            <a:off x="10095980" y="5010911"/>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0" name="직선 화살표 연결선 199">
            <a:extLst>
              <a:ext uri="{FF2B5EF4-FFF2-40B4-BE49-F238E27FC236}">
                <a16:creationId xmlns:a16="http://schemas.microsoft.com/office/drawing/2014/main" id="{FEF3F1AC-DC85-0E89-71B2-C03EAA35046E}"/>
              </a:ext>
            </a:extLst>
          </p:cNvPr>
          <p:cNvCxnSpPr>
            <a:cxnSpLocks/>
            <a:stCxn id="198" idx="2"/>
            <a:endCxn id="202" idx="0"/>
          </p:cNvCxnSpPr>
          <p:nvPr/>
        </p:nvCxnSpPr>
        <p:spPr>
          <a:xfrm>
            <a:off x="10095980" y="5456404"/>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1" name="직사각형 200">
            <a:extLst>
              <a:ext uri="{FF2B5EF4-FFF2-40B4-BE49-F238E27FC236}">
                <a16:creationId xmlns:a16="http://schemas.microsoft.com/office/drawing/2014/main" id="{FF5FADF9-5138-29B6-935E-8538C4F6F9BE}"/>
              </a:ext>
            </a:extLst>
          </p:cNvPr>
          <p:cNvSpPr/>
          <p:nvPr/>
        </p:nvSpPr>
        <p:spPr>
          <a:xfrm>
            <a:off x="10103933" y="2034870"/>
            <a:ext cx="420308" cy="215444"/>
          </a:xfrm>
          <a:prstGeom prst="rect">
            <a:avLst/>
          </a:prstGeom>
        </p:spPr>
        <p:txBody>
          <a:bodyPr wrap="none">
            <a:spAutoFit/>
          </a:bodyPr>
          <a:lstStyle/>
          <a:p>
            <a:r>
              <a:rPr lang="en-US" altLang="ko-KR" sz="800"/>
              <a:t>REST</a:t>
            </a:r>
            <a:endParaRPr lang="ko-KR" altLang="en-US" sz="800" dirty="0"/>
          </a:p>
        </p:txBody>
      </p:sp>
      <p:sp>
        <p:nvSpPr>
          <p:cNvPr id="202" name="순서도: 문서 201">
            <a:extLst>
              <a:ext uri="{FF2B5EF4-FFF2-40B4-BE49-F238E27FC236}">
                <a16:creationId xmlns:a16="http://schemas.microsoft.com/office/drawing/2014/main" id="{AC82AC9D-6AD3-A907-BFA6-724177738512}"/>
              </a:ext>
            </a:extLst>
          </p:cNvPr>
          <p:cNvSpPr/>
          <p:nvPr/>
        </p:nvSpPr>
        <p:spPr>
          <a:xfrm>
            <a:off x="9453139"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203" name="순서도: 처리 202">
            <a:extLst>
              <a:ext uri="{FF2B5EF4-FFF2-40B4-BE49-F238E27FC236}">
                <a16:creationId xmlns:a16="http://schemas.microsoft.com/office/drawing/2014/main" id="{507F81AF-7B68-67F4-4AC7-602452B395D6}"/>
              </a:ext>
            </a:extLst>
          </p:cNvPr>
          <p:cNvSpPr/>
          <p:nvPr/>
        </p:nvSpPr>
        <p:spPr>
          <a:xfrm>
            <a:off x="9453139" y="3091542"/>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_service.js</a:t>
            </a:r>
            <a:endParaRPr lang="ko-KR" altLang="en-US" sz="800" dirty="0">
              <a:solidFill>
                <a:schemeClr val="tx1"/>
              </a:solidFill>
            </a:endParaRPr>
          </a:p>
        </p:txBody>
      </p:sp>
      <p:sp>
        <p:nvSpPr>
          <p:cNvPr id="204" name="순서도: 처리 203">
            <a:extLst>
              <a:ext uri="{FF2B5EF4-FFF2-40B4-BE49-F238E27FC236}">
                <a16:creationId xmlns:a16="http://schemas.microsoft.com/office/drawing/2014/main" id="{C4527889-224A-F35C-CCF1-FC4820E7C561}"/>
              </a:ext>
            </a:extLst>
          </p:cNvPr>
          <p:cNvSpPr/>
          <p:nvPr/>
        </p:nvSpPr>
        <p:spPr>
          <a:xfrm>
            <a:off x="9453139" y="266232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_layout.js</a:t>
            </a:r>
            <a:endParaRPr lang="ko-KR" altLang="en-US" sz="800">
              <a:solidFill>
                <a:schemeClr val="tx1"/>
              </a:solidFill>
            </a:endParaRPr>
          </a:p>
        </p:txBody>
      </p:sp>
      <p:sp>
        <p:nvSpPr>
          <p:cNvPr id="205" name="순서도: 처리 204">
            <a:extLst>
              <a:ext uri="{FF2B5EF4-FFF2-40B4-BE49-F238E27FC236}">
                <a16:creationId xmlns:a16="http://schemas.microsoft.com/office/drawing/2014/main" id="{3E74EDB8-9AC2-C010-8AF1-3AE6F76145E9}"/>
              </a:ext>
            </a:extLst>
          </p:cNvPr>
          <p:cNvSpPr/>
          <p:nvPr/>
        </p:nvSpPr>
        <p:spPr>
          <a:xfrm>
            <a:off x="9451872" y="2240446"/>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_event.js</a:t>
            </a:r>
            <a:endParaRPr lang="ko-KR" altLang="en-US" sz="800" dirty="0">
              <a:solidFill>
                <a:schemeClr val="tx1"/>
              </a:solidFill>
            </a:endParaRPr>
          </a:p>
        </p:txBody>
      </p:sp>
      <p:cxnSp>
        <p:nvCxnSpPr>
          <p:cNvPr id="206" name="직선 화살표 연결선 205">
            <a:extLst>
              <a:ext uri="{FF2B5EF4-FFF2-40B4-BE49-F238E27FC236}">
                <a16:creationId xmlns:a16="http://schemas.microsoft.com/office/drawing/2014/main" id="{C40769F3-0B34-9665-5A0B-CB851B604405}"/>
              </a:ext>
            </a:extLst>
          </p:cNvPr>
          <p:cNvCxnSpPr>
            <a:cxnSpLocks/>
            <a:stCxn id="204" idx="2"/>
            <a:endCxn id="203" idx="0"/>
          </p:cNvCxnSpPr>
          <p:nvPr/>
        </p:nvCxnSpPr>
        <p:spPr>
          <a:xfrm>
            <a:off x="10101729" y="2907673"/>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7" name="직선 화살표 연결선 206">
            <a:extLst>
              <a:ext uri="{FF2B5EF4-FFF2-40B4-BE49-F238E27FC236}">
                <a16:creationId xmlns:a16="http://schemas.microsoft.com/office/drawing/2014/main" id="{F7E2AA34-0523-695A-FCE5-14FCAEDC2708}"/>
              </a:ext>
            </a:extLst>
          </p:cNvPr>
          <p:cNvCxnSpPr>
            <a:cxnSpLocks/>
            <a:stCxn id="205" idx="2"/>
            <a:endCxn id="204" idx="0"/>
          </p:cNvCxnSpPr>
          <p:nvPr/>
        </p:nvCxnSpPr>
        <p:spPr>
          <a:xfrm>
            <a:off x="10100462" y="2485794"/>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08" name="직선 화살표 연결선 207">
            <a:extLst>
              <a:ext uri="{FF2B5EF4-FFF2-40B4-BE49-F238E27FC236}">
                <a16:creationId xmlns:a16="http://schemas.microsoft.com/office/drawing/2014/main" id="{9E947E11-A223-B043-B794-A256EE3904B4}"/>
              </a:ext>
            </a:extLst>
          </p:cNvPr>
          <p:cNvCxnSpPr>
            <a:cxnSpLocks/>
            <a:stCxn id="186" idx="2"/>
            <a:endCxn id="205" idx="0"/>
          </p:cNvCxnSpPr>
          <p:nvPr/>
        </p:nvCxnSpPr>
        <p:spPr>
          <a:xfrm>
            <a:off x="10100462" y="2057545"/>
            <a:ext cx="0" cy="18290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09" name="직사각형 208">
            <a:extLst>
              <a:ext uri="{FF2B5EF4-FFF2-40B4-BE49-F238E27FC236}">
                <a16:creationId xmlns:a16="http://schemas.microsoft.com/office/drawing/2014/main" id="{BC8FC531-449A-B167-3D4C-2ADA7A601611}"/>
              </a:ext>
            </a:extLst>
          </p:cNvPr>
          <p:cNvSpPr/>
          <p:nvPr/>
        </p:nvSpPr>
        <p:spPr>
          <a:xfrm>
            <a:off x="10136470" y="3313789"/>
            <a:ext cx="428322" cy="215444"/>
          </a:xfrm>
          <a:prstGeom prst="rect">
            <a:avLst/>
          </a:prstGeom>
        </p:spPr>
        <p:txBody>
          <a:bodyPr wrap="none">
            <a:spAutoFit/>
          </a:bodyPr>
          <a:lstStyle/>
          <a:p>
            <a:r>
              <a:rPr lang="en-US" altLang="ko-KR" sz="800"/>
              <a:t>fetch</a:t>
            </a:r>
            <a:endParaRPr lang="ko-KR" altLang="en-US" sz="800" dirty="0"/>
          </a:p>
        </p:txBody>
      </p:sp>
      <p:sp>
        <p:nvSpPr>
          <p:cNvPr id="210" name="직사각형 209">
            <a:extLst>
              <a:ext uri="{FF2B5EF4-FFF2-40B4-BE49-F238E27FC236}">
                <a16:creationId xmlns:a16="http://schemas.microsoft.com/office/drawing/2014/main" id="{00F8FBF6-8971-6DED-D15A-CB64E9DCD0AF}"/>
              </a:ext>
            </a:extLst>
          </p:cNvPr>
          <p:cNvSpPr/>
          <p:nvPr/>
        </p:nvSpPr>
        <p:spPr>
          <a:xfrm>
            <a:off x="10135993" y="5441105"/>
            <a:ext cx="388248" cy="215444"/>
          </a:xfrm>
          <a:prstGeom prst="rect">
            <a:avLst/>
          </a:prstGeom>
        </p:spPr>
        <p:txBody>
          <a:bodyPr wrap="none">
            <a:spAutoFit/>
          </a:bodyPr>
          <a:lstStyle/>
          <a:p>
            <a:r>
              <a:rPr lang="en-US" altLang="ko-KR" sz="800"/>
              <a:t>json</a:t>
            </a:r>
            <a:endParaRPr lang="ko-KR" altLang="en-US" sz="800" dirty="0"/>
          </a:p>
        </p:txBody>
      </p:sp>
      <p:sp>
        <p:nvSpPr>
          <p:cNvPr id="6" name="순서도: 문서 5">
            <a:extLst>
              <a:ext uri="{FF2B5EF4-FFF2-40B4-BE49-F238E27FC236}">
                <a16:creationId xmlns:a16="http://schemas.microsoft.com/office/drawing/2014/main" id="{20DEA948-6954-C76E-208F-E88EE16674F8}"/>
              </a:ext>
            </a:extLst>
          </p:cNvPr>
          <p:cNvSpPr/>
          <p:nvPr/>
        </p:nvSpPr>
        <p:spPr>
          <a:xfrm>
            <a:off x="6252762"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E6F0A327-834B-FACC-2CF7-A18248155FDB}"/>
              </a:ext>
            </a:extLst>
          </p:cNvPr>
          <p:cNvSpPr/>
          <p:nvPr/>
        </p:nvSpPr>
        <p:spPr>
          <a:xfrm>
            <a:off x="6249102" y="5291051"/>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519EB49F-8033-86BE-C5D2-E56FA67E3305}"/>
              </a:ext>
            </a:extLst>
          </p:cNvPr>
          <p:cNvSpPr/>
          <p:nvPr/>
        </p:nvSpPr>
        <p:spPr>
          <a:xfrm>
            <a:off x="6252762" y="4461731"/>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10" name="순서도: 처리 9">
            <a:extLst>
              <a:ext uri="{FF2B5EF4-FFF2-40B4-BE49-F238E27FC236}">
                <a16:creationId xmlns:a16="http://schemas.microsoft.com/office/drawing/2014/main" id="{2421E934-9EA6-B871-0748-FCA522C678B9}"/>
              </a:ext>
            </a:extLst>
          </p:cNvPr>
          <p:cNvSpPr/>
          <p:nvPr/>
        </p:nvSpPr>
        <p:spPr>
          <a:xfrm>
            <a:off x="6252762" y="403987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11" name="순서도: 처리 10">
            <a:extLst>
              <a:ext uri="{FF2B5EF4-FFF2-40B4-BE49-F238E27FC236}">
                <a16:creationId xmlns:a16="http://schemas.microsoft.com/office/drawing/2014/main" id="{2E5544EF-7CA8-80A0-58F8-29DCB407235C}"/>
              </a:ext>
            </a:extLst>
          </p:cNvPr>
          <p:cNvSpPr/>
          <p:nvPr/>
        </p:nvSpPr>
        <p:spPr>
          <a:xfrm>
            <a:off x="6249102" y="4876391"/>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FAB31803-6ADE-A34F-5948-FAB1AFC90146}"/>
              </a:ext>
            </a:extLst>
          </p:cNvPr>
          <p:cNvCxnSpPr>
            <a:cxnSpLocks/>
            <a:stCxn id="50" idx="2"/>
            <a:endCxn id="10" idx="0"/>
          </p:cNvCxnSpPr>
          <p:nvPr/>
        </p:nvCxnSpPr>
        <p:spPr>
          <a:xfrm flipH="1">
            <a:off x="6901352" y="3862378"/>
            <a:ext cx="1267" cy="17749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266B25FF-FACF-8AA2-A4A5-AC15DB43578B}"/>
              </a:ext>
            </a:extLst>
          </p:cNvPr>
          <p:cNvCxnSpPr>
            <a:cxnSpLocks/>
            <a:stCxn id="10" idx="2"/>
            <a:endCxn id="9" idx="0"/>
          </p:cNvCxnSpPr>
          <p:nvPr/>
        </p:nvCxnSpPr>
        <p:spPr>
          <a:xfrm flipH="1">
            <a:off x="6900531" y="4285223"/>
            <a:ext cx="821" cy="1765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B070F92-B77C-A876-EE82-A6DE9570FC29}"/>
              </a:ext>
            </a:extLst>
          </p:cNvPr>
          <p:cNvCxnSpPr>
            <a:cxnSpLocks/>
            <a:stCxn id="9" idx="2"/>
            <a:endCxn id="11" idx="0"/>
          </p:cNvCxnSpPr>
          <p:nvPr/>
        </p:nvCxnSpPr>
        <p:spPr>
          <a:xfrm flipH="1">
            <a:off x="6896871" y="4707079"/>
            <a:ext cx="3660"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1827B1FB-5C16-1945-F086-8ABB160135C8}"/>
              </a:ext>
            </a:extLst>
          </p:cNvPr>
          <p:cNvCxnSpPr>
            <a:cxnSpLocks/>
            <a:stCxn id="11" idx="2"/>
            <a:endCxn id="8" idx="0"/>
          </p:cNvCxnSpPr>
          <p:nvPr/>
        </p:nvCxnSpPr>
        <p:spPr>
          <a:xfrm flipH="1">
            <a:off x="6896870" y="5121739"/>
            <a:ext cx="1" cy="16931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CB419152-DD6B-4172-E2B2-88F2C9EB24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5620118" y="4030561"/>
            <a:ext cx="335868" cy="263975"/>
          </a:xfrm>
          <a:prstGeom prst="rect">
            <a:avLst/>
          </a:prstGeom>
        </p:spPr>
      </p:pic>
      <p:sp>
        <p:nvSpPr>
          <p:cNvPr id="29" name="직사각형 28">
            <a:extLst>
              <a:ext uri="{FF2B5EF4-FFF2-40B4-BE49-F238E27FC236}">
                <a16:creationId xmlns:a16="http://schemas.microsoft.com/office/drawing/2014/main" id="{FDFDBD0E-B8F4-F470-ECAF-51C6E8E4364F}"/>
              </a:ext>
            </a:extLst>
          </p:cNvPr>
          <p:cNvSpPr/>
          <p:nvPr/>
        </p:nvSpPr>
        <p:spPr>
          <a:xfrm>
            <a:off x="5375920" y="3453383"/>
            <a:ext cx="824265" cy="338554"/>
          </a:xfrm>
          <a:prstGeom prst="rect">
            <a:avLst/>
          </a:prstGeom>
        </p:spPr>
        <p:txBody>
          <a:bodyPr wrap="none">
            <a:spAutoFit/>
          </a:bodyPr>
          <a:lstStyle/>
          <a:p>
            <a:pPr algn="ctr"/>
            <a:r>
              <a:rPr lang="en-US" altLang="ko-KR" sz="800">
                <a:latin typeface="+mn-ea"/>
              </a:rPr>
              <a:t>tbl_company</a:t>
            </a:r>
          </a:p>
          <a:p>
            <a:pPr algn="ctr"/>
            <a:r>
              <a:rPr lang="en-US" altLang="ko-KR" sz="800">
                <a:latin typeface="+mn-ea"/>
              </a:rPr>
              <a:t>tbl_program</a:t>
            </a:r>
            <a:endParaRPr lang="en-US" altLang="ko-KR" sz="800" dirty="0">
              <a:latin typeface="+mn-ea"/>
            </a:endParaRPr>
          </a:p>
        </p:txBody>
      </p:sp>
      <p:cxnSp>
        <p:nvCxnSpPr>
          <p:cNvPr id="31" name="직선 연결선 30">
            <a:extLst>
              <a:ext uri="{FF2B5EF4-FFF2-40B4-BE49-F238E27FC236}">
                <a16:creationId xmlns:a16="http://schemas.microsoft.com/office/drawing/2014/main" id="{5CABEE02-7C17-8F4A-287E-BB70D240CCD5}"/>
              </a:ext>
            </a:extLst>
          </p:cNvPr>
          <p:cNvCxnSpPr>
            <a:cxnSpLocks/>
            <a:stCxn id="22" idx="3"/>
            <a:endCxn id="10" idx="1"/>
          </p:cNvCxnSpPr>
          <p:nvPr/>
        </p:nvCxnSpPr>
        <p:spPr>
          <a:xfrm>
            <a:off x="5955986" y="4162549"/>
            <a:ext cx="296776"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2" name="순서도: 처리 31">
            <a:extLst>
              <a:ext uri="{FF2B5EF4-FFF2-40B4-BE49-F238E27FC236}">
                <a16:creationId xmlns:a16="http://schemas.microsoft.com/office/drawing/2014/main" id="{E0BB806E-ED04-AEE1-3744-DDAE1D3D4266}"/>
              </a:ext>
            </a:extLst>
          </p:cNvPr>
          <p:cNvSpPr/>
          <p:nvPr/>
        </p:nvSpPr>
        <p:spPr>
          <a:xfrm>
            <a:off x="6144322" y="5736544"/>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5B6A3D8B-679D-7678-289E-17ECCC345D58}"/>
              </a:ext>
            </a:extLst>
          </p:cNvPr>
          <p:cNvCxnSpPr>
            <a:cxnSpLocks/>
            <a:stCxn id="8" idx="2"/>
            <a:endCxn id="32" idx="0"/>
          </p:cNvCxnSpPr>
          <p:nvPr/>
        </p:nvCxnSpPr>
        <p:spPr>
          <a:xfrm>
            <a:off x="6896870" y="5536399"/>
            <a:ext cx="0" cy="200145"/>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DC2B3FD-ED71-3C74-8DF5-36D3B4511B7F}"/>
              </a:ext>
            </a:extLst>
          </p:cNvPr>
          <p:cNvCxnSpPr>
            <a:cxnSpLocks/>
            <a:stCxn id="32" idx="2"/>
            <a:endCxn id="46" idx="0"/>
          </p:cNvCxnSpPr>
          <p:nvPr/>
        </p:nvCxnSpPr>
        <p:spPr>
          <a:xfrm>
            <a:off x="6896870" y="5981892"/>
            <a:ext cx="5749" cy="20031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97A59C09-1C17-619E-B4BA-28D0A48C281E}"/>
              </a:ext>
            </a:extLst>
          </p:cNvPr>
          <p:cNvSpPr/>
          <p:nvPr/>
        </p:nvSpPr>
        <p:spPr>
          <a:xfrm>
            <a:off x="6904823" y="2034870"/>
            <a:ext cx="420308" cy="215444"/>
          </a:xfrm>
          <a:prstGeom prst="rect">
            <a:avLst/>
          </a:prstGeom>
        </p:spPr>
        <p:txBody>
          <a:bodyPr wrap="none">
            <a:spAutoFit/>
          </a:bodyPr>
          <a:lstStyle/>
          <a:p>
            <a:r>
              <a:rPr lang="en-US" altLang="ko-KR" sz="800"/>
              <a:t>REST</a:t>
            </a:r>
            <a:endParaRPr lang="ko-KR" altLang="en-US" sz="800" dirty="0"/>
          </a:p>
        </p:txBody>
      </p:sp>
      <p:sp>
        <p:nvSpPr>
          <p:cNvPr id="46" name="순서도: 문서 45">
            <a:extLst>
              <a:ext uri="{FF2B5EF4-FFF2-40B4-BE49-F238E27FC236}">
                <a16:creationId xmlns:a16="http://schemas.microsoft.com/office/drawing/2014/main" id="{3A362D34-FFEA-1E9F-1C06-68E9D6A5D69B}"/>
              </a:ext>
            </a:extLst>
          </p:cNvPr>
          <p:cNvSpPr/>
          <p:nvPr/>
        </p:nvSpPr>
        <p:spPr>
          <a:xfrm>
            <a:off x="6254029" y="618220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50" name="순서도: 처리 49">
            <a:extLst>
              <a:ext uri="{FF2B5EF4-FFF2-40B4-BE49-F238E27FC236}">
                <a16:creationId xmlns:a16="http://schemas.microsoft.com/office/drawing/2014/main" id="{ABC5985B-BCB1-4E45-0A63-6EA6B8287426}"/>
              </a:ext>
            </a:extLst>
          </p:cNvPr>
          <p:cNvSpPr/>
          <p:nvPr/>
        </p:nvSpPr>
        <p:spPr>
          <a:xfrm>
            <a:off x="6254029" y="3617030"/>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_service.js</a:t>
            </a:r>
            <a:endParaRPr lang="ko-KR" altLang="en-US" sz="800" dirty="0">
              <a:solidFill>
                <a:schemeClr val="tx1"/>
              </a:solidFill>
            </a:endParaRPr>
          </a:p>
        </p:txBody>
      </p:sp>
      <p:sp>
        <p:nvSpPr>
          <p:cNvPr id="51" name="순서도: 처리 50">
            <a:extLst>
              <a:ext uri="{FF2B5EF4-FFF2-40B4-BE49-F238E27FC236}">
                <a16:creationId xmlns:a16="http://schemas.microsoft.com/office/drawing/2014/main" id="{F04F7D68-683E-3575-2456-304A21EBF4C9}"/>
              </a:ext>
            </a:extLst>
          </p:cNvPr>
          <p:cNvSpPr/>
          <p:nvPr/>
        </p:nvSpPr>
        <p:spPr>
          <a:xfrm>
            <a:off x="6254029" y="3187813"/>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_layout.js</a:t>
            </a:r>
            <a:endParaRPr lang="ko-KR" altLang="en-US" sz="800">
              <a:solidFill>
                <a:schemeClr val="tx1"/>
              </a:solidFill>
            </a:endParaRPr>
          </a:p>
        </p:txBody>
      </p:sp>
      <p:sp>
        <p:nvSpPr>
          <p:cNvPr id="52" name="순서도: 처리 51">
            <a:extLst>
              <a:ext uri="{FF2B5EF4-FFF2-40B4-BE49-F238E27FC236}">
                <a16:creationId xmlns:a16="http://schemas.microsoft.com/office/drawing/2014/main" id="{7C338C4F-DB1F-135C-BEFC-EC5DAA01E61E}"/>
              </a:ext>
            </a:extLst>
          </p:cNvPr>
          <p:cNvSpPr/>
          <p:nvPr/>
        </p:nvSpPr>
        <p:spPr>
          <a:xfrm>
            <a:off x="6252762" y="2765934"/>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program_event.js</a:t>
            </a:r>
            <a:endParaRPr lang="ko-KR" altLang="en-US" sz="800" dirty="0">
              <a:solidFill>
                <a:schemeClr val="tx1"/>
              </a:solidFill>
            </a:endParaRPr>
          </a:p>
        </p:txBody>
      </p:sp>
      <p:cxnSp>
        <p:nvCxnSpPr>
          <p:cNvPr id="54" name="직선 화살표 연결선 53">
            <a:extLst>
              <a:ext uri="{FF2B5EF4-FFF2-40B4-BE49-F238E27FC236}">
                <a16:creationId xmlns:a16="http://schemas.microsoft.com/office/drawing/2014/main" id="{647A477C-0954-7B8D-09CB-69BE776645E6}"/>
              </a:ext>
            </a:extLst>
          </p:cNvPr>
          <p:cNvCxnSpPr>
            <a:cxnSpLocks/>
            <a:stCxn id="51" idx="2"/>
            <a:endCxn id="50" idx="0"/>
          </p:cNvCxnSpPr>
          <p:nvPr/>
        </p:nvCxnSpPr>
        <p:spPr>
          <a:xfrm>
            <a:off x="6902619" y="3433161"/>
            <a:ext cx="0" cy="183869"/>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DD8B570F-37D0-5A21-048C-D80C3B626412}"/>
              </a:ext>
            </a:extLst>
          </p:cNvPr>
          <p:cNvCxnSpPr>
            <a:cxnSpLocks/>
            <a:stCxn id="52" idx="2"/>
            <a:endCxn id="51" idx="0"/>
          </p:cNvCxnSpPr>
          <p:nvPr/>
        </p:nvCxnSpPr>
        <p:spPr>
          <a:xfrm>
            <a:off x="6901352" y="3011282"/>
            <a:ext cx="1267" cy="17653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12E5FDC7-F6CE-F459-577F-35F5806FC921}"/>
              </a:ext>
            </a:extLst>
          </p:cNvPr>
          <p:cNvCxnSpPr>
            <a:cxnSpLocks/>
            <a:stCxn id="6" idx="2"/>
            <a:endCxn id="71" idx="1"/>
          </p:cNvCxnSpPr>
          <p:nvPr/>
        </p:nvCxnSpPr>
        <p:spPr>
          <a:xfrm>
            <a:off x="6901352" y="2057545"/>
            <a:ext cx="3471" cy="241232"/>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직사각형 56">
            <a:extLst>
              <a:ext uri="{FF2B5EF4-FFF2-40B4-BE49-F238E27FC236}">
                <a16:creationId xmlns:a16="http://schemas.microsoft.com/office/drawing/2014/main" id="{66430B47-8E31-6519-4F4D-1465C01A08DD}"/>
              </a:ext>
            </a:extLst>
          </p:cNvPr>
          <p:cNvSpPr/>
          <p:nvPr/>
        </p:nvSpPr>
        <p:spPr>
          <a:xfrm>
            <a:off x="6937360" y="3839277"/>
            <a:ext cx="428322" cy="215444"/>
          </a:xfrm>
          <a:prstGeom prst="rect">
            <a:avLst/>
          </a:prstGeom>
        </p:spPr>
        <p:txBody>
          <a:bodyPr wrap="none">
            <a:spAutoFit/>
          </a:bodyPr>
          <a:lstStyle/>
          <a:p>
            <a:r>
              <a:rPr lang="en-US" altLang="ko-KR" sz="800"/>
              <a:t>fetch</a:t>
            </a:r>
            <a:endParaRPr lang="ko-KR" altLang="en-US" sz="800" dirty="0"/>
          </a:p>
        </p:txBody>
      </p:sp>
      <p:sp>
        <p:nvSpPr>
          <p:cNvPr id="58" name="직사각형 57">
            <a:extLst>
              <a:ext uri="{FF2B5EF4-FFF2-40B4-BE49-F238E27FC236}">
                <a16:creationId xmlns:a16="http://schemas.microsoft.com/office/drawing/2014/main" id="{011D0C06-102D-A600-CA6A-85C4D11D3150}"/>
              </a:ext>
            </a:extLst>
          </p:cNvPr>
          <p:cNvSpPr/>
          <p:nvPr/>
        </p:nvSpPr>
        <p:spPr>
          <a:xfrm>
            <a:off x="6936883" y="5966593"/>
            <a:ext cx="388248" cy="215444"/>
          </a:xfrm>
          <a:prstGeom prst="rect">
            <a:avLst/>
          </a:prstGeom>
        </p:spPr>
        <p:txBody>
          <a:bodyPr wrap="none">
            <a:spAutoFit/>
          </a:bodyPr>
          <a:lstStyle/>
          <a:p>
            <a:r>
              <a:rPr lang="en-US" altLang="ko-KR" sz="800"/>
              <a:t>json</a:t>
            </a:r>
            <a:endParaRPr lang="ko-KR" altLang="en-US" sz="800" dirty="0"/>
          </a:p>
        </p:txBody>
      </p:sp>
      <p:cxnSp>
        <p:nvCxnSpPr>
          <p:cNvPr id="63" name="직선 화살표 연결선 62">
            <a:extLst>
              <a:ext uri="{FF2B5EF4-FFF2-40B4-BE49-F238E27FC236}">
                <a16:creationId xmlns:a16="http://schemas.microsoft.com/office/drawing/2014/main" id="{CF7F0739-1DF5-0B43-FFC1-CA239640C64F}"/>
              </a:ext>
            </a:extLst>
          </p:cNvPr>
          <p:cNvCxnSpPr>
            <a:cxnSpLocks/>
            <a:stCxn id="71" idx="4"/>
            <a:endCxn id="52" idx="0"/>
          </p:cNvCxnSpPr>
          <p:nvPr/>
        </p:nvCxnSpPr>
        <p:spPr>
          <a:xfrm flipH="1">
            <a:off x="6901352" y="2569588"/>
            <a:ext cx="3471" cy="196346"/>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24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8FCD4-0BBC-DBF3-3542-184FA6EE65D7}"/>
            </a:ext>
          </a:extLst>
        </p:cNvPr>
        <p:cNvGrpSpPr/>
        <p:nvPr/>
      </p:nvGrpSpPr>
      <p:grpSpPr>
        <a:xfrm>
          <a:off x="0" y="0"/>
          <a:ext cx="0" cy="0"/>
          <a:chOff x="0" y="0"/>
          <a:chExt cx="0" cy="0"/>
        </a:xfrm>
      </p:grpSpPr>
      <p:graphicFrame>
        <p:nvGraphicFramePr>
          <p:cNvPr id="59" name="표 58">
            <a:extLst>
              <a:ext uri="{FF2B5EF4-FFF2-40B4-BE49-F238E27FC236}">
                <a16:creationId xmlns:a16="http://schemas.microsoft.com/office/drawing/2014/main" id="{821635FE-1EF8-C1C7-F6F6-9187DF5B28A1}"/>
              </a:ext>
            </a:extLst>
          </p:cNvPr>
          <p:cNvGraphicFramePr>
            <a:graphicFrameLocks noGrp="1"/>
          </p:cNvGraphicFramePr>
          <p:nvPr>
            <p:extLst>
              <p:ext uri="{D42A27DB-BD31-4B8C-83A1-F6EECF244321}">
                <p14:modId xmlns:p14="http://schemas.microsoft.com/office/powerpoint/2010/main" val="3232308928"/>
              </p:ext>
            </p:extLst>
          </p:nvPr>
        </p:nvGraphicFramePr>
        <p:xfrm>
          <a:off x="623391" y="1102804"/>
          <a:ext cx="10945217" cy="5550827"/>
        </p:xfrm>
        <a:graphic>
          <a:graphicData uri="http://schemas.openxmlformats.org/drawingml/2006/table">
            <a:tbl>
              <a:tblPr>
                <a:tableStyleId>{5C22544A-7EE6-4342-B048-85BDC9FD1C3A}</a:tableStyleId>
              </a:tblPr>
              <a:tblGrid>
                <a:gridCol w="899606">
                  <a:extLst>
                    <a:ext uri="{9D8B030D-6E8A-4147-A177-3AD203B41FA5}">
                      <a16:colId xmlns:a16="http://schemas.microsoft.com/office/drawing/2014/main" val="554055183"/>
                    </a:ext>
                  </a:extLst>
                </a:gridCol>
                <a:gridCol w="3348537">
                  <a:extLst>
                    <a:ext uri="{9D8B030D-6E8A-4147-A177-3AD203B41FA5}">
                      <a16:colId xmlns:a16="http://schemas.microsoft.com/office/drawing/2014/main" val="20000"/>
                    </a:ext>
                  </a:extLst>
                </a:gridCol>
                <a:gridCol w="3348537">
                  <a:extLst>
                    <a:ext uri="{9D8B030D-6E8A-4147-A177-3AD203B41FA5}">
                      <a16:colId xmlns:a16="http://schemas.microsoft.com/office/drawing/2014/main" val="20004"/>
                    </a:ext>
                  </a:extLst>
                </a:gridCol>
                <a:gridCol w="3348537">
                  <a:extLst>
                    <a:ext uri="{9D8B030D-6E8A-4147-A177-3AD203B41FA5}">
                      <a16:colId xmlns:a16="http://schemas.microsoft.com/office/drawing/2014/main" val="4138426926"/>
                    </a:ext>
                  </a:extLst>
                </a:gridCol>
              </a:tblGrid>
              <a:tr h="547958">
                <a:tc rowSpan="2">
                  <a:txBody>
                    <a:bodyPr/>
                    <a:lstStyle/>
                    <a:p>
                      <a:pPr algn="ctr" latinLnBrk="1"/>
                      <a:r>
                        <a:rPr lang="en-US" altLang="ko-KR" sz="1000" b="1">
                          <a:solidFill>
                            <a:schemeClr val="tx1"/>
                          </a:solidFill>
                        </a:rPr>
                        <a:t>Admin</a:t>
                      </a:r>
                    </a:p>
                    <a:p>
                      <a:pPr algn="ctr" latinLnBrk="1"/>
                      <a:r>
                        <a:rPr lang="en-US" altLang="ko-KR" sz="1000" b="1">
                          <a:solidFill>
                            <a:schemeClr val="tx1"/>
                          </a:solidFill>
                        </a:rPr>
                        <a:t>Page</a:t>
                      </a:r>
                    </a:p>
                    <a:p>
                      <a:pPr algn="ctr" latinLnBrk="1"/>
                      <a:r>
                        <a:rPr lang="en-US" altLang="ko-KR" sz="1000" b="1">
                          <a:solidFill>
                            <a:schemeClr val="tx1"/>
                          </a:solidFill>
                        </a:rPr>
                        <a:t>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1 STEP. Change Program Approval Status</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5 STEP. Filtering – Approval Status</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0">
                          <a:solidFill>
                            <a:schemeClr val="tx1"/>
                          </a:solidFill>
                        </a:rPr>
                        <a:t>6 STEP. Filtering – Registed Date</a:t>
                      </a:r>
                      <a:endParaRPr lang="ko-KR" altLang="en-US" sz="1000" b="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00286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dirty="0"/>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 name="제목 1">
            <a:extLst>
              <a:ext uri="{FF2B5EF4-FFF2-40B4-BE49-F238E27FC236}">
                <a16:creationId xmlns:a16="http://schemas.microsoft.com/office/drawing/2014/main" id="{6DB5BFAC-E7A1-1D92-DA6A-5BF4286F7AE3}"/>
              </a:ext>
            </a:extLst>
          </p:cNvPr>
          <p:cNvSpPr>
            <a:spLocks noGrp="1"/>
          </p:cNvSpPr>
          <p:nvPr>
            <p:ph type="title"/>
          </p:nvPr>
        </p:nvSpPr>
        <p:spPr/>
        <p:txBody>
          <a:bodyPr/>
          <a:lstStyle/>
          <a:p>
            <a:r>
              <a:rPr lang="en-US" altLang="ko-KR"/>
              <a:t>Admin Page Flow</a:t>
            </a:r>
            <a:endParaRPr lang="ko-KR" altLang="en-US" dirty="0"/>
          </a:p>
        </p:txBody>
      </p:sp>
      <p:sp>
        <p:nvSpPr>
          <p:cNvPr id="139" name="TextBox 138">
            <a:extLst>
              <a:ext uri="{FF2B5EF4-FFF2-40B4-BE49-F238E27FC236}">
                <a16:creationId xmlns:a16="http://schemas.microsoft.com/office/drawing/2014/main" id="{D597AF7E-A3A7-127A-C6FD-CBB4C4E3F45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3" name="순서도: 문서 2">
            <a:extLst>
              <a:ext uri="{FF2B5EF4-FFF2-40B4-BE49-F238E27FC236}">
                <a16:creationId xmlns:a16="http://schemas.microsoft.com/office/drawing/2014/main" id="{7C71FF39-7300-49E3-5C79-7A59883715E7}"/>
              </a:ext>
            </a:extLst>
          </p:cNvPr>
          <p:cNvSpPr/>
          <p:nvPr/>
        </p:nvSpPr>
        <p:spPr>
          <a:xfrm>
            <a:off x="2575873" y="1807092"/>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36" name="순서도: 처리 35">
            <a:extLst>
              <a:ext uri="{FF2B5EF4-FFF2-40B4-BE49-F238E27FC236}">
                <a16:creationId xmlns:a16="http://schemas.microsoft.com/office/drawing/2014/main" id="{F2A96FE3-033C-7731-0979-67AB705D3B1C}"/>
              </a:ext>
            </a:extLst>
          </p:cNvPr>
          <p:cNvSpPr/>
          <p:nvPr/>
        </p:nvSpPr>
        <p:spPr>
          <a:xfrm>
            <a:off x="2576694" y="4706380"/>
            <a:ext cx="129553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ProgramService.java</a:t>
            </a:r>
            <a:endParaRPr lang="ko-KR" altLang="en-US" sz="800" dirty="0">
              <a:solidFill>
                <a:schemeClr val="tx1"/>
              </a:solidFill>
            </a:endParaRPr>
          </a:p>
        </p:txBody>
      </p:sp>
      <p:sp>
        <p:nvSpPr>
          <p:cNvPr id="37" name="순서도: 처리 36">
            <a:extLst>
              <a:ext uri="{FF2B5EF4-FFF2-40B4-BE49-F238E27FC236}">
                <a16:creationId xmlns:a16="http://schemas.microsoft.com/office/drawing/2014/main" id="{E638B069-DB3E-BE2A-39B7-CC57AD8AC737}"/>
              </a:ext>
            </a:extLst>
          </p:cNvPr>
          <p:cNvSpPr/>
          <p:nvPr/>
        </p:nvSpPr>
        <p:spPr>
          <a:xfrm>
            <a:off x="2576694" y="3756050"/>
            <a:ext cx="1295537"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ApplyMapper.java</a:t>
            </a:r>
            <a:endParaRPr lang="ko-KR" altLang="en-US" sz="800" dirty="0">
              <a:solidFill>
                <a:schemeClr val="tx1"/>
              </a:solidFill>
            </a:endParaRPr>
          </a:p>
        </p:txBody>
      </p:sp>
      <p:sp>
        <p:nvSpPr>
          <p:cNvPr id="38" name="순서도: 처리 37">
            <a:extLst>
              <a:ext uri="{FF2B5EF4-FFF2-40B4-BE49-F238E27FC236}">
                <a16:creationId xmlns:a16="http://schemas.microsoft.com/office/drawing/2014/main" id="{35377632-FBF3-4FEA-17C0-60DC8C6527C1}"/>
              </a:ext>
            </a:extLst>
          </p:cNvPr>
          <p:cNvSpPr/>
          <p:nvPr/>
        </p:nvSpPr>
        <p:spPr>
          <a:xfrm>
            <a:off x="2575873" y="3280885"/>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applyMapper.xml</a:t>
            </a:r>
            <a:endParaRPr lang="ko-KR" altLang="en-US" sz="800" dirty="0">
              <a:solidFill>
                <a:schemeClr val="tx1"/>
              </a:solidFill>
            </a:endParaRPr>
          </a:p>
        </p:txBody>
      </p:sp>
      <p:sp>
        <p:nvSpPr>
          <p:cNvPr id="39" name="순서도: 처리 38">
            <a:extLst>
              <a:ext uri="{FF2B5EF4-FFF2-40B4-BE49-F238E27FC236}">
                <a16:creationId xmlns:a16="http://schemas.microsoft.com/office/drawing/2014/main" id="{0547DA01-19A9-DF59-48B2-A06F27511A97}"/>
              </a:ext>
            </a:extLst>
          </p:cNvPr>
          <p:cNvSpPr/>
          <p:nvPr/>
        </p:nvSpPr>
        <p:spPr>
          <a:xfrm>
            <a:off x="2576693" y="4231215"/>
            <a:ext cx="129553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ProgramDAO.java</a:t>
            </a:r>
            <a:endParaRPr lang="ko-KR" altLang="en-US" sz="800" dirty="0">
              <a:solidFill>
                <a:schemeClr val="tx1"/>
              </a:solidFill>
            </a:endParaRPr>
          </a:p>
        </p:txBody>
      </p:sp>
      <p:cxnSp>
        <p:nvCxnSpPr>
          <p:cNvPr id="40" name="직선 화살표 연결선 39">
            <a:extLst>
              <a:ext uri="{FF2B5EF4-FFF2-40B4-BE49-F238E27FC236}">
                <a16:creationId xmlns:a16="http://schemas.microsoft.com/office/drawing/2014/main" id="{397A8AC8-4DC8-FC18-7950-94F69480A4D9}"/>
              </a:ext>
            </a:extLst>
          </p:cNvPr>
          <p:cNvCxnSpPr>
            <a:cxnSpLocks/>
            <a:stCxn id="64" idx="2"/>
            <a:endCxn id="38" idx="0"/>
          </p:cNvCxnSpPr>
          <p:nvPr/>
        </p:nvCxnSpPr>
        <p:spPr>
          <a:xfrm>
            <a:off x="3224463" y="3051068"/>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7AD45B7E-9AF5-891B-3648-216EA897C028}"/>
              </a:ext>
            </a:extLst>
          </p:cNvPr>
          <p:cNvCxnSpPr>
            <a:cxnSpLocks/>
            <a:stCxn id="38" idx="2"/>
            <a:endCxn id="37" idx="0"/>
          </p:cNvCxnSpPr>
          <p:nvPr/>
        </p:nvCxnSpPr>
        <p:spPr>
          <a:xfrm>
            <a:off x="3224463" y="3526233"/>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5B5E9721-B9CD-FAA5-CF6D-19C6BBCF3D1D}"/>
              </a:ext>
            </a:extLst>
          </p:cNvPr>
          <p:cNvCxnSpPr>
            <a:cxnSpLocks/>
            <a:stCxn id="37" idx="2"/>
            <a:endCxn id="39" idx="0"/>
          </p:cNvCxnSpPr>
          <p:nvPr/>
        </p:nvCxnSpPr>
        <p:spPr>
          <a:xfrm flipH="1">
            <a:off x="3224462" y="4001398"/>
            <a:ext cx="1"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8E8C960E-C28D-0FE8-0CBE-025D813A3B16}"/>
              </a:ext>
            </a:extLst>
          </p:cNvPr>
          <p:cNvCxnSpPr>
            <a:cxnSpLocks/>
            <a:stCxn id="39" idx="2"/>
            <a:endCxn id="36" idx="0"/>
          </p:cNvCxnSpPr>
          <p:nvPr/>
        </p:nvCxnSpPr>
        <p:spPr>
          <a:xfrm>
            <a:off x="3224462" y="4476563"/>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pic>
        <p:nvPicPr>
          <p:cNvPr id="44" name="그림 43">
            <a:extLst>
              <a:ext uri="{FF2B5EF4-FFF2-40B4-BE49-F238E27FC236}">
                <a16:creationId xmlns:a16="http://schemas.microsoft.com/office/drawing/2014/main" id="{A00C8495-6C76-0B32-12B1-30671E2456B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3" t="13194" r="9391" b="26141"/>
          <a:stretch/>
        </p:blipFill>
        <p:spPr>
          <a:xfrm>
            <a:off x="1915710" y="3262258"/>
            <a:ext cx="335868" cy="263975"/>
          </a:xfrm>
          <a:prstGeom prst="rect">
            <a:avLst/>
          </a:prstGeom>
        </p:spPr>
      </p:pic>
      <p:sp>
        <p:nvSpPr>
          <p:cNvPr id="47" name="직사각형 46">
            <a:extLst>
              <a:ext uri="{FF2B5EF4-FFF2-40B4-BE49-F238E27FC236}">
                <a16:creationId xmlns:a16="http://schemas.microsoft.com/office/drawing/2014/main" id="{65AE3868-8BD7-2B4E-0759-DAD6451650E4}"/>
              </a:ext>
            </a:extLst>
          </p:cNvPr>
          <p:cNvSpPr/>
          <p:nvPr/>
        </p:nvSpPr>
        <p:spPr>
          <a:xfrm>
            <a:off x="1670092" y="3031862"/>
            <a:ext cx="801822" cy="215444"/>
          </a:xfrm>
          <a:prstGeom prst="rect">
            <a:avLst/>
          </a:prstGeom>
        </p:spPr>
        <p:txBody>
          <a:bodyPr wrap="none">
            <a:spAutoFit/>
          </a:bodyPr>
          <a:lstStyle/>
          <a:p>
            <a:pPr algn="ctr"/>
            <a:r>
              <a:rPr lang="en-US" altLang="ko-KR" sz="800">
                <a:latin typeface="+mn-ea"/>
              </a:rPr>
              <a:t>tbl_program</a:t>
            </a:r>
            <a:endParaRPr lang="en-US" altLang="ko-KR" sz="800" dirty="0">
              <a:latin typeface="+mn-ea"/>
            </a:endParaRPr>
          </a:p>
        </p:txBody>
      </p:sp>
      <p:cxnSp>
        <p:nvCxnSpPr>
          <p:cNvPr id="48" name="직선 연결선 47">
            <a:extLst>
              <a:ext uri="{FF2B5EF4-FFF2-40B4-BE49-F238E27FC236}">
                <a16:creationId xmlns:a16="http://schemas.microsoft.com/office/drawing/2014/main" id="{8250B2FC-85A9-3AE7-79B7-416B2A153B9E}"/>
              </a:ext>
            </a:extLst>
          </p:cNvPr>
          <p:cNvCxnSpPr>
            <a:cxnSpLocks/>
            <a:stCxn id="44" idx="3"/>
            <a:endCxn id="38" idx="1"/>
          </p:cNvCxnSpPr>
          <p:nvPr/>
        </p:nvCxnSpPr>
        <p:spPr>
          <a:xfrm>
            <a:off x="2251578" y="3394246"/>
            <a:ext cx="324295" cy="931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순서도: 처리 48">
            <a:extLst>
              <a:ext uri="{FF2B5EF4-FFF2-40B4-BE49-F238E27FC236}">
                <a16:creationId xmlns:a16="http://schemas.microsoft.com/office/drawing/2014/main" id="{8506438A-6EA3-4772-113B-34528E090651}"/>
              </a:ext>
            </a:extLst>
          </p:cNvPr>
          <p:cNvSpPr/>
          <p:nvPr/>
        </p:nvSpPr>
        <p:spPr>
          <a:xfrm>
            <a:off x="2471914" y="5181545"/>
            <a:ext cx="1505096"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AdminController.java</a:t>
            </a:r>
            <a:endParaRPr lang="ko-KR" altLang="en-US" sz="800" dirty="0">
              <a:solidFill>
                <a:schemeClr val="tx1"/>
              </a:solidFill>
            </a:endParaRPr>
          </a:p>
        </p:txBody>
      </p:sp>
      <p:cxnSp>
        <p:nvCxnSpPr>
          <p:cNvPr id="53" name="직선 화살표 연결선 52">
            <a:extLst>
              <a:ext uri="{FF2B5EF4-FFF2-40B4-BE49-F238E27FC236}">
                <a16:creationId xmlns:a16="http://schemas.microsoft.com/office/drawing/2014/main" id="{6FDB6D9C-C74D-CDB1-8818-98B52FF63A74}"/>
              </a:ext>
            </a:extLst>
          </p:cNvPr>
          <p:cNvCxnSpPr>
            <a:cxnSpLocks/>
            <a:stCxn id="36" idx="2"/>
            <a:endCxn id="49" idx="0"/>
          </p:cNvCxnSpPr>
          <p:nvPr/>
        </p:nvCxnSpPr>
        <p:spPr>
          <a:xfrm>
            <a:off x="3224462" y="4951728"/>
            <a:ext cx="0"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5768A6B5-539C-EAF1-8409-DA99A033C044}"/>
              </a:ext>
            </a:extLst>
          </p:cNvPr>
          <p:cNvCxnSpPr>
            <a:cxnSpLocks/>
            <a:stCxn id="49" idx="2"/>
            <a:endCxn id="62" idx="0"/>
          </p:cNvCxnSpPr>
          <p:nvPr/>
        </p:nvCxnSpPr>
        <p:spPr>
          <a:xfrm>
            <a:off x="3224462" y="5426893"/>
            <a:ext cx="1" cy="229821"/>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EE33DEF3-8AFE-2944-3954-4B38DA2D54B8}"/>
              </a:ext>
            </a:extLst>
          </p:cNvPr>
          <p:cNvSpPr/>
          <p:nvPr/>
        </p:nvSpPr>
        <p:spPr>
          <a:xfrm>
            <a:off x="3247747" y="2089165"/>
            <a:ext cx="420308" cy="215444"/>
          </a:xfrm>
          <a:prstGeom prst="rect">
            <a:avLst/>
          </a:prstGeom>
        </p:spPr>
        <p:txBody>
          <a:bodyPr wrap="none">
            <a:spAutoFit/>
          </a:bodyPr>
          <a:lstStyle/>
          <a:p>
            <a:r>
              <a:rPr lang="en-US" altLang="ko-KR" sz="800"/>
              <a:t>REST</a:t>
            </a:r>
            <a:endParaRPr lang="ko-KR" altLang="en-US" sz="800" dirty="0"/>
          </a:p>
        </p:txBody>
      </p:sp>
      <p:sp>
        <p:nvSpPr>
          <p:cNvPr id="62" name="순서도: 문서 61">
            <a:extLst>
              <a:ext uri="{FF2B5EF4-FFF2-40B4-BE49-F238E27FC236}">
                <a16:creationId xmlns:a16="http://schemas.microsoft.com/office/drawing/2014/main" id="{19245A87-6940-2344-3E07-7266BE21BA8D}"/>
              </a:ext>
            </a:extLst>
          </p:cNvPr>
          <p:cNvSpPr/>
          <p:nvPr/>
        </p:nvSpPr>
        <p:spPr>
          <a:xfrm>
            <a:off x="2575873" y="5656714"/>
            <a:ext cx="1297179"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admin.html</a:t>
            </a:r>
            <a:endParaRPr lang="ko-KR" altLang="en-US" sz="800" dirty="0">
              <a:solidFill>
                <a:schemeClr val="tx1"/>
              </a:solidFill>
            </a:endParaRPr>
          </a:p>
        </p:txBody>
      </p:sp>
      <p:sp>
        <p:nvSpPr>
          <p:cNvPr id="64" name="순서도: 처리 63">
            <a:extLst>
              <a:ext uri="{FF2B5EF4-FFF2-40B4-BE49-F238E27FC236}">
                <a16:creationId xmlns:a16="http://schemas.microsoft.com/office/drawing/2014/main" id="{F6C68519-7C38-044F-7F31-CC217AA13786}"/>
              </a:ext>
            </a:extLst>
          </p:cNvPr>
          <p:cNvSpPr/>
          <p:nvPr/>
        </p:nvSpPr>
        <p:spPr>
          <a:xfrm>
            <a:off x="2575873" y="2805720"/>
            <a:ext cx="1297179"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a:solidFill>
                  <a:schemeClr val="tx1"/>
                </a:solidFill>
              </a:rPr>
              <a:t>program _service.js</a:t>
            </a:r>
            <a:endParaRPr lang="ko-KR" altLang="en-US" sz="800" dirty="0">
              <a:solidFill>
                <a:schemeClr val="tx1"/>
              </a:solidFill>
            </a:endParaRPr>
          </a:p>
        </p:txBody>
      </p:sp>
      <p:cxnSp>
        <p:nvCxnSpPr>
          <p:cNvPr id="67" name="직선 화살표 연결선 66">
            <a:extLst>
              <a:ext uri="{FF2B5EF4-FFF2-40B4-BE49-F238E27FC236}">
                <a16:creationId xmlns:a16="http://schemas.microsoft.com/office/drawing/2014/main" id="{C2804F31-EE30-4D69-D893-D67A7CA75EEE}"/>
              </a:ext>
            </a:extLst>
          </p:cNvPr>
          <p:cNvCxnSpPr>
            <a:cxnSpLocks/>
            <a:stCxn id="73" idx="4"/>
            <a:endCxn id="64" idx="0"/>
          </p:cNvCxnSpPr>
          <p:nvPr/>
        </p:nvCxnSpPr>
        <p:spPr>
          <a:xfrm>
            <a:off x="3224462" y="2575903"/>
            <a:ext cx="1" cy="22981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956E53AF-D98F-5E4C-F74B-BD09B64EEA2E}"/>
              </a:ext>
            </a:extLst>
          </p:cNvPr>
          <p:cNvCxnSpPr>
            <a:cxnSpLocks/>
            <a:stCxn id="3" idx="2"/>
            <a:endCxn id="73" idx="1"/>
          </p:cNvCxnSpPr>
          <p:nvPr/>
        </p:nvCxnSpPr>
        <p:spPr>
          <a:xfrm flipH="1">
            <a:off x="3224462" y="2057545"/>
            <a:ext cx="1" cy="247547"/>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0" name="직사각형 69">
            <a:extLst>
              <a:ext uri="{FF2B5EF4-FFF2-40B4-BE49-F238E27FC236}">
                <a16:creationId xmlns:a16="http://schemas.microsoft.com/office/drawing/2014/main" id="{2D2FD913-0A34-18FD-3064-409421BBD803}"/>
              </a:ext>
            </a:extLst>
          </p:cNvPr>
          <p:cNvSpPr/>
          <p:nvPr/>
        </p:nvSpPr>
        <p:spPr>
          <a:xfrm>
            <a:off x="3244438" y="3054630"/>
            <a:ext cx="428322" cy="215444"/>
          </a:xfrm>
          <a:prstGeom prst="rect">
            <a:avLst/>
          </a:prstGeom>
        </p:spPr>
        <p:txBody>
          <a:bodyPr wrap="none">
            <a:spAutoFit/>
          </a:bodyPr>
          <a:lstStyle/>
          <a:p>
            <a:r>
              <a:rPr lang="en-US" altLang="ko-KR" sz="800"/>
              <a:t>fetch</a:t>
            </a:r>
            <a:endParaRPr lang="ko-KR" altLang="en-US" sz="800" dirty="0"/>
          </a:p>
        </p:txBody>
      </p:sp>
      <p:sp>
        <p:nvSpPr>
          <p:cNvPr id="72" name="직사각형 71">
            <a:extLst>
              <a:ext uri="{FF2B5EF4-FFF2-40B4-BE49-F238E27FC236}">
                <a16:creationId xmlns:a16="http://schemas.microsoft.com/office/drawing/2014/main" id="{FB583C0A-8C2B-EEBF-71C6-1D27FFBDD36B}"/>
              </a:ext>
            </a:extLst>
          </p:cNvPr>
          <p:cNvSpPr/>
          <p:nvPr/>
        </p:nvSpPr>
        <p:spPr>
          <a:xfrm>
            <a:off x="3244438" y="5420294"/>
            <a:ext cx="388248" cy="215444"/>
          </a:xfrm>
          <a:prstGeom prst="rect">
            <a:avLst/>
          </a:prstGeom>
        </p:spPr>
        <p:txBody>
          <a:bodyPr wrap="none">
            <a:spAutoFit/>
          </a:bodyPr>
          <a:lstStyle/>
          <a:p>
            <a:r>
              <a:rPr lang="en-US" altLang="ko-KR" sz="800"/>
              <a:t>json</a:t>
            </a:r>
            <a:endParaRPr lang="ko-KR" altLang="en-US" sz="800" dirty="0"/>
          </a:p>
        </p:txBody>
      </p:sp>
      <p:sp>
        <p:nvSpPr>
          <p:cNvPr id="73" name="순서도: 데이터 72">
            <a:extLst>
              <a:ext uri="{FF2B5EF4-FFF2-40B4-BE49-F238E27FC236}">
                <a16:creationId xmlns:a16="http://schemas.microsoft.com/office/drawing/2014/main" id="{AE8D11D2-435C-9A0C-B803-EA4EA3998DD3}"/>
              </a:ext>
            </a:extLst>
          </p:cNvPr>
          <p:cNvSpPr/>
          <p:nvPr/>
        </p:nvSpPr>
        <p:spPr>
          <a:xfrm>
            <a:off x="2599042" y="2305092"/>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a:solidFill>
                  <a:schemeClr val="tx1"/>
                </a:solidFill>
                <a:latin typeface="+mn-ea"/>
              </a:rPr>
              <a:t>Status</a:t>
            </a:r>
            <a:endParaRPr lang="ko-KR" altLang="en-US" sz="800" dirty="0">
              <a:solidFill>
                <a:schemeClr val="tx1"/>
              </a:solidFill>
              <a:latin typeface="+mn-ea"/>
            </a:endParaRPr>
          </a:p>
        </p:txBody>
      </p:sp>
    </p:spTree>
    <p:extLst>
      <p:ext uri="{BB962C8B-B14F-4D97-AF65-F5344CB8AC3E}">
        <p14:creationId xmlns:p14="http://schemas.microsoft.com/office/powerpoint/2010/main" val="33734024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o Sans">
      <a:majorFont>
        <a:latin typeface="Noto Sans"/>
        <a:ea typeface="Noto Sans KR SemiBold"/>
        <a:cs typeface=""/>
      </a:majorFont>
      <a:minorFont>
        <a:latin typeface="Noto Sans"/>
        <a:ea typeface="Noto Sans KR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3740</TotalTime>
  <Words>2380</Words>
  <Application>Microsoft Office PowerPoint</Application>
  <PresentationFormat>와이드스크린</PresentationFormat>
  <Paragraphs>694</Paragraphs>
  <Slides>19</Slides>
  <Notes>19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맑은 고딕</vt:lpstr>
      <vt:lpstr>Arial</vt:lpstr>
      <vt:lpstr>Wingdings</vt:lpstr>
      <vt:lpstr>Office 테마</vt:lpstr>
      <vt:lpstr>Main Page Flow</vt:lpstr>
      <vt:lpstr>Inquiry Flow</vt:lpstr>
      <vt:lpstr>Search Flow</vt:lpstr>
      <vt:lpstr>Program List Flow</vt:lpstr>
      <vt:lpstr>Scrap Flow</vt:lpstr>
      <vt:lpstr>Program Info Flow</vt:lpstr>
      <vt:lpstr>Company Info Flow</vt:lpstr>
      <vt:lpstr>Admin Page Flow</vt:lpstr>
      <vt:lpstr>Admin Page Flow</vt:lpstr>
      <vt:lpstr>Admin Page Flow</vt:lpstr>
      <vt:lpstr>Admin Page Flow</vt:lpstr>
      <vt:lpstr>Admin Page Flow</vt:lpstr>
      <vt:lpstr>Admin Page Flow</vt:lpstr>
      <vt:lpstr>Admin Page Flow</vt:lpstr>
      <vt:lpstr>Admin Page Flow</vt:lpstr>
      <vt:lpstr>Admin Page Flow</vt:lpstr>
      <vt:lpstr>Admin Page Flow</vt:lpstr>
      <vt:lpstr>Admin Page Flow</vt:lpstr>
      <vt:lpstr>Admin Page Flow</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7737</cp:lastModifiedBy>
  <cp:revision>137</cp:revision>
  <cp:lastPrinted>2019-05-29T05:54:36Z</cp:lastPrinted>
  <dcterms:created xsi:type="dcterms:W3CDTF">2019-03-11T07:43:12Z</dcterms:created>
  <dcterms:modified xsi:type="dcterms:W3CDTF">2025-04-10T00:55:52Z</dcterms:modified>
</cp:coreProperties>
</file>