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71" r:id="rId4"/>
    <p:sldId id="258" r:id="rId5"/>
    <p:sldId id="267" r:id="rId6"/>
    <p:sldId id="268" r:id="rId7"/>
    <p:sldId id="269" r:id="rId8"/>
    <p:sldId id="261" r:id="rId9"/>
    <p:sldId id="260" r:id="rId10"/>
    <p:sldId id="275" r:id="rId11"/>
    <p:sldId id="276" r:id="rId12"/>
    <p:sldId id="274" r:id="rId13"/>
    <p:sldId id="272" r:id="rId14"/>
    <p:sldId id="270" r:id="rId15"/>
    <p:sldId id="266" r:id="rId16"/>
    <p:sldId id="325" r:id="rId17"/>
    <p:sldId id="331" r:id="rId18"/>
    <p:sldId id="324" r:id="rId19"/>
    <p:sldId id="330" r:id="rId20"/>
    <p:sldId id="326" r:id="rId21"/>
    <p:sldId id="262" r:id="rId22"/>
    <p:sldId id="257" r:id="rId23"/>
    <p:sldId id="332" r:id="rId24"/>
    <p:sldId id="263" r:id="rId25"/>
    <p:sldId id="327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7254" autoAdjust="0"/>
  </p:normalViewPr>
  <p:slideViewPr>
    <p:cSldViewPr snapToGrid="0">
      <p:cViewPr varScale="1">
        <p:scale>
          <a:sx n="89" d="100"/>
          <a:sy n="89" d="100"/>
        </p:scale>
        <p:origin x="18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ropbox\PREP\&#49324;&#54924;&#54617;&#44284;\(HRI)%20HIV%20&#45432;&#52636;%20&#51204;%20&#50696;&#48169;&#54952;&#44284;%20&#51312;&#49324;%20&#53076;&#46300;&#48513;(0114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ropbox\PREP\&#49324;&#54924;&#54617;&#44284;\(HRI)%20HIV%20&#45432;&#52636;%20&#51204;%20&#50696;&#48169;&#54952;&#44284;%20&#51312;&#49324;%20&#53076;&#46300;&#48513;(0114)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PrEP</a:t>
            </a:r>
            <a:r>
              <a:rPr lang="en-US" altLang="ko-KR" baseline="0"/>
              <a:t> </a:t>
            </a:r>
            <a:r>
              <a:rPr lang="ko-KR" altLang="en-US" baseline="0"/>
              <a:t>인지도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tint val="65000"/>
                  <a:alpha val="90000"/>
                </a:schemeClr>
              </a:solidFill>
              <a:ln w="19050">
                <a:solidFill>
                  <a:schemeClr val="accent1">
                    <a:tint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tint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tint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C37-402E-8B9E-15BE8C7736EF}"/>
              </c:ext>
            </c:extLst>
          </c:dPt>
          <c:dPt>
            <c:idx val="1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C37-402E-8B9E-15BE8C7736EF}"/>
              </c:ext>
            </c:extLst>
          </c:dPt>
          <c:dPt>
            <c:idx val="2"/>
            <c:bubble3D val="0"/>
            <c:spPr>
              <a:solidFill>
                <a:schemeClr val="accent1">
                  <a:shade val="65000"/>
                  <a:alpha val="90000"/>
                </a:schemeClr>
              </a:solidFill>
              <a:ln w="19050">
                <a:solidFill>
                  <a:schemeClr val="accent1">
                    <a:shade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shade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shade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C37-402E-8B9E-15BE8C7736EF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tint val="6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tint val="65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tint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C37-402E-8B9E-15BE8C7736EF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C37-402E-8B9E-15BE8C7736EF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shade val="6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shade val="65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shade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C37-402E-8B9E-15BE8C7736EF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'[(HRI) HIV 노출 전 예방효과 조사 코드북(0114) (1).xlsx]Sheet2'!$B$3:$B$5</c:f>
              <c:strCache>
                <c:ptCount val="3"/>
                <c:pt idx="0">
                  <c:v>잘안다</c:v>
                </c:pt>
                <c:pt idx="1">
                  <c:v>들어본적 있다</c:v>
                </c:pt>
                <c:pt idx="2">
                  <c:v>모른다</c:v>
                </c:pt>
              </c:strCache>
            </c:strRef>
          </c:cat>
          <c:val>
            <c:numRef>
              <c:f>'[(HRI) HIV 노출 전 예방효과 조사 코드북(0114) (1).xlsx]Sheet2'!$C$3:$C$5</c:f>
              <c:numCache>
                <c:formatCode>General</c:formatCode>
                <c:ptCount val="3"/>
                <c:pt idx="0">
                  <c:v>236</c:v>
                </c:pt>
                <c:pt idx="1">
                  <c:v>428</c:v>
                </c:pt>
                <c:pt idx="2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37-402E-8B9E-15BE8C7736E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PrEP </a:t>
            </a:r>
            <a:r>
              <a:rPr lang="ko-KR" b="1"/>
              <a:t>처방 수요도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tint val="48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tint val="48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tint val="48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tint val="48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C9-4EF7-83C4-CDB6BE49CB4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65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tint val="65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tint val="65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tint val="65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C9-4EF7-83C4-CDB6BE49CB4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tint val="83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tint val="83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tint val="83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tint val="83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C9-4EF7-83C4-CDB6BE49CB4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C9-4EF7-83C4-CDB6BE49CB4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shade val="82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shade val="82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shade val="82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82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BEC9-4EF7-83C4-CDB6BE49CB4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shade val="65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shade val="65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shade val="65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65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BEC9-4EF7-83C4-CDB6BE49CB4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4">
                      <a:shade val="47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shade val="47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shade val="47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47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BEC9-4EF7-83C4-CDB6BE49CB4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4">
                      <a:shade val="47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shade val="47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shade val="47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47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BEC9-4EF7-83C4-CDB6BE49CB45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FE0A7E1-A12D-4CF9-A573-258AC80C6761}" type="CATEGORYNAME">
                      <a:rPr lang="ko-KR" altLang="en-US" sz="1100" b="1"/>
                      <a:pPr>
                        <a:defRPr sz="1100"/>
                      </a:pPr>
                      <a:t>[범주 이름]</a:t>
                    </a:fld>
                    <a:r>
                      <a:rPr lang="ko-KR" altLang="en-US" sz="1100" b="1" baseline="0"/>
                      <a:t>
</a:t>
                    </a:r>
                    <a:fld id="{B0D6CB40-6A42-4C0B-8005-B494F60A7383}" type="PERCENTAGE">
                      <a:rPr lang="en-US" altLang="ko-KR" sz="1100" b="1" baseline="0"/>
                      <a:pPr>
                        <a:defRPr sz="1100"/>
                      </a:pPr>
                      <a:t>[백분율]</a:t>
                    </a:fld>
                    <a:endParaRPr lang="ko-KR" altLang="en-US" sz="11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EC9-4EF7-83C4-CDB6BE49CB4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F4EF674-60D1-4463-A301-E5350533DD1F}" type="CATEGORYNAME">
                      <a:rPr lang="ko-KR" altLang="en-US" sz="1100" b="1"/>
                      <a:pPr/>
                      <a:t>[범주 이름]</a:t>
                    </a:fld>
                    <a:r>
                      <a:rPr lang="ko-KR" altLang="en-US" sz="1100" b="1" baseline="0"/>
                      <a:t>
</a:t>
                    </a:r>
                    <a:fld id="{0B25A994-65B6-4D34-87E2-00E38CEE91CA}" type="PERCENTAGE">
                      <a:rPr lang="en-US" altLang="ko-KR" sz="1100" b="1" baseline="0"/>
                      <a:pPr/>
                      <a:t>[백분율]</a:t>
                    </a:fld>
                    <a:endParaRPr lang="ko-KR" altLang="en-US" sz="1100" b="1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EC9-4EF7-83C4-CDB6BE49CB4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BE3637F-0B71-4F25-A278-C14A5EDC6D7F}" type="CATEGORYNAME">
                      <a:rPr lang="ko-KR" altLang="en-US" sz="1050"/>
                      <a:pPr>
                        <a:defRPr sz="1050"/>
                      </a:pPr>
                      <a:t>[범주 이름]</a:t>
                    </a:fld>
                    <a:r>
                      <a:rPr lang="ko-KR" altLang="en-US" sz="1050" baseline="0"/>
                      <a:t>
</a:t>
                    </a:r>
                    <a:fld id="{E3F966DE-64C2-40F6-AAAA-F7B5817170F0}" type="PERCENTAGE">
                      <a:rPr lang="en-US" altLang="ko-KR" sz="1050" baseline="0"/>
                      <a:pPr>
                        <a:defRPr sz="1050"/>
                      </a:pPr>
                      <a:t>[백분율]</a:t>
                    </a:fld>
                    <a:endParaRPr lang="ko-KR" altLang="en-US" sz="105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EC9-4EF7-83C4-CDB6BE49CB45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1D7F3ED-34C5-4834-8E69-C88EF8958FFF}" type="CATEGORYNAME">
                      <a:rPr lang="ko-KR" altLang="en-US" sz="1050"/>
                      <a:pPr>
                        <a:defRPr sz="1050"/>
                      </a:pPr>
                      <a:t>[범주 이름]</a:t>
                    </a:fld>
                    <a:r>
                      <a:rPr lang="ko-KR" altLang="en-US" sz="1050" baseline="0"/>
                      <a:t>
</a:t>
                    </a:r>
                    <a:fld id="{AC13877B-8621-421D-80A7-EE9BE4AD55A9}" type="PERCENTAGE">
                      <a:rPr lang="en-US" altLang="ko-KR" sz="1050" baseline="0"/>
                      <a:pPr>
                        <a:defRPr sz="1050"/>
                      </a:pPr>
                      <a:t>[백분율]</a:t>
                    </a:fld>
                    <a:endParaRPr lang="ko-KR" altLang="en-US" sz="105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EC9-4EF7-83C4-CDB6BE49CB45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4BF1C7A-C9E1-4D0C-B219-22A4C97FAF9C}" type="CATEGORYNAME">
                      <a:rPr lang="ko-KR" altLang="en-US" sz="1100"/>
                      <a:pPr>
                        <a:defRPr sz="1100"/>
                      </a:pPr>
                      <a:t>[범주 이름]</a:t>
                    </a:fld>
                    <a:r>
                      <a:rPr lang="ko-KR" altLang="en-US" sz="1100" baseline="0"/>
                      <a:t>
</a:t>
                    </a:r>
                    <a:fld id="{FC99ABCB-F54D-46D9-B1FC-06E73B2EE86A}" type="PERCENTAGE">
                      <a:rPr lang="en-US" altLang="ko-KR" sz="1100" baseline="0"/>
                      <a:pPr>
                        <a:defRPr sz="1100"/>
                      </a:pPr>
                      <a:t>[백분율]</a:t>
                    </a:fld>
                    <a:endParaRPr lang="ko-KR" altLang="en-US" sz="11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EC9-4EF7-83C4-CDB6BE49CB45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D5CB587-27B2-4EF0-8768-19216A3A7A53}" type="CATEGORYNAME">
                      <a:rPr lang="ko-KR" altLang="en-US" sz="1100"/>
                      <a:pPr>
                        <a:defRPr sz="1100"/>
                      </a:pPr>
                      <a:t>[범주 이름]</a:t>
                    </a:fld>
                    <a:r>
                      <a:rPr lang="ko-KR" altLang="en-US" sz="1100" baseline="0"/>
                      <a:t>
</a:t>
                    </a:r>
                    <a:fld id="{C0CB9426-B95A-4459-95FF-39D92D7B27EF}" type="PERCENTAGE">
                      <a:rPr lang="en-US" altLang="ko-KR" sz="1100" baseline="0"/>
                      <a:pPr>
                        <a:defRPr sz="1100"/>
                      </a:pPr>
                      <a:t>[백분율]</a:t>
                    </a:fld>
                    <a:endParaRPr lang="ko-KR" altLang="en-US" sz="11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BEC9-4EF7-83C4-CDB6BE49CB45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AA28739-FC2C-402C-A6E7-3ACBC1006B85}" type="CATEGORYNAME">
                      <a:rPr lang="ko-KR" altLang="en-US" sz="1050"/>
                      <a:pPr>
                        <a:defRPr sz="1050"/>
                      </a:pPr>
                      <a:t>[범주 이름]</a:t>
                    </a:fld>
                    <a:r>
                      <a:rPr lang="ko-KR" altLang="en-US" sz="1050" baseline="0"/>
                      <a:t>
</a:t>
                    </a:r>
                    <a:fld id="{A95230C1-4024-44C4-AB07-08072FD6F8B9}" type="PERCENTAGE">
                      <a:rPr lang="en-US" altLang="ko-KR" sz="1050" baseline="0"/>
                      <a:pPr>
                        <a:defRPr sz="1050"/>
                      </a:pPr>
                      <a:t>[백분율]</a:t>
                    </a:fld>
                    <a:endParaRPr lang="ko-KR" altLang="en-US" sz="105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BEC9-4EF7-83C4-CDB6BE49CB4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ko-KR" altLang="en-US" sz="1100" b="1" baseline="0"/>
                      <a:t>받고 싶지 않다</a:t>
                    </a:r>
                    <a:r>
                      <a:rPr lang="en-US" altLang="ko-KR" sz="1100" b="1" baseline="0"/>
                      <a:t>.</a:t>
                    </a:r>
                    <a:r>
                      <a:rPr lang="ko-KR" altLang="en-US" baseline="0"/>
                      <a:t>
</a:t>
                    </a:r>
                    <a:fld id="{57A5D6D7-86E4-482E-BC9C-DC055C9F3ABC}" type="PERCENTAGE">
                      <a:rPr lang="en-US" altLang="ko-KR" baseline="0"/>
                      <a:pPr/>
                      <a:t>[백분율]</a:t>
                    </a:fld>
                    <a:endParaRPr lang="ko-KR" alt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BEC9-4EF7-83C4-CDB6BE49CB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'[(HRI) HIV 노출 전 예방효과 조사 코드북(0114) (1).xlsx]Sheet2'!$L$3:$L$9</c:f>
              <c:strCache>
                <c:ptCount val="7"/>
                <c:pt idx="0">
                  <c:v>받고 있다</c:v>
                </c:pt>
                <c:pt idx="1">
                  <c:v>받을 의향이 있다</c:v>
                </c:pt>
                <c:pt idx="2">
                  <c:v>이해도부족</c:v>
                </c:pt>
                <c:pt idx="3">
                  <c:v>다른  보호수단</c:v>
                </c:pt>
                <c:pt idx="4">
                  <c:v>부작용 염려</c:v>
                </c:pt>
                <c:pt idx="5">
                  <c:v>위험도 낮기 때문에</c:v>
                </c:pt>
                <c:pt idx="6">
                  <c:v>복용의 부담</c:v>
                </c:pt>
              </c:strCache>
            </c:strRef>
          </c:cat>
          <c:val>
            <c:numRef>
              <c:f>'[(HRI) HIV 노출 전 예방효과 조사 코드북(0114) (1).xlsx]Sheet2'!$M$3:$M$9</c:f>
              <c:numCache>
                <c:formatCode>General</c:formatCode>
                <c:ptCount val="7"/>
                <c:pt idx="0">
                  <c:v>35</c:v>
                </c:pt>
                <c:pt idx="1">
                  <c:v>426</c:v>
                </c:pt>
                <c:pt idx="2">
                  <c:v>106</c:v>
                </c:pt>
                <c:pt idx="3">
                  <c:v>65</c:v>
                </c:pt>
                <c:pt idx="4">
                  <c:v>103</c:v>
                </c:pt>
                <c:pt idx="5">
                  <c:v>132</c:v>
                </c:pt>
                <c:pt idx="6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EC9-4EF7-83C4-CDB6BE49CB45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50"/>
        <c:splitType val="pos"/>
        <c:splitPos val="5"/>
        <c:secondPieSize val="75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prstDash val="dash"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4C274-1BBB-4C0E-8A60-C588F4791F2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D3D42DC8-690A-4C98-86AE-7BA10C2DE957}">
      <dgm:prSet phldrT="[텍스트]"/>
      <dgm:spPr/>
      <dgm:t>
        <a:bodyPr/>
        <a:lstStyle/>
        <a:p>
          <a:pPr latinLnBrk="1"/>
          <a:r>
            <a:rPr lang="en-US" altLang="ko-KR"/>
            <a:t>Regimen</a:t>
          </a:r>
          <a:endParaRPr lang="ko-KR" altLang="en-US"/>
        </a:p>
      </dgm:t>
    </dgm:pt>
    <dgm:pt modelId="{01FBC7E3-81DC-471F-A348-E927D194C333}" type="parTrans" cxnId="{F4E45813-2399-4ED0-8F1B-8C0C53B22405}">
      <dgm:prSet/>
      <dgm:spPr/>
      <dgm:t>
        <a:bodyPr/>
        <a:lstStyle/>
        <a:p>
          <a:pPr latinLnBrk="1"/>
          <a:endParaRPr lang="ko-KR" altLang="en-US"/>
        </a:p>
      </dgm:t>
    </dgm:pt>
    <dgm:pt modelId="{06840944-29B7-4635-930A-42272DC5FC49}" type="sibTrans" cxnId="{F4E45813-2399-4ED0-8F1B-8C0C53B22405}">
      <dgm:prSet/>
      <dgm:spPr/>
      <dgm:t>
        <a:bodyPr/>
        <a:lstStyle/>
        <a:p>
          <a:pPr latinLnBrk="1"/>
          <a:endParaRPr lang="ko-KR" altLang="en-US"/>
        </a:p>
      </dgm:t>
    </dgm:pt>
    <dgm:pt modelId="{75BF3A3D-40BD-4301-8C1B-8CD595F2B5CC}">
      <dgm:prSet phldrT="[텍스트]"/>
      <dgm:spPr/>
      <dgm:t>
        <a:bodyPr/>
        <a:lstStyle/>
        <a:p>
          <a:pPr latinLnBrk="1"/>
          <a:r>
            <a:rPr lang="en-US" altLang="ko-KR" smtClean="0"/>
            <a:t>TDF-FTC </a:t>
          </a:r>
          <a:r>
            <a:rPr lang="en-US" altLang="ko-KR"/>
            <a:t>daily / on-demand</a:t>
          </a:r>
          <a:endParaRPr lang="ko-KR" altLang="en-US"/>
        </a:p>
      </dgm:t>
    </dgm:pt>
    <dgm:pt modelId="{18157A27-C1A1-4536-9EAB-3ECB93DA5355}" type="parTrans" cxnId="{5C7E6502-E03F-4160-AEC3-F33819296ACC}">
      <dgm:prSet/>
      <dgm:spPr/>
      <dgm:t>
        <a:bodyPr/>
        <a:lstStyle/>
        <a:p>
          <a:pPr latinLnBrk="1"/>
          <a:endParaRPr lang="ko-KR" altLang="en-US"/>
        </a:p>
      </dgm:t>
    </dgm:pt>
    <dgm:pt modelId="{C30D0C19-59B4-4642-96A7-784A9C895BBA}" type="sibTrans" cxnId="{5C7E6502-E03F-4160-AEC3-F33819296ACC}">
      <dgm:prSet/>
      <dgm:spPr/>
      <dgm:t>
        <a:bodyPr/>
        <a:lstStyle/>
        <a:p>
          <a:pPr latinLnBrk="1"/>
          <a:endParaRPr lang="ko-KR" altLang="en-US"/>
        </a:p>
      </dgm:t>
    </dgm:pt>
    <dgm:pt modelId="{C69826C8-1FEF-4D5D-BF6A-6BAA1C066F28}">
      <dgm:prSet phldrT="[텍스트]"/>
      <dgm:spPr/>
      <dgm:t>
        <a:bodyPr/>
        <a:lstStyle/>
        <a:p>
          <a:pPr latinLnBrk="1"/>
          <a:r>
            <a:rPr lang="en-US" altLang="ko-KR" smtClean="0"/>
            <a:t>TAF-FTC </a:t>
          </a:r>
          <a:r>
            <a:rPr lang="en-US" altLang="ko-KR" dirty="0"/>
            <a:t>daily</a:t>
          </a:r>
          <a:endParaRPr lang="ko-KR" altLang="en-US" dirty="0"/>
        </a:p>
      </dgm:t>
    </dgm:pt>
    <dgm:pt modelId="{ED7A8391-9C3D-492D-954D-6CB30AD9C063}" type="parTrans" cxnId="{01E6AB28-7AAC-41F9-BDFF-659359632EE2}">
      <dgm:prSet/>
      <dgm:spPr/>
      <dgm:t>
        <a:bodyPr/>
        <a:lstStyle/>
        <a:p>
          <a:pPr latinLnBrk="1"/>
          <a:endParaRPr lang="ko-KR" altLang="en-US"/>
        </a:p>
      </dgm:t>
    </dgm:pt>
    <dgm:pt modelId="{D0A280AE-2E4A-4D87-AA57-61529B517884}" type="sibTrans" cxnId="{01E6AB28-7AAC-41F9-BDFF-659359632EE2}">
      <dgm:prSet/>
      <dgm:spPr/>
      <dgm:t>
        <a:bodyPr/>
        <a:lstStyle/>
        <a:p>
          <a:pPr latinLnBrk="1"/>
          <a:endParaRPr lang="ko-KR" altLang="en-US"/>
        </a:p>
      </dgm:t>
    </dgm:pt>
    <dgm:pt modelId="{50E4B222-5D27-49DD-AF82-8AEFEF32273B}">
      <dgm:prSet phldrT="[텍스트]"/>
      <dgm:spPr/>
      <dgm:t>
        <a:bodyPr/>
        <a:lstStyle/>
        <a:p>
          <a:pPr latinLnBrk="1"/>
          <a:r>
            <a:rPr lang="en-US" altLang="ko-KR" dirty="0"/>
            <a:t>Risk population</a:t>
          </a:r>
          <a:endParaRPr lang="ko-KR" altLang="en-US" dirty="0"/>
        </a:p>
      </dgm:t>
    </dgm:pt>
    <dgm:pt modelId="{3CBDD9D4-1F5C-43DF-941A-10E21AA3E7EF}" type="parTrans" cxnId="{5D4A2DB2-567A-4207-B5AB-E3897BE653FA}">
      <dgm:prSet/>
      <dgm:spPr/>
      <dgm:t>
        <a:bodyPr/>
        <a:lstStyle/>
        <a:p>
          <a:pPr latinLnBrk="1"/>
          <a:endParaRPr lang="ko-KR" altLang="en-US"/>
        </a:p>
      </dgm:t>
    </dgm:pt>
    <dgm:pt modelId="{0740CE3A-1CF3-43EF-863D-5C96B38DBD95}" type="sibTrans" cxnId="{5D4A2DB2-567A-4207-B5AB-E3897BE653FA}">
      <dgm:prSet/>
      <dgm:spPr/>
      <dgm:t>
        <a:bodyPr/>
        <a:lstStyle/>
        <a:p>
          <a:pPr latinLnBrk="1"/>
          <a:endParaRPr lang="ko-KR" altLang="en-US"/>
        </a:p>
      </dgm:t>
    </dgm:pt>
    <dgm:pt modelId="{5B019476-EE01-4A97-8829-8598D751E8C0}">
      <dgm:prSet phldrT="[텍스트]"/>
      <dgm:spPr/>
      <dgm:t>
        <a:bodyPr/>
        <a:lstStyle/>
        <a:p>
          <a:pPr latinLnBrk="1"/>
          <a:r>
            <a:rPr lang="en-US" altLang="ko-KR"/>
            <a:t>Sexually active adults</a:t>
          </a:r>
          <a:endParaRPr lang="ko-KR" altLang="en-US"/>
        </a:p>
      </dgm:t>
    </dgm:pt>
    <dgm:pt modelId="{F492895C-EBE7-473A-A0F0-E86F2ADEFB8A}" type="parTrans" cxnId="{640EA1F7-B5FB-427D-8BB0-1CB0626D2734}">
      <dgm:prSet/>
      <dgm:spPr/>
      <dgm:t>
        <a:bodyPr/>
        <a:lstStyle/>
        <a:p>
          <a:pPr latinLnBrk="1"/>
          <a:endParaRPr lang="ko-KR" altLang="en-US"/>
        </a:p>
      </dgm:t>
    </dgm:pt>
    <dgm:pt modelId="{89046F07-5990-4917-AF2B-06195101F8F4}" type="sibTrans" cxnId="{640EA1F7-B5FB-427D-8BB0-1CB0626D2734}">
      <dgm:prSet/>
      <dgm:spPr/>
      <dgm:t>
        <a:bodyPr/>
        <a:lstStyle/>
        <a:p>
          <a:pPr latinLnBrk="1"/>
          <a:endParaRPr lang="ko-KR" altLang="en-US"/>
        </a:p>
      </dgm:t>
    </dgm:pt>
    <dgm:pt modelId="{07E7E4AF-24EA-40B8-AF96-212FEBCAB35D}">
      <dgm:prSet phldrT="[텍스트]"/>
      <dgm:spPr/>
      <dgm:t>
        <a:bodyPr/>
        <a:lstStyle/>
        <a:p>
          <a:pPr latinLnBrk="1"/>
          <a:r>
            <a:rPr lang="en-US" altLang="ko-KR"/>
            <a:t>Carbotegravir Q2M</a:t>
          </a:r>
          <a:endParaRPr lang="ko-KR" altLang="en-US"/>
        </a:p>
      </dgm:t>
    </dgm:pt>
    <dgm:pt modelId="{333C7BAC-E16B-4158-AB19-2ACD7D4010CA}" type="parTrans" cxnId="{417F9C83-55B0-4AAF-A2F2-EE5BF0ADBDAC}">
      <dgm:prSet/>
      <dgm:spPr/>
      <dgm:t>
        <a:bodyPr/>
        <a:lstStyle/>
        <a:p>
          <a:pPr latinLnBrk="1"/>
          <a:endParaRPr lang="ko-KR" altLang="en-US"/>
        </a:p>
      </dgm:t>
    </dgm:pt>
    <dgm:pt modelId="{8FC01ED8-5D25-4517-836D-41481FF43E10}" type="sibTrans" cxnId="{417F9C83-55B0-4AAF-A2F2-EE5BF0ADBDAC}">
      <dgm:prSet/>
      <dgm:spPr/>
      <dgm:t>
        <a:bodyPr/>
        <a:lstStyle/>
        <a:p>
          <a:pPr latinLnBrk="1"/>
          <a:endParaRPr lang="ko-KR" altLang="en-US"/>
        </a:p>
      </dgm:t>
    </dgm:pt>
    <dgm:pt modelId="{AD23670D-B8CC-4A14-973A-C698CCA8A9FA}">
      <dgm:prSet phldrT="[텍스트]"/>
      <dgm:spPr/>
      <dgm:t>
        <a:bodyPr/>
        <a:lstStyle/>
        <a:p>
          <a:pPr latinLnBrk="1"/>
          <a:r>
            <a:rPr lang="en-US" altLang="ko-KR"/>
            <a:t>MSM</a:t>
          </a:r>
          <a:endParaRPr lang="ko-KR" altLang="en-US"/>
        </a:p>
      </dgm:t>
    </dgm:pt>
    <dgm:pt modelId="{F6EBB802-D718-42D5-A219-A794CDA840FC}" type="parTrans" cxnId="{22E26604-6086-4C19-9DCC-60F7393D7894}">
      <dgm:prSet/>
      <dgm:spPr/>
      <dgm:t>
        <a:bodyPr/>
        <a:lstStyle/>
        <a:p>
          <a:pPr latinLnBrk="1"/>
          <a:endParaRPr lang="ko-KR" altLang="en-US"/>
        </a:p>
      </dgm:t>
    </dgm:pt>
    <dgm:pt modelId="{ED085841-8534-45B2-B3F1-A8BE9611DB27}" type="sibTrans" cxnId="{22E26604-6086-4C19-9DCC-60F7393D7894}">
      <dgm:prSet/>
      <dgm:spPr/>
      <dgm:t>
        <a:bodyPr/>
        <a:lstStyle/>
        <a:p>
          <a:pPr latinLnBrk="1"/>
          <a:endParaRPr lang="ko-KR" altLang="en-US"/>
        </a:p>
      </dgm:t>
    </dgm:pt>
    <dgm:pt modelId="{28D9B812-F4AC-4987-996C-71EFF6B4245E}">
      <dgm:prSet phldrT="[텍스트]"/>
      <dgm:spPr/>
      <dgm:t>
        <a:bodyPr/>
        <a:lstStyle/>
        <a:p>
          <a:pPr latinLnBrk="1"/>
          <a:r>
            <a:rPr lang="en-US" altLang="ko-KR"/>
            <a:t>Transgender women</a:t>
          </a:r>
          <a:endParaRPr lang="ko-KR" altLang="en-US"/>
        </a:p>
      </dgm:t>
    </dgm:pt>
    <dgm:pt modelId="{9EBF51BD-E52B-48D0-90A4-70716779D510}" type="parTrans" cxnId="{D839BBBF-1F49-4393-80DF-9874C6E7DAF7}">
      <dgm:prSet/>
      <dgm:spPr/>
      <dgm:t>
        <a:bodyPr/>
        <a:lstStyle/>
        <a:p>
          <a:pPr latinLnBrk="1"/>
          <a:endParaRPr lang="ko-KR" altLang="en-US"/>
        </a:p>
      </dgm:t>
    </dgm:pt>
    <dgm:pt modelId="{5D79DCAA-E65F-4133-9307-6C3DC7AFD270}" type="sibTrans" cxnId="{D839BBBF-1F49-4393-80DF-9874C6E7DAF7}">
      <dgm:prSet/>
      <dgm:spPr/>
      <dgm:t>
        <a:bodyPr/>
        <a:lstStyle/>
        <a:p>
          <a:pPr latinLnBrk="1"/>
          <a:endParaRPr lang="ko-KR" altLang="en-US"/>
        </a:p>
      </dgm:t>
    </dgm:pt>
    <dgm:pt modelId="{2598C4D4-9BB9-4467-A703-FEF68D262567}">
      <dgm:prSet phldrT="[텍스트]"/>
      <dgm:spPr/>
      <dgm:t>
        <a:bodyPr/>
        <a:lstStyle/>
        <a:p>
          <a:pPr latinLnBrk="1"/>
          <a:r>
            <a:rPr lang="en-US" altLang="ko-KR"/>
            <a:t>Heterosexual men</a:t>
          </a:r>
          <a:endParaRPr lang="ko-KR" altLang="en-US"/>
        </a:p>
      </dgm:t>
    </dgm:pt>
    <dgm:pt modelId="{0FF2D556-2983-4BAC-BDF5-6958DF425552}" type="parTrans" cxnId="{407B4C45-28B9-4D21-A0B7-101FF64B4B6A}">
      <dgm:prSet/>
      <dgm:spPr/>
      <dgm:t>
        <a:bodyPr/>
        <a:lstStyle/>
        <a:p>
          <a:pPr latinLnBrk="1"/>
          <a:endParaRPr lang="ko-KR" altLang="en-US"/>
        </a:p>
      </dgm:t>
    </dgm:pt>
    <dgm:pt modelId="{B5C654EF-59B9-47F0-AFF9-043396C53BF6}" type="sibTrans" cxnId="{407B4C45-28B9-4D21-A0B7-101FF64B4B6A}">
      <dgm:prSet/>
      <dgm:spPr/>
      <dgm:t>
        <a:bodyPr/>
        <a:lstStyle/>
        <a:p>
          <a:pPr latinLnBrk="1"/>
          <a:endParaRPr lang="ko-KR" altLang="en-US"/>
        </a:p>
      </dgm:t>
    </dgm:pt>
    <dgm:pt modelId="{C6658C72-3EC3-497F-ADF0-7D0462AF7BB3}" type="pres">
      <dgm:prSet presAssocID="{0DF4C274-1BBB-4C0E-8A60-C588F4791F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688CD-104A-4F5C-B35A-C6FF6C742599}" type="pres">
      <dgm:prSet presAssocID="{D3D42DC8-690A-4C98-86AE-7BA10C2DE957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06E33ED8-E034-4D16-9788-02BFC0284758}" type="pres">
      <dgm:prSet presAssocID="{D3D42DC8-690A-4C98-86AE-7BA10C2DE957}" presName="parTx" presStyleLbl="alignNode1" presStyleIdx="0" presStyleCnt="2" custScaleX="1351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18A9A3-77C0-42E0-B8A5-C3A71E652750}" type="pres">
      <dgm:prSet presAssocID="{D3D42DC8-690A-4C98-86AE-7BA10C2DE957}" presName="desTx" presStyleLbl="alignAccFollowNode1" presStyleIdx="0" presStyleCnt="2" custScaleX="13515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355B8-EF1C-41BB-98B0-3DFF9B349B1E}" type="pres">
      <dgm:prSet presAssocID="{06840944-29B7-4635-930A-42272DC5FC49}" presName="space" presStyleCnt="0"/>
      <dgm:spPr/>
      <dgm:t>
        <a:bodyPr/>
        <a:lstStyle/>
        <a:p>
          <a:pPr latinLnBrk="1"/>
          <a:endParaRPr lang="ko-KR" altLang="en-US"/>
        </a:p>
      </dgm:t>
    </dgm:pt>
    <dgm:pt modelId="{67EDCD0A-1F2D-46B3-AF78-3E65C3F80A53}" type="pres">
      <dgm:prSet presAssocID="{50E4B222-5D27-49DD-AF82-8AEFEF32273B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57A0B517-B067-40B6-959A-F1D946B2315A}" type="pres">
      <dgm:prSet presAssocID="{50E4B222-5D27-49DD-AF82-8AEFEF32273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DE8D89-9C32-4453-BD06-4ED0411F5DEA}" type="pres">
      <dgm:prSet presAssocID="{50E4B222-5D27-49DD-AF82-8AEFEF32273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31471D0-7703-443A-9707-A17707800E81}" type="presOf" srcId="{28D9B812-F4AC-4987-996C-71EFF6B4245E}" destId="{ACDE8D89-9C32-4453-BD06-4ED0411F5DEA}" srcOrd="0" destOrd="2" presId="urn:microsoft.com/office/officeart/2005/8/layout/hList1"/>
    <dgm:cxn modelId="{22E26604-6086-4C19-9DCC-60F7393D7894}" srcId="{50E4B222-5D27-49DD-AF82-8AEFEF32273B}" destId="{AD23670D-B8CC-4A14-973A-C698CCA8A9FA}" srcOrd="1" destOrd="0" parTransId="{F6EBB802-D718-42D5-A219-A794CDA840FC}" sibTransId="{ED085841-8534-45B2-B3F1-A8BE9611DB27}"/>
    <dgm:cxn modelId="{F4E45813-2399-4ED0-8F1B-8C0C53B22405}" srcId="{0DF4C274-1BBB-4C0E-8A60-C588F4791F25}" destId="{D3D42DC8-690A-4C98-86AE-7BA10C2DE957}" srcOrd="0" destOrd="0" parTransId="{01FBC7E3-81DC-471F-A348-E927D194C333}" sibTransId="{06840944-29B7-4635-930A-42272DC5FC49}"/>
    <dgm:cxn modelId="{01E6AB28-7AAC-41F9-BDFF-659359632EE2}" srcId="{D3D42DC8-690A-4C98-86AE-7BA10C2DE957}" destId="{C69826C8-1FEF-4D5D-BF6A-6BAA1C066F28}" srcOrd="1" destOrd="0" parTransId="{ED7A8391-9C3D-492D-954D-6CB30AD9C063}" sibTransId="{D0A280AE-2E4A-4D87-AA57-61529B517884}"/>
    <dgm:cxn modelId="{1A41C0D5-5A03-4B2A-8CA9-18F50369FEE8}" type="presOf" srcId="{0DF4C274-1BBB-4C0E-8A60-C588F4791F25}" destId="{C6658C72-3EC3-497F-ADF0-7D0462AF7BB3}" srcOrd="0" destOrd="0" presId="urn:microsoft.com/office/officeart/2005/8/layout/hList1"/>
    <dgm:cxn modelId="{CF1F4054-A9C0-488C-9325-1F24371B6F80}" type="presOf" srcId="{2598C4D4-9BB9-4467-A703-FEF68D262567}" destId="{ACDE8D89-9C32-4453-BD06-4ED0411F5DEA}" srcOrd="0" destOrd="3" presId="urn:microsoft.com/office/officeart/2005/8/layout/hList1"/>
    <dgm:cxn modelId="{4330EDE8-2081-46DE-8F0A-D6FBAC34124E}" type="presOf" srcId="{75BF3A3D-40BD-4301-8C1B-8CD595F2B5CC}" destId="{FE18A9A3-77C0-42E0-B8A5-C3A71E652750}" srcOrd="0" destOrd="0" presId="urn:microsoft.com/office/officeart/2005/8/layout/hList1"/>
    <dgm:cxn modelId="{D5D18C5F-337D-45C0-BFE3-787549DBD477}" type="presOf" srcId="{D3D42DC8-690A-4C98-86AE-7BA10C2DE957}" destId="{06E33ED8-E034-4D16-9788-02BFC0284758}" srcOrd="0" destOrd="0" presId="urn:microsoft.com/office/officeart/2005/8/layout/hList1"/>
    <dgm:cxn modelId="{417F9C83-55B0-4AAF-A2F2-EE5BF0ADBDAC}" srcId="{D3D42DC8-690A-4C98-86AE-7BA10C2DE957}" destId="{07E7E4AF-24EA-40B8-AF96-212FEBCAB35D}" srcOrd="2" destOrd="0" parTransId="{333C7BAC-E16B-4158-AB19-2ACD7D4010CA}" sibTransId="{8FC01ED8-5D25-4517-836D-41481FF43E10}"/>
    <dgm:cxn modelId="{AD6E53BD-50B4-4F37-B81D-11CDF977D206}" type="presOf" srcId="{5B019476-EE01-4A97-8829-8598D751E8C0}" destId="{ACDE8D89-9C32-4453-BD06-4ED0411F5DEA}" srcOrd="0" destOrd="0" presId="urn:microsoft.com/office/officeart/2005/8/layout/hList1"/>
    <dgm:cxn modelId="{407B4C45-28B9-4D21-A0B7-101FF64B4B6A}" srcId="{50E4B222-5D27-49DD-AF82-8AEFEF32273B}" destId="{2598C4D4-9BB9-4467-A703-FEF68D262567}" srcOrd="3" destOrd="0" parTransId="{0FF2D556-2983-4BAC-BDF5-6958DF425552}" sibTransId="{B5C654EF-59B9-47F0-AFF9-043396C53BF6}"/>
    <dgm:cxn modelId="{5D4A2DB2-567A-4207-B5AB-E3897BE653FA}" srcId="{0DF4C274-1BBB-4C0E-8A60-C588F4791F25}" destId="{50E4B222-5D27-49DD-AF82-8AEFEF32273B}" srcOrd="1" destOrd="0" parTransId="{3CBDD9D4-1F5C-43DF-941A-10E21AA3E7EF}" sibTransId="{0740CE3A-1CF3-43EF-863D-5C96B38DBD95}"/>
    <dgm:cxn modelId="{64E680A4-FDED-4583-B052-CBB19EF9A0A0}" type="presOf" srcId="{50E4B222-5D27-49DD-AF82-8AEFEF32273B}" destId="{57A0B517-B067-40B6-959A-F1D946B2315A}" srcOrd="0" destOrd="0" presId="urn:microsoft.com/office/officeart/2005/8/layout/hList1"/>
    <dgm:cxn modelId="{AAA942F9-6BCA-4570-BE2F-CE1767392AD0}" type="presOf" srcId="{07E7E4AF-24EA-40B8-AF96-212FEBCAB35D}" destId="{FE18A9A3-77C0-42E0-B8A5-C3A71E652750}" srcOrd="0" destOrd="2" presId="urn:microsoft.com/office/officeart/2005/8/layout/hList1"/>
    <dgm:cxn modelId="{D41FB5D0-CD6D-46F8-A8D1-722D3BFC9217}" type="presOf" srcId="{C69826C8-1FEF-4D5D-BF6A-6BAA1C066F28}" destId="{FE18A9A3-77C0-42E0-B8A5-C3A71E652750}" srcOrd="0" destOrd="1" presId="urn:microsoft.com/office/officeart/2005/8/layout/hList1"/>
    <dgm:cxn modelId="{D839BBBF-1F49-4393-80DF-9874C6E7DAF7}" srcId="{50E4B222-5D27-49DD-AF82-8AEFEF32273B}" destId="{28D9B812-F4AC-4987-996C-71EFF6B4245E}" srcOrd="2" destOrd="0" parTransId="{9EBF51BD-E52B-48D0-90A4-70716779D510}" sibTransId="{5D79DCAA-E65F-4133-9307-6C3DC7AFD270}"/>
    <dgm:cxn modelId="{BB405678-B6C9-4664-BEC0-0C306B1C0BE2}" type="presOf" srcId="{AD23670D-B8CC-4A14-973A-C698CCA8A9FA}" destId="{ACDE8D89-9C32-4453-BD06-4ED0411F5DEA}" srcOrd="0" destOrd="1" presId="urn:microsoft.com/office/officeart/2005/8/layout/hList1"/>
    <dgm:cxn modelId="{640EA1F7-B5FB-427D-8BB0-1CB0626D2734}" srcId="{50E4B222-5D27-49DD-AF82-8AEFEF32273B}" destId="{5B019476-EE01-4A97-8829-8598D751E8C0}" srcOrd="0" destOrd="0" parTransId="{F492895C-EBE7-473A-A0F0-E86F2ADEFB8A}" sibTransId="{89046F07-5990-4917-AF2B-06195101F8F4}"/>
    <dgm:cxn modelId="{5C7E6502-E03F-4160-AEC3-F33819296ACC}" srcId="{D3D42DC8-690A-4C98-86AE-7BA10C2DE957}" destId="{75BF3A3D-40BD-4301-8C1B-8CD595F2B5CC}" srcOrd="0" destOrd="0" parTransId="{18157A27-C1A1-4536-9EAB-3ECB93DA5355}" sibTransId="{C30D0C19-59B4-4642-96A7-784A9C895BBA}"/>
    <dgm:cxn modelId="{62DA0948-9B6F-4F55-B646-BCA4A94A2EEE}" type="presParOf" srcId="{C6658C72-3EC3-497F-ADF0-7D0462AF7BB3}" destId="{9C1688CD-104A-4F5C-B35A-C6FF6C742599}" srcOrd="0" destOrd="0" presId="urn:microsoft.com/office/officeart/2005/8/layout/hList1"/>
    <dgm:cxn modelId="{623DB7DD-ADB7-4E3D-937E-6CBD7A5190B3}" type="presParOf" srcId="{9C1688CD-104A-4F5C-B35A-C6FF6C742599}" destId="{06E33ED8-E034-4D16-9788-02BFC0284758}" srcOrd="0" destOrd="0" presId="urn:microsoft.com/office/officeart/2005/8/layout/hList1"/>
    <dgm:cxn modelId="{0C1D3F2C-380F-4AF9-8A64-6FA13EE8B10D}" type="presParOf" srcId="{9C1688CD-104A-4F5C-B35A-C6FF6C742599}" destId="{FE18A9A3-77C0-42E0-B8A5-C3A71E652750}" srcOrd="1" destOrd="0" presId="urn:microsoft.com/office/officeart/2005/8/layout/hList1"/>
    <dgm:cxn modelId="{47D61698-40E7-4C4D-8B13-D811CE2DECED}" type="presParOf" srcId="{C6658C72-3EC3-497F-ADF0-7D0462AF7BB3}" destId="{1EC355B8-EF1C-41BB-98B0-3DFF9B349B1E}" srcOrd="1" destOrd="0" presId="urn:microsoft.com/office/officeart/2005/8/layout/hList1"/>
    <dgm:cxn modelId="{75E8EB1B-A844-4C0C-B3D8-CC6DA1267DFC}" type="presParOf" srcId="{C6658C72-3EC3-497F-ADF0-7D0462AF7BB3}" destId="{67EDCD0A-1F2D-46B3-AF78-3E65C3F80A53}" srcOrd="2" destOrd="0" presId="urn:microsoft.com/office/officeart/2005/8/layout/hList1"/>
    <dgm:cxn modelId="{855FB221-2738-45DC-B969-58D1D645DB4A}" type="presParOf" srcId="{67EDCD0A-1F2D-46B3-AF78-3E65C3F80A53}" destId="{57A0B517-B067-40B6-959A-F1D946B2315A}" srcOrd="0" destOrd="0" presId="urn:microsoft.com/office/officeart/2005/8/layout/hList1"/>
    <dgm:cxn modelId="{5B0997C4-D5A9-4FF1-B117-86F9C106354E}" type="presParOf" srcId="{67EDCD0A-1F2D-46B3-AF78-3E65C3F80A53}" destId="{ACDE8D89-9C32-4453-BD06-4ED0411F5D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F4C274-1BBB-4C0E-8A60-C588F4791F2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D3D42DC8-690A-4C98-86AE-7BA10C2DE957}">
      <dgm:prSet phldrT="[텍스트]" custT="1"/>
      <dgm:spPr/>
      <dgm:t>
        <a:bodyPr/>
        <a:lstStyle/>
        <a:p>
          <a:pPr latinLnBrk="1"/>
          <a:r>
            <a:rPr lang="en-US" altLang="ko-KR" sz="2800"/>
            <a:t>Regimen</a:t>
          </a:r>
          <a:endParaRPr lang="ko-KR" altLang="en-US" sz="2800"/>
        </a:p>
      </dgm:t>
    </dgm:pt>
    <dgm:pt modelId="{01FBC7E3-81DC-471F-A348-E927D194C333}" type="parTrans" cxnId="{F4E45813-2399-4ED0-8F1B-8C0C53B22405}">
      <dgm:prSet/>
      <dgm:spPr/>
      <dgm:t>
        <a:bodyPr/>
        <a:lstStyle/>
        <a:p>
          <a:pPr latinLnBrk="1"/>
          <a:endParaRPr lang="ko-KR" altLang="en-US"/>
        </a:p>
      </dgm:t>
    </dgm:pt>
    <dgm:pt modelId="{06840944-29B7-4635-930A-42272DC5FC49}" type="sibTrans" cxnId="{F4E45813-2399-4ED0-8F1B-8C0C53B22405}">
      <dgm:prSet/>
      <dgm:spPr/>
      <dgm:t>
        <a:bodyPr/>
        <a:lstStyle/>
        <a:p>
          <a:pPr latinLnBrk="1"/>
          <a:endParaRPr lang="ko-KR" altLang="en-US"/>
        </a:p>
      </dgm:t>
    </dgm:pt>
    <dgm:pt modelId="{75BF3A3D-40BD-4301-8C1B-8CD595F2B5CC}">
      <dgm:prSet phldrT="[텍스트]" custT="1"/>
      <dgm:spPr/>
      <dgm:t>
        <a:bodyPr/>
        <a:lstStyle/>
        <a:p>
          <a:pPr latinLnBrk="1"/>
          <a:r>
            <a:rPr lang="en-US" altLang="ko-KR" sz="2800" smtClean="0"/>
            <a:t>FTC-TDF daily/on-demand</a:t>
          </a:r>
          <a:endParaRPr lang="ko-KR" altLang="en-US" sz="2800" dirty="0"/>
        </a:p>
      </dgm:t>
    </dgm:pt>
    <dgm:pt modelId="{18157A27-C1A1-4536-9EAB-3ECB93DA5355}" type="parTrans" cxnId="{5C7E6502-E03F-4160-AEC3-F33819296ACC}">
      <dgm:prSet/>
      <dgm:spPr/>
      <dgm:t>
        <a:bodyPr/>
        <a:lstStyle/>
        <a:p>
          <a:pPr latinLnBrk="1"/>
          <a:endParaRPr lang="ko-KR" altLang="en-US"/>
        </a:p>
      </dgm:t>
    </dgm:pt>
    <dgm:pt modelId="{C30D0C19-59B4-4642-96A7-784A9C895BBA}" type="sibTrans" cxnId="{5C7E6502-E03F-4160-AEC3-F33819296ACC}">
      <dgm:prSet/>
      <dgm:spPr/>
      <dgm:t>
        <a:bodyPr/>
        <a:lstStyle/>
        <a:p>
          <a:pPr latinLnBrk="1"/>
          <a:endParaRPr lang="ko-KR" altLang="en-US"/>
        </a:p>
      </dgm:t>
    </dgm:pt>
    <dgm:pt modelId="{50E4B222-5D27-49DD-AF82-8AEFEF32273B}">
      <dgm:prSet phldrT="[텍스트]" custT="1"/>
      <dgm:spPr/>
      <dgm:t>
        <a:bodyPr/>
        <a:lstStyle/>
        <a:p>
          <a:pPr latinLnBrk="1"/>
          <a:r>
            <a:rPr lang="en-US" altLang="ko-KR" sz="2800"/>
            <a:t>Risk group</a:t>
          </a:r>
          <a:endParaRPr lang="ko-KR" altLang="en-US" sz="2800"/>
        </a:p>
      </dgm:t>
    </dgm:pt>
    <dgm:pt modelId="{3CBDD9D4-1F5C-43DF-941A-10E21AA3E7EF}" type="parTrans" cxnId="{5D4A2DB2-567A-4207-B5AB-E3897BE653FA}">
      <dgm:prSet/>
      <dgm:spPr/>
      <dgm:t>
        <a:bodyPr/>
        <a:lstStyle/>
        <a:p>
          <a:pPr latinLnBrk="1"/>
          <a:endParaRPr lang="ko-KR" altLang="en-US"/>
        </a:p>
      </dgm:t>
    </dgm:pt>
    <dgm:pt modelId="{0740CE3A-1CF3-43EF-863D-5C96B38DBD95}" type="sibTrans" cxnId="{5D4A2DB2-567A-4207-B5AB-E3897BE653FA}">
      <dgm:prSet/>
      <dgm:spPr/>
      <dgm:t>
        <a:bodyPr/>
        <a:lstStyle/>
        <a:p>
          <a:pPr latinLnBrk="1"/>
          <a:endParaRPr lang="ko-KR" altLang="en-US"/>
        </a:p>
      </dgm:t>
    </dgm:pt>
    <dgm:pt modelId="{5B019476-EE01-4A97-8829-8598D751E8C0}">
      <dgm:prSet phldrT="[텍스트]" custT="1"/>
      <dgm:spPr/>
      <dgm:t>
        <a:bodyPr/>
        <a:lstStyle/>
        <a:p>
          <a:pPr latinLnBrk="1"/>
          <a:r>
            <a:rPr lang="en-US" altLang="ko-KR" sz="2400"/>
            <a:t>Partner HIV +</a:t>
          </a:r>
          <a:endParaRPr lang="ko-KR" altLang="en-US" sz="2400"/>
        </a:p>
      </dgm:t>
    </dgm:pt>
    <dgm:pt modelId="{F492895C-EBE7-473A-A0F0-E86F2ADEFB8A}" type="parTrans" cxnId="{640EA1F7-B5FB-427D-8BB0-1CB0626D2734}">
      <dgm:prSet/>
      <dgm:spPr/>
      <dgm:t>
        <a:bodyPr/>
        <a:lstStyle/>
        <a:p>
          <a:pPr latinLnBrk="1"/>
          <a:endParaRPr lang="ko-KR" altLang="en-US"/>
        </a:p>
      </dgm:t>
    </dgm:pt>
    <dgm:pt modelId="{89046F07-5990-4917-AF2B-06195101F8F4}" type="sibTrans" cxnId="{640EA1F7-B5FB-427D-8BB0-1CB0626D2734}">
      <dgm:prSet/>
      <dgm:spPr/>
      <dgm:t>
        <a:bodyPr/>
        <a:lstStyle/>
        <a:p>
          <a:pPr latinLnBrk="1"/>
          <a:endParaRPr lang="ko-KR" altLang="en-US"/>
        </a:p>
      </dgm:t>
    </dgm:pt>
    <dgm:pt modelId="{92E7D8E7-28DF-4B11-9688-952101D6E4BE}">
      <dgm:prSet phldrT="[텍스트]" custT="1"/>
      <dgm:spPr/>
      <dgm:t>
        <a:bodyPr/>
        <a:lstStyle/>
        <a:p>
          <a:pPr latinLnBrk="1"/>
          <a:r>
            <a:rPr lang="en-US" altLang="ko-KR" sz="2400" smtClean="0"/>
            <a:t>Sexaully ative MSM, serodiscordant couple </a:t>
          </a:r>
          <a:endParaRPr lang="ko-KR" altLang="en-US" sz="2400" dirty="0"/>
        </a:p>
      </dgm:t>
    </dgm:pt>
    <dgm:pt modelId="{B3A9B3C9-916E-4212-8615-8B532512C61D}" type="parTrans" cxnId="{8A8A08EE-0C00-4DA7-84FC-5CE3DF6532E7}">
      <dgm:prSet/>
      <dgm:spPr/>
      <dgm:t>
        <a:bodyPr/>
        <a:lstStyle/>
        <a:p>
          <a:pPr latinLnBrk="1"/>
          <a:endParaRPr lang="ko-KR" altLang="en-US"/>
        </a:p>
      </dgm:t>
    </dgm:pt>
    <dgm:pt modelId="{B0B4E2A1-5D59-42D1-A116-ACB214834C02}" type="sibTrans" cxnId="{8A8A08EE-0C00-4DA7-84FC-5CE3DF6532E7}">
      <dgm:prSet/>
      <dgm:spPr/>
      <dgm:t>
        <a:bodyPr/>
        <a:lstStyle/>
        <a:p>
          <a:pPr latinLnBrk="1"/>
          <a:endParaRPr lang="ko-KR" altLang="en-US"/>
        </a:p>
      </dgm:t>
    </dgm:pt>
    <dgm:pt modelId="{56F321E9-50E9-1841-910C-BE67659FF449}">
      <dgm:prSet phldrT="[텍스트]" custT="1"/>
      <dgm:spPr/>
      <dgm:t>
        <a:bodyPr/>
        <a:lstStyle/>
        <a:p>
          <a:pPr latinLnBrk="1"/>
          <a:r>
            <a:rPr lang="en-US" altLang="ko-KR" sz="2400" smtClean="0"/>
            <a:t>IDU</a:t>
          </a:r>
          <a:endParaRPr lang="ko-KR" altLang="en-US" sz="2400" dirty="0"/>
        </a:p>
      </dgm:t>
    </dgm:pt>
    <dgm:pt modelId="{0A21763C-7FBF-9C4D-8CB6-246E1E4A6A37}" type="parTrans" cxnId="{D45A45CD-D65F-7649-8845-8DA5E03FE41C}">
      <dgm:prSet/>
      <dgm:spPr/>
      <dgm:t>
        <a:bodyPr/>
        <a:lstStyle/>
        <a:p>
          <a:pPr latinLnBrk="1"/>
          <a:endParaRPr lang="ko-KR" altLang="en-US"/>
        </a:p>
      </dgm:t>
    </dgm:pt>
    <dgm:pt modelId="{C3380A21-C0CA-0E41-9237-BA0F8061DDBA}" type="sibTrans" cxnId="{D45A45CD-D65F-7649-8845-8DA5E03FE41C}">
      <dgm:prSet/>
      <dgm:spPr/>
      <dgm:t>
        <a:bodyPr/>
        <a:lstStyle/>
        <a:p>
          <a:pPr latinLnBrk="1"/>
          <a:endParaRPr lang="ko-KR" altLang="en-US"/>
        </a:p>
      </dgm:t>
    </dgm:pt>
    <dgm:pt modelId="{C6658C72-3EC3-497F-ADF0-7D0462AF7BB3}" type="pres">
      <dgm:prSet presAssocID="{0DF4C274-1BBB-4C0E-8A60-C588F4791F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688CD-104A-4F5C-B35A-C6FF6C742599}" type="pres">
      <dgm:prSet presAssocID="{D3D42DC8-690A-4C98-86AE-7BA10C2DE957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06E33ED8-E034-4D16-9788-02BFC0284758}" type="pres">
      <dgm:prSet presAssocID="{D3D42DC8-690A-4C98-86AE-7BA10C2DE957}" presName="parTx" presStyleLbl="alignNode1" presStyleIdx="0" presStyleCnt="2" custScaleX="100355" custLinFactNeighborY="70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18A9A3-77C0-42E0-B8A5-C3A71E652750}" type="pres">
      <dgm:prSet presAssocID="{D3D42DC8-690A-4C98-86AE-7BA10C2DE957}" presName="desTx" presStyleLbl="alignAccFollowNode1" presStyleIdx="0" presStyleCnt="2" custScaleX="100537" custScaleY="83734" custLinFactNeighborX="-291" custLinFactNeighborY="-80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355B8-EF1C-41BB-98B0-3DFF9B349B1E}" type="pres">
      <dgm:prSet presAssocID="{06840944-29B7-4635-930A-42272DC5FC49}" presName="space" presStyleCnt="0"/>
      <dgm:spPr/>
      <dgm:t>
        <a:bodyPr/>
        <a:lstStyle/>
        <a:p>
          <a:pPr latinLnBrk="1"/>
          <a:endParaRPr lang="ko-KR" altLang="en-US"/>
        </a:p>
      </dgm:t>
    </dgm:pt>
    <dgm:pt modelId="{67EDCD0A-1F2D-46B3-AF78-3E65C3F80A53}" type="pres">
      <dgm:prSet presAssocID="{50E4B222-5D27-49DD-AF82-8AEFEF32273B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57A0B517-B067-40B6-959A-F1D946B2315A}" type="pres">
      <dgm:prSet presAssocID="{50E4B222-5D27-49DD-AF82-8AEFEF32273B}" presName="parTx" presStyleLbl="alignNode1" presStyleIdx="1" presStyleCnt="2" custScaleX="1088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DE8D89-9C32-4453-BD06-4ED0411F5DEA}" type="pres">
      <dgm:prSet presAssocID="{50E4B222-5D27-49DD-AF82-8AEFEF32273B}" presName="desTx" presStyleLbl="alignAccFollowNode1" presStyleIdx="1" presStyleCnt="2" custScaleX="1092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A41C0D5-5A03-4B2A-8CA9-18F50369FEE8}" type="presOf" srcId="{0DF4C274-1BBB-4C0E-8A60-C588F4791F25}" destId="{C6658C72-3EC3-497F-ADF0-7D0462AF7BB3}" srcOrd="0" destOrd="0" presId="urn:microsoft.com/office/officeart/2005/8/layout/hList1"/>
    <dgm:cxn modelId="{D5D18C5F-337D-45C0-BFE3-787549DBD477}" type="presOf" srcId="{D3D42DC8-690A-4C98-86AE-7BA10C2DE957}" destId="{06E33ED8-E034-4D16-9788-02BFC0284758}" srcOrd="0" destOrd="0" presId="urn:microsoft.com/office/officeart/2005/8/layout/hList1"/>
    <dgm:cxn modelId="{F4E45813-2399-4ED0-8F1B-8C0C53B22405}" srcId="{0DF4C274-1BBB-4C0E-8A60-C588F4791F25}" destId="{D3D42DC8-690A-4C98-86AE-7BA10C2DE957}" srcOrd="0" destOrd="0" parTransId="{01FBC7E3-81DC-471F-A348-E927D194C333}" sibTransId="{06840944-29B7-4635-930A-42272DC5FC49}"/>
    <dgm:cxn modelId="{5D4A2DB2-567A-4207-B5AB-E3897BE653FA}" srcId="{0DF4C274-1BBB-4C0E-8A60-C588F4791F25}" destId="{50E4B222-5D27-49DD-AF82-8AEFEF32273B}" srcOrd="1" destOrd="0" parTransId="{3CBDD9D4-1F5C-43DF-941A-10E21AA3E7EF}" sibTransId="{0740CE3A-1CF3-43EF-863D-5C96B38DBD95}"/>
    <dgm:cxn modelId="{AD6E53BD-50B4-4F37-B81D-11CDF977D206}" type="presOf" srcId="{5B019476-EE01-4A97-8829-8598D751E8C0}" destId="{ACDE8D89-9C32-4453-BD06-4ED0411F5DEA}" srcOrd="0" destOrd="0" presId="urn:microsoft.com/office/officeart/2005/8/layout/hList1"/>
    <dgm:cxn modelId="{5A7BC1E1-387C-4E65-85D4-34B65E5D85F5}" type="presOf" srcId="{92E7D8E7-28DF-4B11-9688-952101D6E4BE}" destId="{ACDE8D89-9C32-4453-BD06-4ED0411F5DEA}" srcOrd="0" destOrd="1" presId="urn:microsoft.com/office/officeart/2005/8/layout/hList1"/>
    <dgm:cxn modelId="{5C7E6502-E03F-4160-AEC3-F33819296ACC}" srcId="{D3D42DC8-690A-4C98-86AE-7BA10C2DE957}" destId="{75BF3A3D-40BD-4301-8C1B-8CD595F2B5CC}" srcOrd="0" destOrd="0" parTransId="{18157A27-C1A1-4536-9EAB-3ECB93DA5355}" sibTransId="{C30D0C19-59B4-4642-96A7-784A9C895BBA}"/>
    <dgm:cxn modelId="{4330EDE8-2081-46DE-8F0A-D6FBAC34124E}" type="presOf" srcId="{75BF3A3D-40BD-4301-8C1B-8CD595F2B5CC}" destId="{FE18A9A3-77C0-42E0-B8A5-C3A71E652750}" srcOrd="0" destOrd="0" presId="urn:microsoft.com/office/officeart/2005/8/layout/hList1"/>
    <dgm:cxn modelId="{B17F30DA-1786-614C-A745-16410AB31226}" type="presOf" srcId="{56F321E9-50E9-1841-910C-BE67659FF449}" destId="{ACDE8D89-9C32-4453-BD06-4ED0411F5DEA}" srcOrd="0" destOrd="2" presId="urn:microsoft.com/office/officeart/2005/8/layout/hList1"/>
    <dgm:cxn modelId="{640EA1F7-B5FB-427D-8BB0-1CB0626D2734}" srcId="{50E4B222-5D27-49DD-AF82-8AEFEF32273B}" destId="{5B019476-EE01-4A97-8829-8598D751E8C0}" srcOrd="0" destOrd="0" parTransId="{F492895C-EBE7-473A-A0F0-E86F2ADEFB8A}" sibTransId="{89046F07-5990-4917-AF2B-06195101F8F4}"/>
    <dgm:cxn modelId="{64E680A4-FDED-4583-B052-CBB19EF9A0A0}" type="presOf" srcId="{50E4B222-5D27-49DD-AF82-8AEFEF32273B}" destId="{57A0B517-B067-40B6-959A-F1D946B2315A}" srcOrd="0" destOrd="0" presId="urn:microsoft.com/office/officeart/2005/8/layout/hList1"/>
    <dgm:cxn modelId="{D45A45CD-D65F-7649-8845-8DA5E03FE41C}" srcId="{50E4B222-5D27-49DD-AF82-8AEFEF32273B}" destId="{56F321E9-50E9-1841-910C-BE67659FF449}" srcOrd="2" destOrd="0" parTransId="{0A21763C-7FBF-9C4D-8CB6-246E1E4A6A37}" sibTransId="{C3380A21-C0CA-0E41-9237-BA0F8061DDBA}"/>
    <dgm:cxn modelId="{8A8A08EE-0C00-4DA7-84FC-5CE3DF6532E7}" srcId="{50E4B222-5D27-49DD-AF82-8AEFEF32273B}" destId="{92E7D8E7-28DF-4B11-9688-952101D6E4BE}" srcOrd="1" destOrd="0" parTransId="{B3A9B3C9-916E-4212-8615-8B532512C61D}" sibTransId="{B0B4E2A1-5D59-42D1-A116-ACB214834C02}"/>
    <dgm:cxn modelId="{62DA0948-9B6F-4F55-B646-BCA4A94A2EEE}" type="presParOf" srcId="{C6658C72-3EC3-497F-ADF0-7D0462AF7BB3}" destId="{9C1688CD-104A-4F5C-B35A-C6FF6C742599}" srcOrd="0" destOrd="0" presId="urn:microsoft.com/office/officeart/2005/8/layout/hList1"/>
    <dgm:cxn modelId="{623DB7DD-ADB7-4E3D-937E-6CBD7A5190B3}" type="presParOf" srcId="{9C1688CD-104A-4F5C-B35A-C6FF6C742599}" destId="{06E33ED8-E034-4D16-9788-02BFC0284758}" srcOrd="0" destOrd="0" presId="urn:microsoft.com/office/officeart/2005/8/layout/hList1"/>
    <dgm:cxn modelId="{0C1D3F2C-380F-4AF9-8A64-6FA13EE8B10D}" type="presParOf" srcId="{9C1688CD-104A-4F5C-B35A-C6FF6C742599}" destId="{FE18A9A3-77C0-42E0-B8A5-C3A71E652750}" srcOrd="1" destOrd="0" presId="urn:microsoft.com/office/officeart/2005/8/layout/hList1"/>
    <dgm:cxn modelId="{47D61698-40E7-4C4D-8B13-D811CE2DECED}" type="presParOf" srcId="{C6658C72-3EC3-497F-ADF0-7D0462AF7BB3}" destId="{1EC355B8-EF1C-41BB-98B0-3DFF9B349B1E}" srcOrd="1" destOrd="0" presId="urn:microsoft.com/office/officeart/2005/8/layout/hList1"/>
    <dgm:cxn modelId="{75E8EB1B-A844-4C0C-B3D8-CC6DA1267DFC}" type="presParOf" srcId="{C6658C72-3EC3-497F-ADF0-7D0462AF7BB3}" destId="{67EDCD0A-1F2D-46B3-AF78-3E65C3F80A53}" srcOrd="2" destOrd="0" presId="urn:microsoft.com/office/officeart/2005/8/layout/hList1"/>
    <dgm:cxn modelId="{855FB221-2738-45DC-B969-58D1D645DB4A}" type="presParOf" srcId="{67EDCD0A-1F2D-46B3-AF78-3E65C3F80A53}" destId="{57A0B517-B067-40B6-959A-F1D946B2315A}" srcOrd="0" destOrd="0" presId="urn:microsoft.com/office/officeart/2005/8/layout/hList1"/>
    <dgm:cxn modelId="{5B0997C4-D5A9-4FF1-B117-86F9C106354E}" type="presParOf" srcId="{67EDCD0A-1F2D-46B3-AF78-3E65C3F80A53}" destId="{ACDE8D89-9C32-4453-BD06-4ED0411F5D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9DFF8-351E-4B93-91A3-B99FD2F06F8A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3A45714-884B-4364-9FC7-C7E7FA242583}">
      <dgm:prSet phldrT="[텍스트]"/>
      <dgm:spPr/>
      <dgm:t>
        <a:bodyPr/>
        <a:lstStyle/>
        <a:p>
          <a:pPr latinLnBrk="1"/>
          <a:r>
            <a:rPr lang="en-US" altLang="ko-KR"/>
            <a:t>Linkage to care</a:t>
          </a:r>
          <a:endParaRPr lang="ko-KR" altLang="en-US"/>
        </a:p>
      </dgm:t>
    </dgm:pt>
    <dgm:pt modelId="{54916423-6C58-4831-8EC6-47917F72A634}" type="parTrans" cxnId="{BE67A982-78B4-4252-81C8-7C1B40F29767}">
      <dgm:prSet/>
      <dgm:spPr/>
      <dgm:t>
        <a:bodyPr/>
        <a:lstStyle/>
        <a:p>
          <a:pPr latinLnBrk="1"/>
          <a:endParaRPr lang="ko-KR" altLang="en-US"/>
        </a:p>
      </dgm:t>
    </dgm:pt>
    <dgm:pt modelId="{BD373D57-9C3F-49C6-BFEE-28CB8702CFB4}" type="sibTrans" cxnId="{BE67A982-78B4-4252-81C8-7C1B40F29767}">
      <dgm:prSet/>
      <dgm:spPr/>
      <dgm:t>
        <a:bodyPr/>
        <a:lstStyle/>
        <a:p>
          <a:pPr latinLnBrk="1"/>
          <a:endParaRPr lang="ko-KR" altLang="en-US"/>
        </a:p>
      </dgm:t>
    </dgm:pt>
    <dgm:pt modelId="{C62F7B3B-0760-4133-ACD1-91DDC6B45D42}">
      <dgm:prSet phldrT="[텍스트]" custT="1"/>
      <dgm:spPr/>
      <dgm:t>
        <a:bodyPr/>
        <a:lstStyle/>
        <a:p>
          <a:pPr latinLnBrk="1"/>
          <a:r>
            <a:rPr lang="en-US" altLang="ko-KR" sz="2400"/>
            <a:t>Awareness</a:t>
          </a:r>
          <a:endParaRPr lang="ko-KR" altLang="en-US" sz="2400"/>
        </a:p>
      </dgm:t>
    </dgm:pt>
    <dgm:pt modelId="{46E14CF0-69EA-4FD8-84A8-5035CD23DCB0}" type="parTrans" cxnId="{57E7902B-C304-4A34-8E9D-7B3B0F9AA0A2}">
      <dgm:prSet/>
      <dgm:spPr/>
      <dgm:t>
        <a:bodyPr/>
        <a:lstStyle/>
        <a:p>
          <a:pPr latinLnBrk="1"/>
          <a:endParaRPr lang="ko-KR" altLang="en-US"/>
        </a:p>
      </dgm:t>
    </dgm:pt>
    <dgm:pt modelId="{D3CB3F2E-C32E-4FC3-A885-6F9EE4FE1579}" type="sibTrans" cxnId="{57E7902B-C304-4A34-8E9D-7B3B0F9AA0A2}">
      <dgm:prSet/>
      <dgm:spPr/>
      <dgm:t>
        <a:bodyPr/>
        <a:lstStyle/>
        <a:p>
          <a:pPr latinLnBrk="1"/>
          <a:endParaRPr lang="ko-KR" altLang="en-US"/>
        </a:p>
      </dgm:t>
    </dgm:pt>
    <dgm:pt modelId="{FE2A8AAB-8B4E-4BD2-A671-797FC98AD835}">
      <dgm:prSet phldrT="[텍스트]" custT="1"/>
      <dgm:spPr/>
      <dgm:t>
        <a:bodyPr/>
        <a:lstStyle/>
        <a:p>
          <a:pPr latinLnBrk="1"/>
          <a:r>
            <a:rPr lang="en-US" altLang="ko-KR" sz="2400"/>
            <a:t>Acceptance</a:t>
          </a:r>
          <a:endParaRPr lang="ko-KR" altLang="en-US" sz="2400"/>
        </a:p>
      </dgm:t>
    </dgm:pt>
    <dgm:pt modelId="{78C8B2E9-5946-406D-AD55-FC527A5A9921}" type="parTrans" cxnId="{5CCE2B05-E0C7-4E5C-9EFE-750252C92AFF}">
      <dgm:prSet/>
      <dgm:spPr/>
      <dgm:t>
        <a:bodyPr/>
        <a:lstStyle/>
        <a:p>
          <a:pPr latinLnBrk="1"/>
          <a:endParaRPr lang="ko-KR" altLang="en-US"/>
        </a:p>
      </dgm:t>
    </dgm:pt>
    <dgm:pt modelId="{13C50C82-0EA7-45DB-8CE9-7212617F598E}" type="sibTrans" cxnId="{5CCE2B05-E0C7-4E5C-9EFE-750252C92AFF}">
      <dgm:prSet/>
      <dgm:spPr/>
      <dgm:t>
        <a:bodyPr/>
        <a:lstStyle/>
        <a:p>
          <a:pPr latinLnBrk="1"/>
          <a:endParaRPr lang="ko-KR" altLang="en-US"/>
        </a:p>
      </dgm:t>
    </dgm:pt>
    <dgm:pt modelId="{E18EF53F-083E-41D7-B16B-B7451F9E82D5}">
      <dgm:prSet phldrT="[텍스트]"/>
      <dgm:spPr/>
      <dgm:t>
        <a:bodyPr/>
        <a:lstStyle/>
        <a:p>
          <a:pPr latinLnBrk="1"/>
          <a:r>
            <a:rPr lang="en-US" altLang="ko-KR"/>
            <a:t>PrEP Initiation</a:t>
          </a:r>
          <a:endParaRPr lang="ko-KR" altLang="en-US"/>
        </a:p>
      </dgm:t>
    </dgm:pt>
    <dgm:pt modelId="{FE90FB9F-570C-47D2-BB40-176265E1997C}" type="parTrans" cxnId="{A065EC09-4082-4F81-81E7-29265093BE73}">
      <dgm:prSet/>
      <dgm:spPr/>
      <dgm:t>
        <a:bodyPr/>
        <a:lstStyle/>
        <a:p>
          <a:pPr latinLnBrk="1"/>
          <a:endParaRPr lang="ko-KR" altLang="en-US"/>
        </a:p>
      </dgm:t>
    </dgm:pt>
    <dgm:pt modelId="{6D07081B-1A2D-4056-A91C-26970BB2FBBA}" type="sibTrans" cxnId="{A065EC09-4082-4F81-81E7-29265093BE73}">
      <dgm:prSet/>
      <dgm:spPr/>
      <dgm:t>
        <a:bodyPr/>
        <a:lstStyle/>
        <a:p>
          <a:pPr latinLnBrk="1"/>
          <a:endParaRPr lang="ko-KR" altLang="en-US"/>
        </a:p>
      </dgm:t>
    </dgm:pt>
    <dgm:pt modelId="{325C27D4-1EC6-4951-9316-94F82A58B51E}">
      <dgm:prSet phldrT="[텍스트]" custT="1"/>
      <dgm:spPr/>
      <dgm:t>
        <a:bodyPr/>
        <a:lstStyle/>
        <a:p>
          <a:pPr latinLnBrk="1"/>
          <a:r>
            <a:rPr lang="en-US" altLang="ko-KR" sz="2400"/>
            <a:t>Cost</a:t>
          </a:r>
          <a:endParaRPr lang="ko-KR" altLang="en-US" sz="2400"/>
        </a:p>
      </dgm:t>
    </dgm:pt>
    <dgm:pt modelId="{03CC8716-FB67-48B9-9ADA-970EF616501A}" type="parTrans" cxnId="{035F8EC6-29BF-470F-93A8-91CA920736CC}">
      <dgm:prSet/>
      <dgm:spPr/>
      <dgm:t>
        <a:bodyPr/>
        <a:lstStyle/>
        <a:p>
          <a:pPr latinLnBrk="1"/>
          <a:endParaRPr lang="ko-KR" altLang="en-US"/>
        </a:p>
      </dgm:t>
    </dgm:pt>
    <dgm:pt modelId="{80FF5DE3-446F-4B26-B268-76EA6A5C7067}" type="sibTrans" cxnId="{035F8EC6-29BF-470F-93A8-91CA920736CC}">
      <dgm:prSet/>
      <dgm:spPr/>
      <dgm:t>
        <a:bodyPr/>
        <a:lstStyle/>
        <a:p>
          <a:pPr latinLnBrk="1"/>
          <a:endParaRPr lang="ko-KR" altLang="en-US"/>
        </a:p>
      </dgm:t>
    </dgm:pt>
    <dgm:pt modelId="{C2FD9586-0472-4731-8114-A25227543379}">
      <dgm:prSet phldrT="[텍스트]" custT="1"/>
      <dgm:spPr/>
      <dgm:t>
        <a:bodyPr/>
        <a:lstStyle/>
        <a:p>
          <a:pPr latinLnBrk="1"/>
          <a:r>
            <a:rPr lang="en-US" altLang="ko-KR" sz="2400"/>
            <a:t>Side effects</a:t>
          </a:r>
          <a:endParaRPr lang="ko-KR" altLang="en-US" sz="2400"/>
        </a:p>
      </dgm:t>
    </dgm:pt>
    <dgm:pt modelId="{F0E42C61-2C8E-4E6C-8E40-4FEF4A2553AD}" type="parTrans" cxnId="{13AAF148-145B-4645-8B1D-9BD9F9E9F80B}">
      <dgm:prSet/>
      <dgm:spPr/>
      <dgm:t>
        <a:bodyPr/>
        <a:lstStyle/>
        <a:p>
          <a:pPr latinLnBrk="1"/>
          <a:endParaRPr lang="ko-KR" altLang="en-US"/>
        </a:p>
      </dgm:t>
    </dgm:pt>
    <dgm:pt modelId="{F07861C1-6F85-4184-A80F-3B22AE28F083}" type="sibTrans" cxnId="{13AAF148-145B-4645-8B1D-9BD9F9E9F80B}">
      <dgm:prSet/>
      <dgm:spPr/>
      <dgm:t>
        <a:bodyPr/>
        <a:lstStyle/>
        <a:p>
          <a:pPr latinLnBrk="1"/>
          <a:endParaRPr lang="ko-KR" altLang="en-US"/>
        </a:p>
      </dgm:t>
    </dgm:pt>
    <dgm:pt modelId="{F870FAA6-C655-404C-8F3E-A249507624DE}">
      <dgm:prSet phldrT="[텍스트]"/>
      <dgm:spPr/>
      <dgm:t>
        <a:bodyPr/>
        <a:lstStyle/>
        <a:p>
          <a:pPr latinLnBrk="1"/>
          <a:r>
            <a:rPr lang="en-US" altLang="ko-KR"/>
            <a:t>Retention in care</a:t>
          </a:r>
          <a:endParaRPr lang="ko-KR" altLang="en-US"/>
        </a:p>
      </dgm:t>
    </dgm:pt>
    <dgm:pt modelId="{EE61BA17-3A71-4F9A-81E8-AE34956B804F}" type="parTrans" cxnId="{4695984C-CEE4-4DF0-93EF-9E47278DEF02}">
      <dgm:prSet/>
      <dgm:spPr/>
      <dgm:t>
        <a:bodyPr/>
        <a:lstStyle/>
        <a:p>
          <a:pPr latinLnBrk="1"/>
          <a:endParaRPr lang="ko-KR" altLang="en-US"/>
        </a:p>
      </dgm:t>
    </dgm:pt>
    <dgm:pt modelId="{8272814D-D1F6-4BC2-8F3B-4AC7A0025B30}" type="sibTrans" cxnId="{4695984C-CEE4-4DF0-93EF-9E47278DEF02}">
      <dgm:prSet/>
      <dgm:spPr/>
      <dgm:t>
        <a:bodyPr/>
        <a:lstStyle/>
        <a:p>
          <a:pPr latinLnBrk="1"/>
          <a:endParaRPr lang="ko-KR" altLang="en-US"/>
        </a:p>
      </dgm:t>
    </dgm:pt>
    <dgm:pt modelId="{8F00D6AA-17BD-4CAE-A9F5-DA5FDD3842FE}">
      <dgm:prSet phldrT="[텍스트]" custT="1"/>
      <dgm:spPr/>
      <dgm:t>
        <a:bodyPr/>
        <a:lstStyle/>
        <a:p>
          <a:pPr latinLnBrk="1"/>
          <a:r>
            <a:rPr lang="en-US" altLang="ko-KR" sz="2400" smtClean="0"/>
            <a:t>Adherence</a:t>
          </a:r>
          <a:endParaRPr lang="ko-KR" altLang="en-US" sz="2400"/>
        </a:p>
      </dgm:t>
    </dgm:pt>
    <dgm:pt modelId="{570393CC-B4BF-4FB8-841D-80905D9CB91B}" type="parTrans" cxnId="{8ADCBC05-DD5B-477D-A7DE-045EE3AFB96D}">
      <dgm:prSet/>
      <dgm:spPr/>
      <dgm:t>
        <a:bodyPr/>
        <a:lstStyle/>
        <a:p>
          <a:pPr latinLnBrk="1"/>
          <a:endParaRPr lang="ko-KR" altLang="en-US"/>
        </a:p>
      </dgm:t>
    </dgm:pt>
    <dgm:pt modelId="{8F05A266-F9C3-4881-AAEB-88A6AE6E0914}" type="sibTrans" cxnId="{8ADCBC05-DD5B-477D-A7DE-045EE3AFB96D}">
      <dgm:prSet/>
      <dgm:spPr/>
      <dgm:t>
        <a:bodyPr/>
        <a:lstStyle/>
        <a:p>
          <a:pPr latinLnBrk="1"/>
          <a:endParaRPr lang="ko-KR" altLang="en-US"/>
        </a:p>
      </dgm:t>
    </dgm:pt>
    <dgm:pt modelId="{E9292A75-FD20-496D-9898-DFDDDF7A4FFD}">
      <dgm:prSet phldrT="[텍스트]" custT="1"/>
      <dgm:spPr/>
      <dgm:t>
        <a:bodyPr/>
        <a:lstStyle/>
        <a:p>
          <a:pPr latinLnBrk="1"/>
          <a:r>
            <a:rPr lang="en-US" altLang="ko-KR" sz="2400"/>
            <a:t>Intrinsic motivation</a:t>
          </a:r>
          <a:endParaRPr lang="ko-KR" altLang="en-US" sz="2400"/>
        </a:p>
      </dgm:t>
    </dgm:pt>
    <dgm:pt modelId="{28C7CA0A-4775-4074-8AFA-2F956AF36955}" type="parTrans" cxnId="{CBC02139-3CE4-4AED-B181-29E2D114BE5C}">
      <dgm:prSet/>
      <dgm:spPr/>
      <dgm:t>
        <a:bodyPr/>
        <a:lstStyle/>
        <a:p>
          <a:pPr latinLnBrk="1"/>
          <a:endParaRPr lang="ko-KR" altLang="en-US"/>
        </a:p>
      </dgm:t>
    </dgm:pt>
    <dgm:pt modelId="{1C4C14C3-5474-49EF-A177-A989AFDC076D}" type="sibTrans" cxnId="{CBC02139-3CE4-4AED-B181-29E2D114BE5C}">
      <dgm:prSet/>
      <dgm:spPr/>
      <dgm:t>
        <a:bodyPr/>
        <a:lstStyle/>
        <a:p>
          <a:pPr latinLnBrk="1"/>
          <a:endParaRPr lang="ko-KR" altLang="en-US"/>
        </a:p>
      </dgm:t>
    </dgm:pt>
    <dgm:pt modelId="{6FCE6DA1-04BB-455E-BA6D-153E48560E01}">
      <dgm:prSet phldrT="[텍스트]" custT="1"/>
      <dgm:spPr/>
      <dgm:t>
        <a:bodyPr/>
        <a:lstStyle/>
        <a:p>
          <a:pPr latinLnBrk="1"/>
          <a:r>
            <a:rPr lang="en-US" altLang="ko-KR" sz="2400" smtClean="0"/>
            <a:t>Accessibility</a:t>
          </a:r>
          <a:endParaRPr lang="ko-KR" altLang="en-US" sz="2400"/>
        </a:p>
      </dgm:t>
    </dgm:pt>
    <dgm:pt modelId="{C98ED4C9-EB0D-48FD-8891-1069C27B3705}" type="parTrans" cxnId="{CBEB986F-90B7-494F-A1A2-608BB86E722E}">
      <dgm:prSet/>
      <dgm:spPr/>
      <dgm:t>
        <a:bodyPr/>
        <a:lstStyle/>
        <a:p>
          <a:pPr latinLnBrk="1"/>
          <a:endParaRPr lang="ko-KR" altLang="en-US"/>
        </a:p>
      </dgm:t>
    </dgm:pt>
    <dgm:pt modelId="{B68DC5E8-E5CA-4D34-97F5-B30A76140466}" type="sibTrans" cxnId="{CBEB986F-90B7-494F-A1A2-608BB86E722E}">
      <dgm:prSet/>
      <dgm:spPr/>
      <dgm:t>
        <a:bodyPr/>
        <a:lstStyle/>
        <a:p>
          <a:pPr latinLnBrk="1"/>
          <a:endParaRPr lang="ko-KR" altLang="en-US"/>
        </a:p>
      </dgm:t>
    </dgm:pt>
    <dgm:pt modelId="{6D238125-EC47-4EE7-82EA-B43969C3DC16}" type="pres">
      <dgm:prSet presAssocID="{85D9DFF8-351E-4B93-91A3-B99FD2F06F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777FA5-D375-488C-903B-E694E2E23051}" type="pres">
      <dgm:prSet presAssocID="{85D9DFF8-351E-4B93-91A3-B99FD2F06F8A}" presName="tSp" presStyleCnt="0"/>
      <dgm:spPr/>
      <dgm:t>
        <a:bodyPr/>
        <a:lstStyle/>
        <a:p>
          <a:pPr latinLnBrk="1"/>
          <a:endParaRPr lang="ko-KR" altLang="en-US"/>
        </a:p>
      </dgm:t>
    </dgm:pt>
    <dgm:pt modelId="{BDEC5669-A36E-43A0-ADE2-71A0961E81A3}" type="pres">
      <dgm:prSet presAssocID="{85D9DFF8-351E-4B93-91A3-B99FD2F06F8A}" presName="bSp" presStyleCnt="0"/>
      <dgm:spPr/>
      <dgm:t>
        <a:bodyPr/>
        <a:lstStyle/>
        <a:p>
          <a:pPr latinLnBrk="1"/>
          <a:endParaRPr lang="ko-KR" altLang="en-US"/>
        </a:p>
      </dgm:t>
    </dgm:pt>
    <dgm:pt modelId="{DD4FAC1E-B869-4ECD-A662-147FF0140EC3}" type="pres">
      <dgm:prSet presAssocID="{85D9DFF8-351E-4B93-91A3-B99FD2F06F8A}" presName="process" presStyleCnt="0"/>
      <dgm:spPr/>
      <dgm:t>
        <a:bodyPr/>
        <a:lstStyle/>
        <a:p>
          <a:pPr latinLnBrk="1"/>
          <a:endParaRPr lang="ko-KR" altLang="en-US"/>
        </a:p>
      </dgm:t>
    </dgm:pt>
    <dgm:pt modelId="{3C52B2A0-F666-46D1-A11D-40CF7C9439C8}" type="pres">
      <dgm:prSet presAssocID="{83A45714-884B-4364-9FC7-C7E7FA242583}" presName="composite1" presStyleCnt="0"/>
      <dgm:spPr/>
      <dgm:t>
        <a:bodyPr/>
        <a:lstStyle/>
        <a:p>
          <a:pPr latinLnBrk="1"/>
          <a:endParaRPr lang="ko-KR" altLang="en-US"/>
        </a:p>
      </dgm:t>
    </dgm:pt>
    <dgm:pt modelId="{20E802F8-FB8C-4C36-BA4F-31225FBC56DD}" type="pres">
      <dgm:prSet presAssocID="{83A45714-884B-4364-9FC7-C7E7FA242583}" presName="dummyNode1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DE58CA1-2A00-4CB5-808A-B25F42436F75}" type="pres">
      <dgm:prSet presAssocID="{83A45714-884B-4364-9FC7-C7E7FA242583}" presName="childNode1" presStyleLbl="bgAcc1" presStyleIdx="0" presStyleCnt="3" custScaleX="1155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0F7F-0B0B-45A7-A810-670E6AA13B5B}" type="pres">
      <dgm:prSet presAssocID="{83A45714-884B-4364-9FC7-C7E7FA242583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31C0A3-605E-40DD-B403-76BB08358A10}" type="pres">
      <dgm:prSet presAssocID="{83A45714-884B-4364-9FC7-C7E7FA242583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60DF4C-828A-47E7-9775-143426821F83}" type="pres">
      <dgm:prSet presAssocID="{83A45714-884B-4364-9FC7-C7E7FA242583}" presName="connSite1" presStyleCnt="0"/>
      <dgm:spPr/>
      <dgm:t>
        <a:bodyPr/>
        <a:lstStyle/>
        <a:p>
          <a:pPr latinLnBrk="1"/>
          <a:endParaRPr lang="ko-KR" altLang="en-US"/>
        </a:p>
      </dgm:t>
    </dgm:pt>
    <dgm:pt modelId="{F10F4902-44F9-498A-ABE9-94461F7AC013}" type="pres">
      <dgm:prSet presAssocID="{BD373D57-9C3F-49C6-BFEE-28CB8702CFB4}" presName="Name9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6BE6C65-4187-4948-AA17-EE709C89BC67}" type="pres">
      <dgm:prSet presAssocID="{E18EF53F-083E-41D7-B16B-B7451F9E82D5}" presName="composite2" presStyleCnt="0"/>
      <dgm:spPr/>
      <dgm:t>
        <a:bodyPr/>
        <a:lstStyle/>
        <a:p>
          <a:pPr latinLnBrk="1"/>
          <a:endParaRPr lang="ko-KR" altLang="en-US"/>
        </a:p>
      </dgm:t>
    </dgm:pt>
    <dgm:pt modelId="{B7C6E64A-6CAB-46D4-8FED-633F33607544}" type="pres">
      <dgm:prSet presAssocID="{E18EF53F-083E-41D7-B16B-B7451F9E82D5}" presName="dummyNode2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1BC9434-F50C-4CD9-9966-1A02B8185875}" type="pres">
      <dgm:prSet presAssocID="{E18EF53F-083E-41D7-B16B-B7451F9E82D5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178C2A-0131-4C62-84FC-730B88D70A6A}" type="pres">
      <dgm:prSet presAssocID="{E18EF53F-083E-41D7-B16B-B7451F9E82D5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29B838-A2F9-477A-9A04-3C8857685A14}" type="pres">
      <dgm:prSet presAssocID="{E18EF53F-083E-41D7-B16B-B7451F9E82D5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A507B3-F1CE-4BA3-9770-5761653CF717}" type="pres">
      <dgm:prSet presAssocID="{E18EF53F-083E-41D7-B16B-B7451F9E82D5}" presName="connSite2" presStyleCnt="0"/>
      <dgm:spPr/>
      <dgm:t>
        <a:bodyPr/>
        <a:lstStyle/>
        <a:p>
          <a:pPr latinLnBrk="1"/>
          <a:endParaRPr lang="ko-KR" altLang="en-US"/>
        </a:p>
      </dgm:t>
    </dgm:pt>
    <dgm:pt modelId="{32F0D14C-FB68-4953-A950-A24819A8F22B}" type="pres">
      <dgm:prSet presAssocID="{6D07081B-1A2D-4056-A91C-26970BB2FBBA}" presName="Name18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4885DEB-6650-4BE7-A1F2-2FF5A3950D91}" type="pres">
      <dgm:prSet presAssocID="{F870FAA6-C655-404C-8F3E-A249507624DE}" presName="composite1" presStyleCnt="0"/>
      <dgm:spPr/>
      <dgm:t>
        <a:bodyPr/>
        <a:lstStyle/>
        <a:p>
          <a:pPr latinLnBrk="1"/>
          <a:endParaRPr lang="ko-KR" altLang="en-US"/>
        </a:p>
      </dgm:t>
    </dgm:pt>
    <dgm:pt modelId="{D966AEA4-3204-4AB4-B1C1-06B7990491F0}" type="pres">
      <dgm:prSet presAssocID="{F870FAA6-C655-404C-8F3E-A249507624DE}" presName="dummyNode1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B1B4A2B-29C5-491B-BD7B-5D13DDE064FF}" type="pres">
      <dgm:prSet presAssocID="{F870FAA6-C655-404C-8F3E-A249507624DE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F5C02A-EE02-437C-A489-90532DC462AC}" type="pres">
      <dgm:prSet presAssocID="{F870FAA6-C655-404C-8F3E-A249507624DE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310007-470B-4F57-9C1C-C19E0264BBB2}" type="pres">
      <dgm:prSet presAssocID="{F870FAA6-C655-404C-8F3E-A249507624DE}" presName="parentNode1" presStyleLbl="node1" presStyleIdx="2" presStyleCnt="3" custScaleX="11598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6AED58-7644-4BD9-BC8F-D8496F3CB580}" type="pres">
      <dgm:prSet presAssocID="{F870FAA6-C655-404C-8F3E-A249507624DE}" presName="connSite1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7E702BA3-F26E-4B86-A938-912413CA437E}" type="presOf" srcId="{8F00D6AA-17BD-4CAE-A9F5-DA5FDD3842FE}" destId="{EBF5C02A-EE02-437C-A489-90532DC462AC}" srcOrd="1" destOrd="0" presId="urn:microsoft.com/office/officeart/2005/8/layout/hProcess4"/>
    <dgm:cxn modelId="{89944D56-64E4-4747-BEB7-3E35BC3AA20A}" type="presOf" srcId="{6FCE6DA1-04BB-455E-BA6D-153E48560E01}" destId="{8DE58CA1-2A00-4CB5-808A-B25F42436F75}" srcOrd="0" destOrd="2" presId="urn:microsoft.com/office/officeart/2005/8/layout/hProcess4"/>
    <dgm:cxn modelId="{A065EC09-4082-4F81-81E7-29265093BE73}" srcId="{85D9DFF8-351E-4B93-91A3-B99FD2F06F8A}" destId="{E18EF53F-083E-41D7-B16B-B7451F9E82D5}" srcOrd="1" destOrd="0" parTransId="{FE90FB9F-570C-47D2-BB40-176265E1997C}" sibTransId="{6D07081B-1A2D-4056-A91C-26970BB2FBBA}"/>
    <dgm:cxn modelId="{BDC11610-B735-4A50-8621-32CD4ED71A93}" type="presOf" srcId="{C62F7B3B-0760-4133-ACD1-91DDC6B45D42}" destId="{F5420F7F-0B0B-45A7-A810-670E6AA13B5B}" srcOrd="1" destOrd="0" presId="urn:microsoft.com/office/officeart/2005/8/layout/hProcess4"/>
    <dgm:cxn modelId="{D23CD5DA-428A-44CD-B9AF-F7AEA5F206A8}" type="presOf" srcId="{FE2A8AAB-8B4E-4BD2-A671-797FC98AD835}" destId="{F5420F7F-0B0B-45A7-A810-670E6AA13B5B}" srcOrd="1" destOrd="1" presId="urn:microsoft.com/office/officeart/2005/8/layout/hProcess4"/>
    <dgm:cxn modelId="{A18B35C0-53FD-4AB0-96F0-449B800CB900}" type="presOf" srcId="{6D07081B-1A2D-4056-A91C-26970BB2FBBA}" destId="{32F0D14C-FB68-4953-A950-A24819A8F22B}" srcOrd="0" destOrd="0" presId="urn:microsoft.com/office/officeart/2005/8/layout/hProcess4"/>
    <dgm:cxn modelId="{FA23E2BD-9B1E-4855-82B7-2A24A7272AAB}" type="presOf" srcId="{C2FD9586-0472-4731-8114-A25227543379}" destId="{A0178C2A-0131-4C62-84FC-730B88D70A6A}" srcOrd="1" destOrd="1" presId="urn:microsoft.com/office/officeart/2005/8/layout/hProcess4"/>
    <dgm:cxn modelId="{035F8EC6-29BF-470F-93A8-91CA920736CC}" srcId="{E18EF53F-083E-41D7-B16B-B7451F9E82D5}" destId="{325C27D4-1EC6-4951-9316-94F82A58B51E}" srcOrd="0" destOrd="0" parTransId="{03CC8716-FB67-48B9-9ADA-970EF616501A}" sibTransId="{80FF5DE3-446F-4B26-B268-76EA6A5C7067}"/>
    <dgm:cxn modelId="{9B8588BC-F231-4AD2-8EBC-459D0709BA08}" type="presOf" srcId="{325C27D4-1EC6-4951-9316-94F82A58B51E}" destId="{A0178C2A-0131-4C62-84FC-730B88D70A6A}" srcOrd="1" destOrd="0" presId="urn:microsoft.com/office/officeart/2005/8/layout/hProcess4"/>
    <dgm:cxn modelId="{B7167AD3-1ED2-4374-80FA-95F5E0571129}" type="presOf" srcId="{325C27D4-1EC6-4951-9316-94F82A58B51E}" destId="{91BC9434-F50C-4CD9-9966-1A02B8185875}" srcOrd="0" destOrd="0" presId="urn:microsoft.com/office/officeart/2005/8/layout/hProcess4"/>
    <dgm:cxn modelId="{A362D5D4-5CA4-4195-9381-0E0EAAA61B7C}" type="presOf" srcId="{E9292A75-FD20-496D-9898-DFDDDF7A4FFD}" destId="{BB1B4A2B-29C5-491B-BD7B-5D13DDE064FF}" srcOrd="0" destOrd="1" presId="urn:microsoft.com/office/officeart/2005/8/layout/hProcess4"/>
    <dgm:cxn modelId="{BA3E0ABF-E905-4D56-8672-8CA4A0031BCF}" type="presOf" srcId="{6FCE6DA1-04BB-455E-BA6D-153E48560E01}" destId="{F5420F7F-0B0B-45A7-A810-670E6AA13B5B}" srcOrd="1" destOrd="2" presId="urn:microsoft.com/office/officeart/2005/8/layout/hProcess4"/>
    <dgm:cxn modelId="{FAD182B5-A88F-4FD1-8798-E07C39936870}" type="presOf" srcId="{E9292A75-FD20-496D-9898-DFDDDF7A4FFD}" destId="{EBF5C02A-EE02-437C-A489-90532DC462AC}" srcOrd="1" destOrd="1" presId="urn:microsoft.com/office/officeart/2005/8/layout/hProcess4"/>
    <dgm:cxn modelId="{61A1E90E-64D1-4F6B-82CA-B0E4C10913A2}" type="presOf" srcId="{C2FD9586-0472-4731-8114-A25227543379}" destId="{91BC9434-F50C-4CD9-9966-1A02B8185875}" srcOrd="0" destOrd="1" presId="urn:microsoft.com/office/officeart/2005/8/layout/hProcess4"/>
    <dgm:cxn modelId="{CBEB986F-90B7-494F-A1A2-608BB86E722E}" srcId="{83A45714-884B-4364-9FC7-C7E7FA242583}" destId="{6FCE6DA1-04BB-455E-BA6D-153E48560E01}" srcOrd="2" destOrd="0" parTransId="{C98ED4C9-EB0D-48FD-8891-1069C27B3705}" sibTransId="{B68DC5E8-E5CA-4D34-97F5-B30A76140466}"/>
    <dgm:cxn modelId="{0376CB96-1CFA-41A4-AA73-8F099BF17C28}" type="presOf" srcId="{E18EF53F-083E-41D7-B16B-B7451F9E82D5}" destId="{4B29B838-A2F9-477A-9A04-3C8857685A14}" srcOrd="0" destOrd="0" presId="urn:microsoft.com/office/officeart/2005/8/layout/hProcess4"/>
    <dgm:cxn modelId="{4BF6657C-FDBB-4D56-9ADC-82E96138AFBE}" type="presOf" srcId="{F870FAA6-C655-404C-8F3E-A249507624DE}" destId="{FE310007-470B-4F57-9C1C-C19E0264BBB2}" srcOrd="0" destOrd="0" presId="urn:microsoft.com/office/officeart/2005/8/layout/hProcess4"/>
    <dgm:cxn modelId="{4695984C-CEE4-4DF0-93EF-9E47278DEF02}" srcId="{85D9DFF8-351E-4B93-91A3-B99FD2F06F8A}" destId="{F870FAA6-C655-404C-8F3E-A249507624DE}" srcOrd="2" destOrd="0" parTransId="{EE61BA17-3A71-4F9A-81E8-AE34956B804F}" sibTransId="{8272814D-D1F6-4BC2-8F3B-4AC7A0025B30}"/>
    <dgm:cxn modelId="{FB622810-DE57-4E96-AE30-238CC525B1E8}" type="presOf" srcId="{85D9DFF8-351E-4B93-91A3-B99FD2F06F8A}" destId="{6D238125-EC47-4EE7-82EA-B43969C3DC16}" srcOrd="0" destOrd="0" presId="urn:microsoft.com/office/officeart/2005/8/layout/hProcess4"/>
    <dgm:cxn modelId="{57E7902B-C304-4A34-8E9D-7B3B0F9AA0A2}" srcId="{83A45714-884B-4364-9FC7-C7E7FA242583}" destId="{C62F7B3B-0760-4133-ACD1-91DDC6B45D42}" srcOrd="0" destOrd="0" parTransId="{46E14CF0-69EA-4FD8-84A8-5035CD23DCB0}" sibTransId="{D3CB3F2E-C32E-4FC3-A885-6F9EE4FE1579}"/>
    <dgm:cxn modelId="{13AAF148-145B-4645-8B1D-9BD9F9E9F80B}" srcId="{E18EF53F-083E-41D7-B16B-B7451F9E82D5}" destId="{C2FD9586-0472-4731-8114-A25227543379}" srcOrd="1" destOrd="0" parTransId="{F0E42C61-2C8E-4E6C-8E40-4FEF4A2553AD}" sibTransId="{F07861C1-6F85-4184-A80F-3B22AE28F083}"/>
    <dgm:cxn modelId="{16E43E26-E859-42D0-9026-29EEE8F106D0}" type="presOf" srcId="{83A45714-884B-4364-9FC7-C7E7FA242583}" destId="{F731C0A3-605E-40DD-B403-76BB08358A10}" srcOrd="0" destOrd="0" presId="urn:microsoft.com/office/officeart/2005/8/layout/hProcess4"/>
    <dgm:cxn modelId="{4137E880-B5CE-4223-8924-1EE2A81F393F}" type="presOf" srcId="{C62F7B3B-0760-4133-ACD1-91DDC6B45D42}" destId="{8DE58CA1-2A00-4CB5-808A-B25F42436F75}" srcOrd="0" destOrd="0" presId="urn:microsoft.com/office/officeart/2005/8/layout/hProcess4"/>
    <dgm:cxn modelId="{CBC02139-3CE4-4AED-B181-29E2D114BE5C}" srcId="{F870FAA6-C655-404C-8F3E-A249507624DE}" destId="{E9292A75-FD20-496D-9898-DFDDDF7A4FFD}" srcOrd="1" destOrd="0" parTransId="{28C7CA0A-4775-4074-8AFA-2F956AF36955}" sibTransId="{1C4C14C3-5474-49EF-A177-A989AFDC076D}"/>
    <dgm:cxn modelId="{BE67A982-78B4-4252-81C8-7C1B40F29767}" srcId="{85D9DFF8-351E-4B93-91A3-B99FD2F06F8A}" destId="{83A45714-884B-4364-9FC7-C7E7FA242583}" srcOrd="0" destOrd="0" parTransId="{54916423-6C58-4831-8EC6-47917F72A634}" sibTransId="{BD373D57-9C3F-49C6-BFEE-28CB8702CFB4}"/>
    <dgm:cxn modelId="{6328CFCD-032D-4475-B66B-802D643DA91E}" type="presOf" srcId="{FE2A8AAB-8B4E-4BD2-A671-797FC98AD835}" destId="{8DE58CA1-2A00-4CB5-808A-B25F42436F75}" srcOrd="0" destOrd="1" presId="urn:microsoft.com/office/officeart/2005/8/layout/hProcess4"/>
    <dgm:cxn modelId="{883328A8-6B2B-4BB0-9376-6A42F2BAD61C}" type="presOf" srcId="{8F00D6AA-17BD-4CAE-A9F5-DA5FDD3842FE}" destId="{BB1B4A2B-29C5-491B-BD7B-5D13DDE064FF}" srcOrd="0" destOrd="0" presId="urn:microsoft.com/office/officeart/2005/8/layout/hProcess4"/>
    <dgm:cxn modelId="{5A8A7B03-501E-46A6-89AF-89E07754B9EB}" type="presOf" srcId="{BD373D57-9C3F-49C6-BFEE-28CB8702CFB4}" destId="{F10F4902-44F9-498A-ABE9-94461F7AC013}" srcOrd="0" destOrd="0" presId="urn:microsoft.com/office/officeart/2005/8/layout/hProcess4"/>
    <dgm:cxn modelId="{8ADCBC05-DD5B-477D-A7DE-045EE3AFB96D}" srcId="{F870FAA6-C655-404C-8F3E-A249507624DE}" destId="{8F00D6AA-17BD-4CAE-A9F5-DA5FDD3842FE}" srcOrd="0" destOrd="0" parTransId="{570393CC-B4BF-4FB8-841D-80905D9CB91B}" sibTransId="{8F05A266-F9C3-4881-AAEB-88A6AE6E0914}"/>
    <dgm:cxn modelId="{5CCE2B05-E0C7-4E5C-9EFE-750252C92AFF}" srcId="{83A45714-884B-4364-9FC7-C7E7FA242583}" destId="{FE2A8AAB-8B4E-4BD2-A671-797FC98AD835}" srcOrd="1" destOrd="0" parTransId="{78C8B2E9-5946-406D-AD55-FC527A5A9921}" sibTransId="{13C50C82-0EA7-45DB-8CE9-7212617F598E}"/>
    <dgm:cxn modelId="{25D00DC8-E8B3-40CE-A086-5C57711BA4F1}" type="presParOf" srcId="{6D238125-EC47-4EE7-82EA-B43969C3DC16}" destId="{5B777FA5-D375-488C-903B-E694E2E23051}" srcOrd="0" destOrd="0" presId="urn:microsoft.com/office/officeart/2005/8/layout/hProcess4"/>
    <dgm:cxn modelId="{A38412F8-5A40-4525-9F7C-80B7FBB969BC}" type="presParOf" srcId="{6D238125-EC47-4EE7-82EA-B43969C3DC16}" destId="{BDEC5669-A36E-43A0-ADE2-71A0961E81A3}" srcOrd="1" destOrd="0" presId="urn:microsoft.com/office/officeart/2005/8/layout/hProcess4"/>
    <dgm:cxn modelId="{3400F4A7-B81E-461B-B9AB-8F6DC89DC096}" type="presParOf" srcId="{6D238125-EC47-4EE7-82EA-B43969C3DC16}" destId="{DD4FAC1E-B869-4ECD-A662-147FF0140EC3}" srcOrd="2" destOrd="0" presId="urn:microsoft.com/office/officeart/2005/8/layout/hProcess4"/>
    <dgm:cxn modelId="{AA43D06D-EE71-4181-90C6-7CF39098C95C}" type="presParOf" srcId="{DD4FAC1E-B869-4ECD-A662-147FF0140EC3}" destId="{3C52B2A0-F666-46D1-A11D-40CF7C9439C8}" srcOrd="0" destOrd="0" presId="urn:microsoft.com/office/officeart/2005/8/layout/hProcess4"/>
    <dgm:cxn modelId="{06818522-928D-4B5E-A4FF-BED0F11604A2}" type="presParOf" srcId="{3C52B2A0-F666-46D1-A11D-40CF7C9439C8}" destId="{20E802F8-FB8C-4C36-BA4F-31225FBC56DD}" srcOrd="0" destOrd="0" presId="urn:microsoft.com/office/officeart/2005/8/layout/hProcess4"/>
    <dgm:cxn modelId="{84B4CE08-72C3-4D16-A1DA-8A3157F6B11A}" type="presParOf" srcId="{3C52B2A0-F666-46D1-A11D-40CF7C9439C8}" destId="{8DE58CA1-2A00-4CB5-808A-B25F42436F75}" srcOrd="1" destOrd="0" presId="urn:microsoft.com/office/officeart/2005/8/layout/hProcess4"/>
    <dgm:cxn modelId="{C45D7728-42C8-44E0-A853-4BD5422C7CA0}" type="presParOf" srcId="{3C52B2A0-F666-46D1-A11D-40CF7C9439C8}" destId="{F5420F7F-0B0B-45A7-A810-670E6AA13B5B}" srcOrd="2" destOrd="0" presId="urn:microsoft.com/office/officeart/2005/8/layout/hProcess4"/>
    <dgm:cxn modelId="{62A701BA-FBBE-4197-8C96-8E0A0C16B09D}" type="presParOf" srcId="{3C52B2A0-F666-46D1-A11D-40CF7C9439C8}" destId="{F731C0A3-605E-40DD-B403-76BB08358A10}" srcOrd="3" destOrd="0" presId="urn:microsoft.com/office/officeart/2005/8/layout/hProcess4"/>
    <dgm:cxn modelId="{A503866D-3FAA-4D5C-AF7C-E51E7050CEC7}" type="presParOf" srcId="{3C52B2A0-F666-46D1-A11D-40CF7C9439C8}" destId="{8E60DF4C-828A-47E7-9775-143426821F83}" srcOrd="4" destOrd="0" presId="urn:microsoft.com/office/officeart/2005/8/layout/hProcess4"/>
    <dgm:cxn modelId="{5606D1BA-D93B-46F2-A297-F894041A68EF}" type="presParOf" srcId="{DD4FAC1E-B869-4ECD-A662-147FF0140EC3}" destId="{F10F4902-44F9-498A-ABE9-94461F7AC013}" srcOrd="1" destOrd="0" presId="urn:microsoft.com/office/officeart/2005/8/layout/hProcess4"/>
    <dgm:cxn modelId="{EFB8B284-354C-4325-B75D-465D982FE0BF}" type="presParOf" srcId="{DD4FAC1E-B869-4ECD-A662-147FF0140EC3}" destId="{D6BE6C65-4187-4948-AA17-EE709C89BC67}" srcOrd="2" destOrd="0" presId="urn:microsoft.com/office/officeart/2005/8/layout/hProcess4"/>
    <dgm:cxn modelId="{DDAB5172-311A-4372-9E2D-604559748B32}" type="presParOf" srcId="{D6BE6C65-4187-4948-AA17-EE709C89BC67}" destId="{B7C6E64A-6CAB-46D4-8FED-633F33607544}" srcOrd="0" destOrd="0" presId="urn:microsoft.com/office/officeart/2005/8/layout/hProcess4"/>
    <dgm:cxn modelId="{99992835-CDE5-4F34-9DF2-B7E454E2C071}" type="presParOf" srcId="{D6BE6C65-4187-4948-AA17-EE709C89BC67}" destId="{91BC9434-F50C-4CD9-9966-1A02B8185875}" srcOrd="1" destOrd="0" presId="urn:microsoft.com/office/officeart/2005/8/layout/hProcess4"/>
    <dgm:cxn modelId="{4910032A-020C-4E91-A4CB-20D02B3810A8}" type="presParOf" srcId="{D6BE6C65-4187-4948-AA17-EE709C89BC67}" destId="{A0178C2A-0131-4C62-84FC-730B88D70A6A}" srcOrd="2" destOrd="0" presId="urn:microsoft.com/office/officeart/2005/8/layout/hProcess4"/>
    <dgm:cxn modelId="{91C3D16F-A3CC-4C48-AE12-9294DB3FD3D0}" type="presParOf" srcId="{D6BE6C65-4187-4948-AA17-EE709C89BC67}" destId="{4B29B838-A2F9-477A-9A04-3C8857685A14}" srcOrd="3" destOrd="0" presId="urn:microsoft.com/office/officeart/2005/8/layout/hProcess4"/>
    <dgm:cxn modelId="{7FE35E72-8ADE-4CB4-920F-C955877AA673}" type="presParOf" srcId="{D6BE6C65-4187-4948-AA17-EE709C89BC67}" destId="{0CA507B3-F1CE-4BA3-9770-5761653CF717}" srcOrd="4" destOrd="0" presId="urn:microsoft.com/office/officeart/2005/8/layout/hProcess4"/>
    <dgm:cxn modelId="{FD6D47AA-9862-4A41-BC27-3639097F0E74}" type="presParOf" srcId="{DD4FAC1E-B869-4ECD-A662-147FF0140EC3}" destId="{32F0D14C-FB68-4953-A950-A24819A8F22B}" srcOrd="3" destOrd="0" presId="urn:microsoft.com/office/officeart/2005/8/layout/hProcess4"/>
    <dgm:cxn modelId="{CCE3062F-3A3B-4408-8CA1-682F993E8813}" type="presParOf" srcId="{DD4FAC1E-B869-4ECD-A662-147FF0140EC3}" destId="{24885DEB-6650-4BE7-A1F2-2FF5A3950D91}" srcOrd="4" destOrd="0" presId="urn:microsoft.com/office/officeart/2005/8/layout/hProcess4"/>
    <dgm:cxn modelId="{9443DAF6-6979-4F97-8DE2-CD6A38516431}" type="presParOf" srcId="{24885DEB-6650-4BE7-A1F2-2FF5A3950D91}" destId="{D966AEA4-3204-4AB4-B1C1-06B7990491F0}" srcOrd="0" destOrd="0" presId="urn:microsoft.com/office/officeart/2005/8/layout/hProcess4"/>
    <dgm:cxn modelId="{FD508E1E-1299-47E3-8CC3-56AE35320170}" type="presParOf" srcId="{24885DEB-6650-4BE7-A1F2-2FF5A3950D91}" destId="{BB1B4A2B-29C5-491B-BD7B-5D13DDE064FF}" srcOrd="1" destOrd="0" presId="urn:microsoft.com/office/officeart/2005/8/layout/hProcess4"/>
    <dgm:cxn modelId="{0CCCF5EE-79FE-487D-9006-C0B5E27D2284}" type="presParOf" srcId="{24885DEB-6650-4BE7-A1F2-2FF5A3950D91}" destId="{EBF5C02A-EE02-437C-A489-90532DC462AC}" srcOrd="2" destOrd="0" presId="urn:microsoft.com/office/officeart/2005/8/layout/hProcess4"/>
    <dgm:cxn modelId="{215EEF9B-B932-4774-AA16-449FB5357DB4}" type="presParOf" srcId="{24885DEB-6650-4BE7-A1F2-2FF5A3950D91}" destId="{FE310007-470B-4F57-9C1C-C19E0264BBB2}" srcOrd="3" destOrd="0" presId="urn:microsoft.com/office/officeart/2005/8/layout/hProcess4"/>
    <dgm:cxn modelId="{C0E2E597-85BF-469C-82DC-BD0A6C0D48E7}" type="presParOf" srcId="{24885DEB-6650-4BE7-A1F2-2FF5A3950D91}" destId="{036AED58-7644-4BD9-BC8F-D8496F3CB58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A0AB81-5E7B-E546-8CC2-D3F8C914A3DC}" type="doc">
      <dgm:prSet loTypeId="urn:microsoft.com/office/officeart/2005/8/layout/chevron1" loCatId="" qsTypeId="urn:microsoft.com/office/officeart/2005/8/quickstyle/simple1" qsCatId="simple" csTypeId="urn:microsoft.com/office/officeart/2005/8/colors/colorful2" csCatId="colorful" phldr="1"/>
      <dgm:spPr/>
    </dgm:pt>
    <dgm:pt modelId="{815A0B75-C5C7-D740-A905-0E364B291048}">
      <dgm:prSet phldrT="[텍스트]" custT="1"/>
      <dgm:spPr/>
      <dgm:t>
        <a:bodyPr/>
        <a:lstStyle/>
        <a:p>
          <a:pPr latinLnBrk="1"/>
          <a:r>
            <a:rPr lang="en-US" altLang="ko-KR" sz="2000" dirty="0"/>
            <a:t>Randomized Controlled Trial</a:t>
          </a:r>
          <a:endParaRPr lang="ko-KR" altLang="en-US" sz="2000" dirty="0"/>
        </a:p>
      </dgm:t>
    </dgm:pt>
    <dgm:pt modelId="{4FF6B89B-7C0D-634F-A2B7-6C9FEAE97A2C}" type="parTrans" cxnId="{F51BA3A5-2A22-0549-99F6-E3E886FD5289}">
      <dgm:prSet/>
      <dgm:spPr/>
      <dgm:t>
        <a:bodyPr/>
        <a:lstStyle/>
        <a:p>
          <a:pPr latinLnBrk="1"/>
          <a:endParaRPr lang="ko-KR" altLang="en-US" sz="2400"/>
        </a:p>
      </dgm:t>
    </dgm:pt>
    <dgm:pt modelId="{7165950F-85F3-9E40-A3BA-8D79AECD6D68}" type="sibTrans" cxnId="{F51BA3A5-2A22-0549-99F6-E3E886FD5289}">
      <dgm:prSet/>
      <dgm:spPr/>
      <dgm:t>
        <a:bodyPr/>
        <a:lstStyle/>
        <a:p>
          <a:pPr latinLnBrk="1"/>
          <a:endParaRPr lang="ko-KR" altLang="en-US" sz="2400"/>
        </a:p>
      </dgm:t>
    </dgm:pt>
    <dgm:pt modelId="{B402479E-F140-504E-9526-7B8CC217FF0E}">
      <dgm:prSet phldrT="[텍스트]" custT="1"/>
      <dgm:spPr/>
      <dgm:t>
        <a:bodyPr/>
        <a:lstStyle/>
        <a:p>
          <a:pPr latinLnBrk="1"/>
          <a:r>
            <a:rPr lang="en-US" altLang="ko-KR" sz="2000" dirty="0"/>
            <a:t>Open-label demonstration study</a:t>
          </a:r>
          <a:endParaRPr lang="ko-KR" altLang="en-US" sz="2000" dirty="0"/>
        </a:p>
      </dgm:t>
    </dgm:pt>
    <dgm:pt modelId="{6A7E0AE4-3776-934B-94DC-AB5BC6792D3F}" type="parTrans" cxnId="{7DB9D87C-0ECA-9143-9F06-026D46E67691}">
      <dgm:prSet/>
      <dgm:spPr/>
      <dgm:t>
        <a:bodyPr/>
        <a:lstStyle/>
        <a:p>
          <a:pPr latinLnBrk="1"/>
          <a:endParaRPr lang="ko-KR" altLang="en-US" sz="2400"/>
        </a:p>
      </dgm:t>
    </dgm:pt>
    <dgm:pt modelId="{EE470A36-44EB-794F-9E49-36837B62BC8C}" type="sibTrans" cxnId="{7DB9D87C-0ECA-9143-9F06-026D46E67691}">
      <dgm:prSet/>
      <dgm:spPr/>
      <dgm:t>
        <a:bodyPr/>
        <a:lstStyle/>
        <a:p>
          <a:pPr latinLnBrk="1"/>
          <a:endParaRPr lang="ko-KR" altLang="en-US" sz="2400"/>
        </a:p>
      </dgm:t>
    </dgm:pt>
    <dgm:pt modelId="{9AA91A5F-BFA6-0442-B840-60985E0279A5}">
      <dgm:prSet phldrT="[텍스트]" custT="1"/>
      <dgm:spPr/>
      <dgm:t>
        <a:bodyPr/>
        <a:lstStyle/>
        <a:p>
          <a:pPr latinLnBrk="1"/>
          <a:r>
            <a:rPr lang="en-US" altLang="ko-KR" sz="2000" dirty="0"/>
            <a:t>Real world</a:t>
          </a:r>
          <a:endParaRPr lang="ko-KR" altLang="en-US" sz="2000" dirty="0"/>
        </a:p>
      </dgm:t>
    </dgm:pt>
    <dgm:pt modelId="{49D91BF2-7F30-D24A-B820-5DE9676D57C7}" type="parTrans" cxnId="{359FB7D3-0507-554A-8A3A-7EC1600764E7}">
      <dgm:prSet/>
      <dgm:spPr/>
      <dgm:t>
        <a:bodyPr/>
        <a:lstStyle/>
        <a:p>
          <a:pPr latinLnBrk="1"/>
          <a:endParaRPr lang="ko-KR" altLang="en-US" sz="2400"/>
        </a:p>
      </dgm:t>
    </dgm:pt>
    <dgm:pt modelId="{684AD36C-A33C-6043-B9D4-6826D99F45D3}" type="sibTrans" cxnId="{359FB7D3-0507-554A-8A3A-7EC1600764E7}">
      <dgm:prSet/>
      <dgm:spPr/>
      <dgm:t>
        <a:bodyPr/>
        <a:lstStyle/>
        <a:p>
          <a:pPr latinLnBrk="1"/>
          <a:endParaRPr lang="ko-KR" altLang="en-US" sz="2400"/>
        </a:p>
      </dgm:t>
    </dgm:pt>
    <dgm:pt modelId="{6A2E9493-3B2A-6D44-8F27-DDDFE09C3708}" type="pres">
      <dgm:prSet presAssocID="{FDA0AB81-5E7B-E546-8CC2-D3F8C914A3DC}" presName="Name0" presStyleCnt="0">
        <dgm:presLayoutVars>
          <dgm:dir/>
          <dgm:animLvl val="lvl"/>
          <dgm:resizeHandles val="exact"/>
        </dgm:presLayoutVars>
      </dgm:prSet>
      <dgm:spPr/>
    </dgm:pt>
    <dgm:pt modelId="{3F2AD3E6-0693-B547-A583-B5E160A62276}" type="pres">
      <dgm:prSet presAssocID="{815A0B75-C5C7-D740-A905-0E364B29104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F47603-5493-4047-A2E3-05F2E380EBC4}" type="pres">
      <dgm:prSet presAssocID="{7165950F-85F3-9E40-A3BA-8D79AECD6D68}" presName="parTxOnlySpace" presStyleCnt="0"/>
      <dgm:spPr/>
    </dgm:pt>
    <dgm:pt modelId="{93C13A54-26CD-BF4F-A8A7-AEB3045252B0}" type="pres">
      <dgm:prSet presAssocID="{B402479E-F140-504E-9526-7B8CC217FF0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BE3C98-9D05-7241-9EC6-D86080235B6B}" type="pres">
      <dgm:prSet presAssocID="{EE470A36-44EB-794F-9E49-36837B62BC8C}" presName="parTxOnlySpace" presStyleCnt="0"/>
      <dgm:spPr/>
    </dgm:pt>
    <dgm:pt modelId="{557811E9-576D-254A-A9DA-7BB9E873AB3A}" type="pres">
      <dgm:prSet presAssocID="{9AA91A5F-BFA6-0442-B840-60985E0279A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9EB0310-43AC-684A-9327-7D6DB909B64F}" type="presOf" srcId="{815A0B75-C5C7-D740-A905-0E364B291048}" destId="{3F2AD3E6-0693-B547-A583-B5E160A62276}" srcOrd="0" destOrd="0" presId="urn:microsoft.com/office/officeart/2005/8/layout/chevron1"/>
    <dgm:cxn modelId="{0ADCE698-2EC6-D54F-97C0-4671C52DE749}" type="presOf" srcId="{9AA91A5F-BFA6-0442-B840-60985E0279A5}" destId="{557811E9-576D-254A-A9DA-7BB9E873AB3A}" srcOrd="0" destOrd="0" presId="urn:microsoft.com/office/officeart/2005/8/layout/chevron1"/>
    <dgm:cxn modelId="{359FB7D3-0507-554A-8A3A-7EC1600764E7}" srcId="{FDA0AB81-5E7B-E546-8CC2-D3F8C914A3DC}" destId="{9AA91A5F-BFA6-0442-B840-60985E0279A5}" srcOrd="2" destOrd="0" parTransId="{49D91BF2-7F30-D24A-B820-5DE9676D57C7}" sibTransId="{684AD36C-A33C-6043-B9D4-6826D99F45D3}"/>
    <dgm:cxn modelId="{61FEBB33-29E1-7446-BF52-76F1050F8EAB}" type="presOf" srcId="{FDA0AB81-5E7B-E546-8CC2-D3F8C914A3DC}" destId="{6A2E9493-3B2A-6D44-8F27-DDDFE09C3708}" srcOrd="0" destOrd="0" presId="urn:microsoft.com/office/officeart/2005/8/layout/chevron1"/>
    <dgm:cxn modelId="{B0BDF49B-AECC-E748-8205-948D51D2A52A}" type="presOf" srcId="{B402479E-F140-504E-9526-7B8CC217FF0E}" destId="{93C13A54-26CD-BF4F-A8A7-AEB3045252B0}" srcOrd="0" destOrd="0" presId="urn:microsoft.com/office/officeart/2005/8/layout/chevron1"/>
    <dgm:cxn modelId="{7DB9D87C-0ECA-9143-9F06-026D46E67691}" srcId="{FDA0AB81-5E7B-E546-8CC2-D3F8C914A3DC}" destId="{B402479E-F140-504E-9526-7B8CC217FF0E}" srcOrd="1" destOrd="0" parTransId="{6A7E0AE4-3776-934B-94DC-AB5BC6792D3F}" sibTransId="{EE470A36-44EB-794F-9E49-36837B62BC8C}"/>
    <dgm:cxn modelId="{F51BA3A5-2A22-0549-99F6-E3E886FD5289}" srcId="{FDA0AB81-5E7B-E546-8CC2-D3F8C914A3DC}" destId="{815A0B75-C5C7-D740-A905-0E364B291048}" srcOrd="0" destOrd="0" parTransId="{4FF6B89B-7C0D-634F-A2B7-6C9FEAE97A2C}" sibTransId="{7165950F-85F3-9E40-A3BA-8D79AECD6D68}"/>
    <dgm:cxn modelId="{843C91D9-CF2E-6549-A1E3-68A22F48BCE5}" type="presParOf" srcId="{6A2E9493-3B2A-6D44-8F27-DDDFE09C3708}" destId="{3F2AD3E6-0693-B547-A583-B5E160A62276}" srcOrd="0" destOrd="0" presId="urn:microsoft.com/office/officeart/2005/8/layout/chevron1"/>
    <dgm:cxn modelId="{7088017E-D5EE-1B48-9C09-A38D9186B0C9}" type="presParOf" srcId="{6A2E9493-3B2A-6D44-8F27-DDDFE09C3708}" destId="{ACF47603-5493-4047-A2E3-05F2E380EBC4}" srcOrd="1" destOrd="0" presId="urn:microsoft.com/office/officeart/2005/8/layout/chevron1"/>
    <dgm:cxn modelId="{D07EC505-61EE-E94A-905F-075AAA738636}" type="presParOf" srcId="{6A2E9493-3B2A-6D44-8F27-DDDFE09C3708}" destId="{93C13A54-26CD-BF4F-A8A7-AEB3045252B0}" srcOrd="2" destOrd="0" presId="urn:microsoft.com/office/officeart/2005/8/layout/chevron1"/>
    <dgm:cxn modelId="{9426B651-8603-3849-82E3-718F412C6609}" type="presParOf" srcId="{6A2E9493-3B2A-6D44-8F27-DDDFE09C3708}" destId="{CFBE3C98-9D05-7241-9EC6-D86080235B6B}" srcOrd="3" destOrd="0" presId="urn:microsoft.com/office/officeart/2005/8/layout/chevron1"/>
    <dgm:cxn modelId="{104F2B92-3B72-644E-915E-ADA7E57090E5}" type="presParOf" srcId="{6A2E9493-3B2A-6D44-8F27-DDDFE09C3708}" destId="{557811E9-576D-254A-A9DA-7BB9E873AB3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D64544-FF5B-4C9C-A4A6-10DF048FC73C}" type="doc">
      <dgm:prSet loTypeId="urn:microsoft.com/office/officeart/2005/8/layout/gear1" loCatId="relationship" qsTypeId="urn:microsoft.com/office/officeart/2005/8/quickstyle/simple1" qsCatId="simple" csTypeId="urn:microsoft.com/office/officeart/2005/8/colors/accent1_3" csCatId="accent1" phldr="1"/>
      <dgm:spPr/>
    </dgm:pt>
    <dgm:pt modelId="{993266F5-4416-4A37-8C20-2985CDE9F469}">
      <dgm:prSet phldrT="[텍스트]"/>
      <dgm:spPr/>
      <dgm:t>
        <a:bodyPr/>
        <a:lstStyle/>
        <a:p>
          <a:pPr latinLnBrk="1"/>
          <a:r>
            <a:rPr lang="en-US" altLang="ko-KR"/>
            <a:t>HIV </a:t>
          </a:r>
          <a:r>
            <a:rPr lang="ko-KR" altLang="en-US"/>
            <a:t>취약군 모델링 구축</a:t>
          </a:r>
        </a:p>
      </dgm:t>
    </dgm:pt>
    <dgm:pt modelId="{B8CF4829-EE14-4E59-817A-1316EA7DDFBC}" type="parTrans" cxnId="{013FFD42-4632-4DBE-9C7A-26019A441CFE}">
      <dgm:prSet/>
      <dgm:spPr/>
      <dgm:t>
        <a:bodyPr/>
        <a:lstStyle/>
        <a:p>
          <a:pPr latinLnBrk="1"/>
          <a:endParaRPr lang="ko-KR" altLang="en-US"/>
        </a:p>
      </dgm:t>
    </dgm:pt>
    <dgm:pt modelId="{CE628B0D-8B73-4B30-8AF0-BBCBAD2A8E10}" type="sibTrans" cxnId="{013FFD42-4632-4DBE-9C7A-26019A441CFE}">
      <dgm:prSet/>
      <dgm:spPr/>
      <dgm:t>
        <a:bodyPr/>
        <a:lstStyle/>
        <a:p>
          <a:pPr latinLnBrk="1"/>
          <a:endParaRPr lang="ko-KR" altLang="en-US"/>
        </a:p>
      </dgm:t>
    </dgm:pt>
    <dgm:pt modelId="{45BBA166-1D19-4404-902C-BBA9CF515DC9}">
      <dgm:prSet phldrT="[텍스트]"/>
      <dgm:spPr/>
      <dgm:t>
        <a:bodyPr/>
        <a:lstStyle/>
        <a:p>
          <a:pPr latinLnBrk="1"/>
          <a:r>
            <a:rPr lang="en-US" altLang="ko-KR"/>
            <a:t>PrEP </a:t>
          </a:r>
          <a:r>
            <a:rPr lang="ko-KR" altLang="en-US"/>
            <a:t>효과성 </a:t>
          </a:r>
          <a:endParaRPr lang="en-US" altLang="ko-KR"/>
        </a:p>
        <a:p>
          <a:pPr latinLnBrk="1"/>
          <a:r>
            <a:rPr lang="ko-KR" altLang="en-US"/>
            <a:t>분석</a:t>
          </a:r>
        </a:p>
      </dgm:t>
    </dgm:pt>
    <dgm:pt modelId="{3741012D-DE7F-44A7-8F15-2DC56A815123}" type="parTrans" cxnId="{FD0FBFFF-86E8-45F8-9EA5-AB317F4965CE}">
      <dgm:prSet/>
      <dgm:spPr/>
      <dgm:t>
        <a:bodyPr/>
        <a:lstStyle/>
        <a:p>
          <a:pPr latinLnBrk="1"/>
          <a:endParaRPr lang="ko-KR" altLang="en-US"/>
        </a:p>
      </dgm:t>
    </dgm:pt>
    <dgm:pt modelId="{77B7FAD0-AACB-41B3-A4B1-F56F821505E5}" type="sibTrans" cxnId="{FD0FBFFF-86E8-45F8-9EA5-AB317F4965CE}">
      <dgm:prSet/>
      <dgm:spPr/>
      <dgm:t>
        <a:bodyPr/>
        <a:lstStyle/>
        <a:p>
          <a:pPr latinLnBrk="1"/>
          <a:endParaRPr lang="ko-KR" altLang="en-US"/>
        </a:p>
      </dgm:t>
    </dgm:pt>
    <dgm:pt modelId="{2D1AE150-2E0D-4A63-BEFD-38CFBE33D31E}">
      <dgm:prSet custT="1"/>
      <dgm:spPr/>
      <dgm:t>
        <a:bodyPr/>
        <a:lstStyle/>
        <a:p>
          <a:pPr latinLnBrk="1"/>
          <a:r>
            <a:rPr lang="en-US" altLang="ko-KR" sz="1000"/>
            <a:t>(</a:t>
          </a:r>
          <a:r>
            <a:rPr lang="ko-KR" altLang="en-US" sz="1000"/>
            <a:t>양적</a:t>
          </a:r>
          <a:r>
            <a:rPr lang="en-US" altLang="ko-KR" sz="1000"/>
            <a:t>) </a:t>
          </a:r>
          <a:r>
            <a:rPr lang="ko-KR" altLang="en-US" sz="1000"/>
            <a:t>보험심사평가원 청구 </a:t>
          </a:r>
          <a:r>
            <a:rPr lang="ko-KR" altLang="en-US" sz="1000" smtClean="0"/>
            <a:t>데이터</a:t>
          </a:r>
          <a:r>
            <a:rPr lang="en-US" altLang="ko-KR" sz="1000" smtClean="0"/>
            <a:t>, </a:t>
          </a:r>
          <a:r>
            <a:rPr lang="ko-KR" altLang="en-US" sz="1000" smtClean="0"/>
            <a:t>병원 데이터</a:t>
          </a:r>
          <a:endParaRPr lang="en-US" altLang="ko-KR" sz="1000"/>
        </a:p>
      </dgm:t>
    </dgm:pt>
    <dgm:pt modelId="{09FD4721-985A-410B-BA87-68E7904937AA}" type="parTrans" cxnId="{7CF1E81A-1650-41CD-A2D0-62A0E60419B5}">
      <dgm:prSet/>
      <dgm:spPr/>
      <dgm:t>
        <a:bodyPr/>
        <a:lstStyle/>
        <a:p>
          <a:pPr latinLnBrk="1"/>
          <a:endParaRPr lang="ko-KR" altLang="en-US"/>
        </a:p>
      </dgm:t>
    </dgm:pt>
    <dgm:pt modelId="{5E9B9BE9-671A-4AB3-AAC4-9BD3EEFAA04C}" type="sibTrans" cxnId="{7CF1E81A-1650-41CD-A2D0-62A0E60419B5}">
      <dgm:prSet/>
      <dgm:spPr/>
      <dgm:t>
        <a:bodyPr/>
        <a:lstStyle/>
        <a:p>
          <a:pPr latinLnBrk="1"/>
          <a:endParaRPr lang="ko-KR" altLang="en-US"/>
        </a:p>
      </dgm:t>
    </dgm:pt>
    <dgm:pt modelId="{AC720A72-9349-4416-AB0A-0E2BEA0DAC0B}">
      <dgm:prSet custT="1"/>
      <dgm:spPr/>
      <dgm:t>
        <a:bodyPr/>
        <a:lstStyle/>
        <a:p>
          <a:pPr latinLnBrk="1"/>
          <a:r>
            <a:rPr lang="en-US" altLang="ko-KR" sz="1000"/>
            <a:t>(</a:t>
          </a:r>
          <a:r>
            <a:rPr lang="ko-KR" altLang="en-US" sz="1000"/>
            <a:t>질적</a:t>
          </a:r>
          <a:r>
            <a:rPr lang="en-US" altLang="ko-KR" sz="1000"/>
            <a:t>) </a:t>
          </a:r>
          <a:r>
            <a:rPr lang="ko-KR" altLang="en-US" sz="1000"/>
            <a:t>실제 </a:t>
          </a:r>
          <a:r>
            <a:rPr lang="en-US" altLang="ko-KR" sz="1000"/>
            <a:t>PrEP </a:t>
          </a:r>
          <a:r>
            <a:rPr lang="ko-KR" altLang="en-US" sz="1000"/>
            <a:t>사례 분석</a:t>
          </a:r>
          <a:endParaRPr lang="en-US" altLang="ko-KR" sz="1000"/>
        </a:p>
      </dgm:t>
    </dgm:pt>
    <dgm:pt modelId="{BC01564B-CAE9-483E-A022-8FC44CA6E25B}" type="parTrans" cxnId="{3ACF8CB3-CDE7-4E0E-A830-11A283D3FCB5}">
      <dgm:prSet/>
      <dgm:spPr/>
      <dgm:t>
        <a:bodyPr/>
        <a:lstStyle/>
        <a:p>
          <a:pPr latinLnBrk="1"/>
          <a:endParaRPr lang="ko-KR" altLang="en-US"/>
        </a:p>
      </dgm:t>
    </dgm:pt>
    <dgm:pt modelId="{B91299E0-B2FD-4845-B89C-7A2339A659D7}" type="sibTrans" cxnId="{3ACF8CB3-CDE7-4E0E-A830-11A283D3FCB5}">
      <dgm:prSet/>
      <dgm:spPr/>
      <dgm:t>
        <a:bodyPr/>
        <a:lstStyle/>
        <a:p>
          <a:pPr latinLnBrk="1"/>
          <a:endParaRPr lang="ko-KR" altLang="en-US"/>
        </a:p>
      </dgm:t>
    </dgm:pt>
    <dgm:pt modelId="{8F2D6372-B2ED-4980-B54A-C8D7EF329038}">
      <dgm:prSet phldrT="[텍스트]"/>
      <dgm:spPr/>
      <dgm:t>
        <a:bodyPr/>
        <a:lstStyle/>
        <a:p>
          <a:pPr latinLnBrk="1"/>
          <a:r>
            <a:rPr lang="en-US" altLang="ko-KR"/>
            <a:t>HIV </a:t>
          </a:r>
          <a:r>
            <a:rPr lang="ko-KR" altLang="en-US"/>
            <a:t>취약군 </a:t>
          </a:r>
          <a:r>
            <a:rPr lang="en-US" altLang="ko-KR"/>
            <a:t>PrEP </a:t>
          </a:r>
          <a:r>
            <a:rPr lang="ko-KR" altLang="en-US"/>
            <a:t>현황 분석</a:t>
          </a:r>
        </a:p>
      </dgm:t>
    </dgm:pt>
    <dgm:pt modelId="{E94B4A22-0C20-4536-9755-A4E18A74AC7E}" type="parTrans" cxnId="{5CED64C0-B8B4-421F-BFFE-485EEA3762B2}">
      <dgm:prSet/>
      <dgm:spPr/>
      <dgm:t>
        <a:bodyPr/>
        <a:lstStyle/>
        <a:p>
          <a:pPr latinLnBrk="1"/>
          <a:endParaRPr lang="ko-KR" altLang="en-US"/>
        </a:p>
      </dgm:t>
    </dgm:pt>
    <dgm:pt modelId="{519E07FC-D1F6-425F-A13A-14AE74DA28E2}" type="sibTrans" cxnId="{5CED64C0-B8B4-421F-BFFE-485EEA3762B2}">
      <dgm:prSet/>
      <dgm:spPr/>
      <dgm:t>
        <a:bodyPr/>
        <a:lstStyle/>
        <a:p>
          <a:pPr latinLnBrk="1"/>
          <a:endParaRPr lang="ko-KR" altLang="en-US"/>
        </a:p>
      </dgm:t>
    </dgm:pt>
    <dgm:pt modelId="{761B9CEE-D694-4EC7-AFF9-B7B8B37989CE}">
      <dgm:prSet phldrT="[텍스트]" custT="1"/>
      <dgm:spPr/>
      <dgm:t>
        <a:bodyPr/>
        <a:lstStyle/>
        <a:p>
          <a:pPr latinLnBrk="1"/>
          <a:r>
            <a:rPr lang="ko-KR" altLang="en-US" sz="1050"/>
            <a:t>설문조사 개발 및 수행</a:t>
          </a:r>
        </a:p>
      </dgm:t>
    </dgm:pt>
    <dgm:pt modelId="{C102F2DF-05D8-4C11-ABF0-1AA7123518C3}" type="parTrans" cxnId="{8E9C7A32-412F-4BCE-B295-9EAC79CD7483}">
      <dgm:prSet/>
      <dgm:spPr/>
      <dgm:t>
        <a:bodyPr/>
        <a:lstStyle/>
        <a:p>
          <a:pPr latinLnBrk="1"/>
          <a:endParaRPr lang="ko-KR" altLang="en-US"/>
        </a:p>
      </dgm:t>
    </dgm:pt>
    <dgm:pt modelId="{2933FFAC-2E63-47DE-B5B5-E6361CAFB71B}" type="sibTrans" cxnId="{8E9C7A32-412F-4BCE-B295-9EAC79CD7483}">
      <dgm:prSet/>
      <dgm:spPr/>
      <dgm:t>
        <a:bodyPr/>
        <a:lstStyle/>
        <a:p>
          <a:pPr latinLnBrk="1"/>
          <a:endParaRPr lang="ko-KR" altLang="en-US"/>
        </a:p>
      </dgm:t>
    </dgm:pt>
    <dgm:pt modelId="{99CD9537-7661-4C7D-8B70-2429248EEEEF}">
      <dgm:prSet phldrT="[텍스트]" custT="1"/>
      <dgm:spPr/>
      <dgm:t>
        <a:bodyPr/>
        <a:lstStyle/>
        <a:p>
          <a:pPr latinLnBrk="1"/>
          <a:r>
            <a:rPr lang="ko-KR" altLang="en-US" sz="1050"/>
            <a:t>질적 조사</a:t>
          </a:r>
        </a:p>
      </dgm:t>
    </dgm:pt>
    <dgm:pt modelId="{C926D5E3-FAC6-4DB3-8E3A-BE7B6B2CC9AA}" type="parTrans" cxnId="{40B35F9D-648E-4333-B4D3-BA0DA1624AC4}">
      <dgm:prSet/>
      <dgm:spPr/>
      <dgm:t>
        <a:bodyPr/>
        <a:lstStyle/>
        <a:p>
          <a:pPr latinLnBrk="1"/>
          <a:endParaRPr lang="ko-KR" altLang="en-US"/>
        </a:p>
      </dgm:t>
    </dgm:pt>
    <dgm:pt modelId="{BA4FD1DE-F0C1-4121-A127-3F4641A871F2}" type="sibTrans" cxnId="{40B35F9D-648E-4333-B4D3-BA0DA1624AC4}">
      <dgm:prSet/>
      <dgm:spPr/>
      <dgm:t>
        <a:bodyPr/>
        <a:lstStyle/>
        <a:p>
          <a:pPr latinLnBrk="1"/>
          <a:endParaRPr lang="ko-KR" altLang="en-US"/>
        </a:p>
      </dgm:t>
    </dgm:pt>
    <dgm:pt modelId="{6E401574-58CF-4DE3-9FB1-844CE1894F90}">
      <dgm:prSet phldrT="[텍스트]" custT="1"/>
      <dgm:spPr/>
      <dgm:t>
        <a:bodyPr/>
        <a:lstStyle/>
        <a:p>
          <a:pPr latinLnBrk="1"/>
          <a:r>
            <a:rPr lang="en-US" altLang="ko-KR" sz="1000"/>
            <a:t>Mpox </a:t>
          </a:r>
          <a:r>
            <a:rPr lang="ko-KR" altLang="en-US" sz="1000"/>
            <a:t>감염병 모델</a:t>
          </a:r>
        </a:p>
      </dgm:t>
    </dgm:pt>
    <dgm:pt modelId="{7EA227AE-3063-40FC-BCF7-DE73C62EA335}" type="parTrans" cxnId="{195AA178-4AE9-4029-BAF3-160CD4B2A965}">
      <dgm:prSet/>
      <dgm:spPr/>
      <dgm:t>
        <a:bodyPr/>
        <a:lstStyle/>
        <a:p>
          <a:pPr latinLnBrk="1"/>
          <a:endParaRPr lang="ko-KR" altLang="en-US"/>
        </a:p>
      </dgm:t>
    </dgm:pt>
    <dgm:pt modelId="{428F6F49-D555-4948-8E5F-8FC839F6F021}" type="sibTrans" cxnId="{195AA178-4AE9-4029-BAF3-160CD4B2A965}">
      <dgm:prSet/>
      <dgm:spPr/>
      <dgm:t>
        <a:bodyPr/>
        <a:lstStyle/>
        <a:p>
          <a:pPr latinLnBrk="1"/>
          <a:endParaRPr lang="ko-KR" altLang="en-US"/>
        </a:p>
      </dgm:t>
    </dgm:pt>
    <dgm:pt modelId="{5F989F2C-21D4-4F4F-A231-AFB208FDB081}">
      <dgm:prSet phldrT="[텍스트]" custT="1"/>
      <dgm:spPr/>
      <dgm:t>
        <a:bodyPr/>
        <a:lstStyle/>
        <a:p>
          <a:pPr latinLnBrk="1"/>
          <a:r>
            <a:rPr lang="ko-KR" altLang="en-US" sz="1000"/>
            <a:t>모델 내 </a:t>
          </a:r>
          <a:r>
            <a:rPr lang="en-US" altLang="ko-KR" sz="1000"/>
            <a:t>PrEP</a:t>
          </a:r>
          <a:r>
            <a:rPr lang="ko-KR" altLang="en-US" sz="1000"/>
            <a:t>의 효과 분석</a:t>
          </a:r>
        </a:p>
      </dgm:t>
    </dgm:pt>
    <dgm:pt modelId="{B4AA7D59-E453-44EC-8612-1FB4DFF7078C}" type="parTrans" cxnId="{28AF4D77-620C-44FB-B69B-5EB22DBCD1A4}">
      <dgm:prSet/>
      <dgm:spPr/>
      <dgm:t>
        <a:bodyPr/>
        <a:lstStyle/>
        <a:p>
          <a:pPr latinLnBrk="1"/>
          <a:endParaRPr lang="ko-KR" altLang="en-US"/>
        </a:p>
      </dgm:t>
    </dgm:pt>
    <dgm:pt modelId="{2C0F16C3-18E7-423C-A439-88497F7424CA}" type="sibTrans" cxnId="{28AF4D77-620C-44FB-B69B-5EB22DBCD1A4}">
      <dgm:prSet/>
      <dgm:spPr/>
      <dgm:t>
        <a:bodyPr/>
        <a:lstStyle/>
        <a:p>
          <a:pPr latinLnBrk="1"/>
          <a:endParaRPr lang="ko-KR" altLang="en-US"/>
        </a:p>
      </dgm:t>
    </dgm:pt>
    <dgm:pt modelId="{7693D1C3-155D-4364-A5C2-2EF5FA0AAFF9}" type="pres">
      <dgm:prSet presAssocID="{5FD64544-FF5B-4C9C-A4A6-10DF048FC73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CBAF289-E672-4440-B3B8-C58D66F970F0}" type="pres">
      <dgm:prSet presAssocID="{993266F5-4416-4A37-8C20-2985CDE9F46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872D12-855D-4D59-B9E1-30AB39A8CFF0}" type="pres">
      <dgm:prSet presAssocID="{993266F5-4416-4A37-8C20-2985CDE9F469}" presName="gear1src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2DBDECD-2CC9-4016-83AD-0775E882B194}" type="pres">
      <dgm:prSet presAssocID="{993266F5-4416-4A37-8C20-2985CDE9F469}" presName="gear1dst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7025175-28A1-4588-847F-758E54A912E4}" type="pres">
      <dgm:prSet presAssocID="{993266F5-4416-4A37-8C20-2985CDE9F469}" presName="gear1ch" presStyleLbl="fgAcc1" presStyleIdx="0" presStyleCnt="3" custScaleY="6935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1A3AA9-5552-4358-A924-AB550704C4A3}" type="pres">
      <dgm:prSet presAssocID="{8F2D6372-B2ED-4980-B54A-C8D7EF329038}" presName="gear2" presStyleLbl="node1" presStyleIdx="1" presStyleCnt="3" custScaleX="114583" custScaleY="10510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3AA22-6B3D-4DF8-A2B4-69574959E8DC}" type="pres">
      <dgm:prSet presAssocID="{8F2D6372-B2ED-4980-B54A-C8D7EF329038}" presName="gear2src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AE65369-251C-49D1-AE3C-D1D6F5158498}" type="pres">
      <dgm:prSet presAssocID="{8F2D6372-B2ED-4980-B54A-C8D7EF329038}" presName="gear2dst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5A3EF0F-697B-4551-81AB-7157B1EFD233}" type="pres">
      <dgm:prSet presAssocID="{8F2D6372-B2ED-4980-B54A-C8D7EF329038}" presName="gear2ch" presStyleLbl="fgAcc1" presStyleIdx="1" presStyleCnt="3" custScaleY="6536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E8DB00-73B4-4253-91F6-164AE5740011}" type="pres">
      <dgm:prSet presAssocID="{45BBA166-1D19-4404-902C-BBA9CF515DC9}" presName="gear3" presStyleLbl="node1" presStyleIdx="2" presStyleCnt="3" custScaleX="107660" custScaleY="108877"/>
      <dgm:spPr/>
      <dgm:t>
        <a:bodyPr/>
        <a:lstStyle/>
        <a:p>
          <a:pPr latinLnBrk="1"/>
          <a:endParaRPr lang="ko-KR" altLang="en-US"/>
        </a:p>
      </dgm:t>
    </dgm:pt>
    <dgm:pt modelId="{4E702BE4-2FA7-4494-A545-D6CD48C45D57}" type="pres">
      <dgm:prSet presAssocID="{45BBA166-1D19-4404-902C-BBA9CF515DC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FF61DD-C129-465F-9943-5F7E5FE732F2}" type="pres">
      <dgm:prSet presAssocID="{45BBA166-1D19-4404-902C-BBA9CF515DC9}" presName="gear3src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9D89E7C-A60F-4DE7-A521-11835456B030}" type="pres">
      <dgm:prSet presAssocID="{45BBA166-1D19-4404-902C-BBA9CF515DC9}" presName="gear3dst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874C536A-6F23-482F-B420-8A26D589082B}" type="pres">
      <dgm:prSet presAssocID="{45BBA166-1D19-4404-902C-BBA9CF515DC9}" presName="gear3ch" presStyleLbl="fgAcc1" presStyleIdx="2" presStyleCnt="3" custScaleX="138272" custScaleY="77711" custLinFactNeighborX="21824" custLinFactNeighborY="635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BBE851-5244-4550-BA8F-5AE4C51BC4F3}" type="pres">
      <dgm:prSet presAssocID="{CE628B0D-8B73-4B30-8AF0-BBCBAD2A8E10}" presName="connector1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AF7E628-97B7-40C8-8D7E-D9A79D4AB5D3}" type="pres">
      <dgm:prSet presAssocID="{519E07FC-D1F6-425F-A13A-14AE74DA28E2}" presName="connector2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F2BFFA2-3DA6-4ED8-A048-881A39A1B7E0}" type="pres">
      <dgm:prSet presAssocID="{77B7FAD0-AACB-41B3-A4B1-F56F821505E5}" presName="connector3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06B0C56A-3690-4848-8EFE-5D42C467951C}" type="presOf" srcId="{45BBA166-1D19-4404-902C-BBA9CF515DC9}" destId="{E9D89E7C-A60F-4DE7-A521-11835456B030}" srcOrd="3" destOrd="0" presId="urn:microsoft.com/office/officeart/2005/8/layout/gear1"/>
    <dgm:cxn modelId="{D474DF01-8BA2-40B0-8595-D631ECEB914C}" type="presOf" srcId="{8F2D6372-B2ED-4980-B54A-C8D7EF329038}" destId="{8AE65369-251C-49D1-AE3C-D1D6F5158498}" srcOrd="2" destOrd="0" presId="urn:microsoft.com/office/officeart/2005/8/layout/gear1"/>
    <dgm:cxn modelId="{8E9C7A32-412F-4BCE-B295-9EAC79CD7483}" srcId="{8F2D6372-B2ED-4980-B54A-C8D7EF329038}" destId="{761B9CEE-D694-4EC7-AFF9-B7B8B37989CE}" srcOrd="0" destOrd="0" parTransId="{C102F2DF-05D8-4C11-ABF0-1AA7123518C3}" sibTransId="{2933FFAC-2E63-47DE-B5B5-E6361CAFB71B}"/>
    <dgm:cxn modelId="{08F55610-0E6A-442D-BC39-E6082CE2657D}" type="presOf" srcId="{CE628B0D-8B73-4B30-8AF0-BBCBAD2A8E10}" destId="{08BBE851-5244-4550-BA8F-5AE4C51BC4F3}" srcOrd="0" destOrd="0" presId="urn:microsoft.com/office/officeart/2005/8/layout/gear1"/>
    <dgm:cxn modelId="{005A41DF-2804-4991-BA80-E65D29873BCF}" type="presOf" srcId="{99CD9537-7661-4C7D-8B70-2429248EEEEF}" destId="{85A3EF0F-697B-4551-81AB-7157B1EFD233}" srcOrd="0" destOrd="1" presId="urn:microsoft.com/office/officeart/2005/8/layout/gear1"/>
    <dgm:cxn modelId="{D70E148C-6757-4DA3-99C9-D64031365C2D}" type="presOf" srcId="{519E07FC-D1F6-425F-A13A-14AE74DA28E2}" destId="{0AF7E628-97B7-40C8-8D7E-D9A79D4AB5D3}" srcOrd="0" destOrd="0" presId="urn:microsoft.com/office/officeart/2005/8/layout/gear1"/>
    <dgm:cxn modelId="{0FF3DF35-4A6E-4AEA-8969-F17369EAFDDB}" type="presOf" srcId="{2D1AE150-2E0D-4A63-BEFD-38CFBE33D31E}" destId="{874C536A-6F23-482F-B420-8A26D589082B}" srcOrd="0" destOrd="0" presId="urn:microsoft.com/office/officeart/2005/8/layout/gear1"/>
    <dgm:cxn modelId="{7CF1E81A-1650-41CD-A2D0-62A0E60419B5}" srcId="{45BBA166-1D19-4404-902C-BBA9CF515DC9}" destId="{2D1AE150-2E0D-4A63-BEFD-38CFBE33D31E}" srcOrd="0" destOrd="0" parTransId="{09FD4721-985A-410B-BA87-68E7904937AA}" sibTransId="{5E9B9BE9-671A-4AB3-AAC4-9BD3EEFAA04C}"/>
    <dgm:cxn modelId="{28AF4D77-620C-44FB-B69B-5EB22DBCD1A4}" srcId="{993266F5-4416-4A37-8C20-2985CDE9F469}" destId="{5F989F2C-21D4-4F4F-A231-AFB208FDB081}" srcOrd="1" destOrd="0" parTransId="{B4AA7D59-E453-44EC-8612-1FB4DFF7078C}" sibTransId="{2C0F16C3-18E7-423C-A439-88497F7424CA}"/>
    <dgm:cxn modelId="{3A129A8C-0624-4547-B82B-D1DBC45DA4B4}" type="presOf" srcId="{5FD64544-FF5B-4C9C-A4A6-10DF048FC73C}" destId="{7693D1C3-155D-4364-A5C2-2EF5FA0AAFF9}" srcOrd="0" destOrd="0" presId="urn:microsoft.com/office/officeart/2005/8/layout/gear1"/>
    <dgm:cxn modelId="{3F1C2F13-EB3B-47DA-809F-C1BB3EE8BACF}" type="presOf" srcId="{993266F5-4416-4A37-8C20-2985CDE9F469}" destId="{59872D12-855D-4D59-B9E1-30AB39A8CFF0}" srcOrd="1" destOrd="0" presId="urn:microsoft.com/office/officeart/2005/8/layout/gear1"/>
    <dgm:cxn modelId="{D9F43F76-419F-44F7-82EB-3FA21BA29E03}" type="presOf" srcId="{77B7FAD0-AACB-41B3-A4B1-F56F821505E5}" destId="{BF2BFFA2-3DA6-4ED8-A048-881A39A1B7E0}" srcOrd="0" destOrd="0" presId="urn:microsoft.com/office/officeart/2005/8/layout/gear1"/>
    <dgm:cxn modelId="{195AA178-4AE9-4029-BAF3-160CD4B2A965}" srcId="{993266F5-4416-4A37-8C20-2985CDE9F469}" destId="{6E401574-58CF-4DE3-9FB1-844CE1894F90}" srcOrd="0" destOrd="0" parTransId="{7EA227AE-3063-40FC-BCF7-DE73C62EA335}" sibTransId="{428F6F49-D555-4948-8E5F-8FC839F6F021}"/>
    <dgm:cxn modelId="{0DF9A137-B0CA-4977-87CE-026111FCF8B0}" type="presOf" srcId="{8F2D6372-B2ED-4980-B54A-C8D7EF329038}" destId="{071A3AA9-5552-4358-A924-AB550704C4A3}" srcOrd="0" destOrd="0" presId="urn:microsoft.com/office/officeart/2005/8/layout/gear1"/>
    <dgm:cxn modelId="{3ACF8CB3-CDE7-4E0E-A830-11A283D3FCB5}" srcId="{45BBA166-1D19-4404-902C-BBA9CF515DC9}" destId="{AC720A72-9349-4416-AB0A-0E2BEA0DAC0B}" srcOrd="1" destOrd="0" parTransId="{BC01564B-CAE9-483E-A022-8FC44CA6E25B}" sibTransId="{B91299E0-B2FD-4845-B89C-7A2339A659D7}"/>
    <dgm:cxn modelId="{5CED64C0-B8B4-421F-BFFE-485EEA3762B2}" srcId="{5FD64544-FF5B-4C9C-A4A6-10DF048FC73C}" destId="{8F2D6372-B2ED-4980-B54A-C8D7EF329038}" srcOrd="1" destOrd="0" parTransId="{E94B4A22-0C20-4536-9755-A4E18A74AC7E}" sibTransId="{519E07FC-D1F6-425F-A13A-14AE74DA28E2}"/>
    <dgm:cxn modelId="{FD0FBFFF-86E8-45F8-9EA5-AB317F4965CE}" srcId="{5FD64544-FF5B-4C9C-A4A6-10DF048FC73C}" destId="{45BBA166-1D19-4404-902C-BBA9CF515DC9}" srcOrd="2" destOrd="0" parTransId="{3741012D-DE7F-44A7-8F15-2DC56A815123}" sibTransId="{77B7FAD0-AACB-41B3-A4B1-F56F821505E5}"/>
    <dgm:cxn modelId="{40B35F9D-648E-4333-B4D3-BA0DA1624AC4}" srcId="{8F2D6372-B2ED-4980-B54A-C8D7EF329038}" destId="{99CD9537-7661-4C7D-8B70-2429248EEEEF}" srcOrd="1" destOrd="0" parTransId="{C926D5E3-FAC6-4DB3-8E3A-BE7B6B2CC9AA}" sibTransId="{BA4FD1DE-F0C1-4121-A127-3F4641A871F2}"/>
    <dgm:cxn modelId="{013FFD42-4632-4DBE-9C7A-26019A441CFE}" srcId="{5FD64544-FF5B-4C9C-A4A6-10DF048FC73C}" destId="{993266F5-4416-4A37-8C20-2985CDE9F469}" srcOrd="0" destOrd="0" parTransId="{B8CF4829-EE14-4E59-817A-1316EA7DDFBC}" sibTransId="{CE628B0D-8B73-4B30-8AF0-BBCBAD2A8E10}"/>
    <dgm:cxn modelId="{E7AE89BA-D1E2-4458-8F7A-8BDBB2FAEE86}" type="presOf" srcId="{993266F5-4416-4A37-8C20-2985CDE9F469}" destId="{32DBDECD-2CC9-4016-83AD-0775E882B194}" srcOrd="2" destOrd="0" presId="urn:microsoft.com/office/officeart/2005/8/layout/gear1"/>
    <dgm:cxn modelId="{E0399D0F-9CCD-4579-B053-E077F056466F}" type="presOf" srcId="{45BBA166-1D19-4404-902C-BBA9CF515DC9}" destId="{4E702BE4-2FA7-4494-A545-D6CD48C45D57}" srcOrd="1" destOrd="0" presId="urn:microsoft.com/office/officeart/2005/8/layout/gear1"/>
    <dgm:cxn modelId="{4202AFC5-E7FD-424F-A5AF-EB40C3C8E7F7}" type="presOf" srcId="{5F989F2C-21D4-4F4F-A231-AFB208FDB081}" destId="{67025175-28A1-4588-847F-758E54A912E4}" srcOrd="0" destOrd="1" presId="urn:microsoft.com/office/officeart/2005/8/layout/gear1"/>
    <dgm:cxn modelId="{A5E9DB6C-A712-41C4-82B2-0563D9277DE8}" type="presOf" srcId="{6E401574-58CF-4DE3-9FB1-844CE1894F90}" destId="{67025175-28A1-4588-847F-758E54A912E4}" srcOrd="0" destOrd="0" presId="urn:microsoft.com/office/officeart/2005/8/layout/gear1"/>
    <dgm:cxn modelId="{CF9A9FCF-AC8F-40BD-BE2E-D277081F974C}" type="presOf" srcId="{AC720A72-9349-4416-AB0A-0E2BEA0DAC0B}" destId="{874C536A-6F23-482F-B420-8A26D589082B}" srcOrd="0" destOrd="1" presId="urn:microsoft.com/office/officeart/2005/8/layout/gear1"/>
    <dgm:cxn modelId="{FEC7268A-5944-46AA-B065-D34405F903E9}" type="presOf" srcId="{761B9CEE-D694-4EC7-AFF9-B7B8B37989CE}" destId="{85A3EF0F-697B-4551-81AB-7157B1EFD233}" srcOrd="0" destOrd="0" presId="urn:microsoft.com/office/officeart/2005/8/layout/gear1"/>
    <dgm:cxn modelId="{B2BC05F9-3836-4554-9611-AE2896E04A33}" type="presOf" srcId="{8F2D6372-B2ED-4980-B54A-C8D7EF329038}" destId="{6813AA22-6B3D-4DF8-A2B4-69574959E8DC}" srcOrd="1" destOrd="0" presId="urn:microsoft.com/office/officeart/2005/8/layout/gear1"/>
    <dgm:cxn modelId="{0B06C29D-F1F7-44E2-B6C5-2577C5EA5D0C}" type="presOf" srcId="{45BBA166-1D19-4404-902C-BBA9CF515DC9}" destId="{E9E8DB00-73B4-4253-91F6-164AE5740011}" srcOrd="0" destOrd="0" presId="urn:microsoft.com/office/officeart/2005/8/layout/gear1"/>
    <dgm:cxn modelId="{45B137C6-34A1-432E-8CD0-6B00FEA75F7A}" type="presOf" srcId="{993266F5-4416-4A37-8C20-2985CDE9F469}" destId="{DCBAF289-E672-4440-B3B8-C58D66F970F0}" srcOrd="0" destOrd="0" presId="urn:microsoft.com/office/officeart/2005/8/layout/gear1"/>
    <dgm:cxn modelId="{F8870C1D-1119-40E4-AFB0-9E7B101B46B4}" type="presOf" srcId="{45BBA166-1D19-4404-902C-BBA9CF515DC9}" destId="{32FF61DD-C129-465F-9943-5F7E5FE732F2}" srcOrd="2" destOrd="0" presId="urn:microsoft.com/office/officeart/2005/8/layout/gear1"/>
    <dgm:cxn modelId="{686DCDD3-18E2-40F0-9964-61E8C9CF52A0}" type="presParOf" srcId="{7693D1C3-155D-4364-A5C2-2EF5FA0AAFF9}" destId="{DCBAF289-E672-4440-B3B8-C58D66F970F0}" srcOrd="0" destOrd="0" presId="urn:microsoft.com/office/officeart/2005/8/layout/gear1"/>
    <dgm:cxn modelId="{2CD25385-5594-475D-A8F8-7FF83845D6E0}" type="presParOf" srcId="{7693D1C3-155D-4364-A5C2-2EF5FA0AAFF9}" destId="{59872D12-855D-4D59-B9E1-30AB39A8CFF0}" srcOrd="1" destOrd="0" presId="urn:microsoft.com/office/officeart/2005/8/layout/gear1"/>
    <dgm:cxn modelId="{D55271E4-7993-4167-AB94-539D6F90CF5C}" type="presParOf" srcId="{7693D1C3-155D-4364-A5C2-2EF5FA0AAFF9}" destId="{32DBDECD-2CC9-4016-83AD-0775E882B194}" srcOrd="2" destOrd="0" presId="urn:microsoft.com/office/officeart/2005/8/layout/gear1"/>
    <dgm:cxn modelId="{FCA20F9C-09DB-4ECE-92FE-0EA0FAE166CA}" type="presParOf" srcId="{7693D1C3-155D-4364-A5C2-2EF5FA0AAFF9}" destId="{67025175-28A1-4588-847F-758E54A912E4}" srcOrd="3" destOrd="0" presId="urn:microsoft.com/office/officeart/2005/8/layout/gear1"/>
    <dgm:cxn modelId="{CE2D4BA2-E7DE-4F5A-87A8-F5565844D1D4}" type="presParOf" srcId="{7693D1C3-155D-4364-A5C2-2EF5FA0AAFF9}" destId="{071A3AA9-5552-4358-A924-AB550704C4A3}" srcOrd="4" destOrd="0" presId="urn:microsoft.com/office/officeart/2005/8/layout/gear1"/>
    <dgm:cxn modelId="{369AEF07-0715-4097-8BA5-F8BEB81EDFF6}" type="presParOf" srcId="{7693D1C3-155D-4364-A5C2-2EF5FA0AAFF9}" destId="{6813AA22-6B3D-4DF8-A2B4-69574959E8DC}" srcOrd="5" destOrd="0" presId="urn:microsoft.com/office/officeart/2005/8/layout/gear1"/>
    <dgm:cxn modelId="{414CAA5E-2B35-49DC-B3F0-FA78ADCD8E41}" type="presParOf" srcId="{7693D1C3-155D-4364-A5C2-2EF5FA0AAFF9}" destId="{8AE65369-251C-49D1-AE3C-D1D6F5158498}" srcOrd="6" destOrd="0" presId="urn:microsoft.com/office/officeart/2005/8/layout/gear1"/>
    <dgm:cxn modelId="{BF954BDD-549B-4165-8C8F-DFD59A07D4EF}" type="presParOf" srcId="{7693D1C3-155D-4364-A5C2-2EF5FA0AAFF9}" destId="{85A3EF0F-697B-4551-81AB-7157B1EFD233}" srcOrd="7" destOrd="0" presId="urn:microsoft.com/office/officeart/2005/8/layout/gear1"/>
    <dgm:cxn modelId="{631991DF-4AF1-4781-8292-0E947C2B762E}" type="presParOf" srcId="{7693D1C3-155D-4364-A5C2-2EF5FA0AAFF9}" destId="{E9E8DB00-73B4-4253-91F6-164AE5740011}" srcOrd="8" destOrd="0" presId="urn:microsoft.com/office/officeart/2005/8/layout/gear1"/>
    <dgm:cxn modelId="{FCE75D20-1015-4C22-98EF-E1B5C29E529A}" type="presParOf" srcId="{7693D1C3-155D-4364-A5C2-2EF5FA0AAFF9}" destId="{4E702BE4-2FA7-4494-A545-D6CD48C45D57}" srcOrd="9" destOrd="0" presId="urn:microsoft.com/office/officeart/2005/8/layout/gear1"/>
    <dgm:cxn modelId="{C6AB6CBD-69DB-4386-BCA2-D06788899AE7}" type="presParOf" srcId="{7693D1C3-155D-4364-A5C2-2EF5FA0AAFF9}" destId="{32FF61DD-C129-465F-9943-5F7E5FE732F2}" srcOrd="10" destOrd="0" presId="urn:microsoft.com/office/officeart/2005/8/layout/gear1"/>
    <dgm:cxn modelId="{F1985BF9-DBFA-4E82-9823-DD5F203983F0}" type="presParOf" srcId="{7693D1C3-155D-4364-A5C2-2EF5FA0AAFF9}" destId="{E9D89E7C-A60F-4DE7-A521-11835456B030}" srcOrd="11" destOrd="0" presId="urn:microsoft.com/office/officeart/2005/8/layout/gear1"/>
    <dgm:cxn modelId="{10CD6A3E-2EBC-4D8C-9A31-BF4D4FDC0EC4}" type="presParOf" srcId="{7693D1C3-155D-4364-A5C2-2EF5FA0AAFF9}" destId="{874C536A-6F23-482F-B420-8A26D589082B}" srcOrd="12" destOrd="0" presId="urn:microsoft.com/office/officeart/2005/8/layout/gear1"/>
    <dgm:cxn modelId="{58A822A9-7228-4A24-AD08-F4B99546D048}" type="presParOf" srcId="{7693D1C3-155D-4364-A5C2-2EF5FA0AAFF9}" destId="{08BBE851-5244-4550-BA8F-5AE4C51BC4F3}" srcOrd="13" destOrd="0" presId="urn:microsoft.com/office/officeart/2005/8/layout/gear1"/>
    <dgm:cxn modelId="{EB5CC112-2BBA-452E-8584-6BF7571A0AAF}" type="presParOf" srcId="{7693D1C3-155D-4364-A5C2-2EF5FA0AAFF9}" destId="{0AF7E628-97B7-40C8-8D7E-D9A79D4AB5D3}" srcOrd="14" destOrd="0" presId="urn:microsoft.com/office/officeart/2005/8/layout/gear1"/>
    <dgm:cxn modelId="{001FA0B0-B1A4-4481-B6D8-10691B10F150}" type="presParOf" srcId="{7693D1C3-155D-4364-A5C2-2EF5FA0AAFF9}" destId="{BF2BFFA2-3DA6-4ED8-A048-881A39A1B7E0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A10B14-6FFA-4EBE-ABCA-91E1961330F5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60AA969F-FCE5-4077-BF89-45D0D1558A6D}">
      <dgm:prSet phldrT="[텍스트]" custT="1"/>
      <dgm:spPr/>
      <dgm:t>
        <a:bodyPr/>
        <a:lstStyle/>
        <a:p>
          <a:pPr latinLnBrk="1"/>
          <a:r>
            <a:rPr lang="en-US" altLang="ko-KR" sz="1800"/>
            <a:t>PrEP </a:t>
          </a:r>
          <a:r>
            <a:rPr lang="ko-KR" altLang="en-US" sz="1800"/>
            <a:t>국내 필요 인구 추계</a:t>
          </a:r>
        </a:p>
      </dgm:t>
    </dgm:pt>
    <dgm:pt modelId="{B0AB738B-F966-4426-8A34-C5EE1BC8B0D9}" type="parTrans" cxnId="{5E4220FF-8C60-424B-BD0D-F2B4AE0D5238}">
      <dgm:prSet/>
      <dgm:spPr/>
      <dgm:t>
        <a:bodyPr/>
        <a:lstStyle/>
        <a:p>
          <a:pPr latinLnBrk="1"/>
          <a:endParaRPr lang="ko-KR" altLang="en-US" sz="1600"/>
        </a:p>
      </dgm:t>
    </dgm:pt>
    <dgm:pt modelId="{A874BD1A-8916-4913-9431-69A826E307C5}" type="sibTrans" cxnId="{5E4220FF-8C60-424B-BD0D-F2B4AE0D5238}">
      <dgm:prSet/>
      <dgm:spPr/>
      <dgm:t>
        <a:bodyPr/>
        <a:lstStyle/>
        <a:p>
          <a:pPr latinLnBrk="1"/>
          <a:endParaRPr lang="ko-KR" altLang="en-US" sz="1600"/>
        </a:p>
      </dgm:t>
    </dgm:pt>
    <dgm:pt modelId="{1CF4FA72-E8DB-4821-9C7F-13F1E2C96C55}">
      <dgm:prSet phldrT="[텍스트]" custT="1"/>
      <dgm:spPr/>
      <dgm:t>
        <a:bodyPr/>
        <a:lstStyle/>
        <a:p>
          <a:pPr latinLnBrk="1"/>
          <a:r>
            <a:rPr lang="ko-KR" altLang="en-US" sz="1800"/>
            <a:t>성매개감염병 관리 방안 제언</a:t>
          </a:r>
        </a:p>
      </dgm:t>
    </dgm:pt>
    <dgm:pt modelId="{F4E962C5-01E5-4578-93CB-6B35F6A74D81}" type="parTrans" cxnId="{FFE9DEE8-95A0-4077-A500-C08F9DDDF14A}">
      <dgm:prSet/>
      <dgm:spPr/>
      <dgm:t>
        <a:bodyPr/>
        <a:lstStyle/>
        <a:p>
          <a:pPr latinLnBrk="1"/>
          <a:endParaRPr lang="ko-KR" altLang="en-US" sz="1600"/>
        </a:p>
      </dgm:t>
    </dgm:pt>
    <dgm:pt modelId="{2E198088-E394-40C3-85B4-7F109722B0E7}" type="sibTrans" cxnId="{FFE9DEE8-95A0-4077-A500-C08F9DDDF14A}">
      <dgm:prSet/>
      <dgm:spPr/>
      <dgm:t>
        <a:bodyPr/>
        <a:lstStyle/>
        <a:p>
          <a:pPr latinLnBrk="1"/>
          <a:endParaRPr lang="ko-KR" altLang="en-US" sz="1600"/>
        </a:p>
      </dgm:t>
    </dgm:pt>
    <dgm:pt modelId="{12A17C1F-6506-40DE-BE7A-781CEED67AA6}">
      <dgm:prSet phldrT="[텍스트]" custT="1"/>
      <dgm:spPr/>
      <dgm:t>
        <a:bodyPr/>
        <a:lstStyle/>
        <a:p>
          <a:pPr latinLnBrk="1"/>
          <a:r>
            <a:rPr lang="ko-KR" altLang="en-US" sz="1800"/>
            <a:t>성소수자 이해 및 건강 증진</a:t>
          </a:r>
        </a:p>
      </dgm:t>
    </dgm:pt>
    <dgm:pt modelId="{28963D3D-CEDC-4EC7-A4AF-8E76FD3E6520}" type="parTrans" cxnId="{BEF958BE-BA54-452F-92D4-D2CF4642ACDD}">
      <dgm:prSet/>
      <dgm:spPr/>
      <dgm:t>
        <a:bodyPr/>
        <a:lstStyle/>
        <a:p>
          <a:pPr latinLnBrk="1"/>
          <a:endParaRPr lang="ko-KR" altLang="en-US" sz="1600"/>
        </a:p>
      </dgm:t>
    </dgm:pt>
    <dgm:pt modelId="{DE7C4A70-2919-4DCB-AA8D-6D6CA51C92DA}" type="sibTrans" cxnId="{BEF958BE-BA54-452F-92D4-D2CF4642ACDD}">
      <dgm:prSet/>
      <dgm:spPr/>
      <dgm:t>
        <a:bodyPr/>
        <a:lstStyle/>
        <a:p>
          <a:pPr latinLnBrk="1"/>
          <a:endParaRPr lang="ko-KR" altLang="en-US" sz="1600"/>
        </a:p>
      </dgm:t>
    </dgm:pt>
    <dgm:pt modelId="{4119F247-7EB6-48DD-B909-93BB83FF912C}" type="pres">
      <dgm:prSet presAssocID="{C7A10B14-6FFA-4EBE-ABCA-91E1961330F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12ABD3-836F-445D-B58B-DBE7AB43A2ED}" type="pres">
      <dgm:prSet presAssocID="{C7A10B14-6FFA-4EBE-ABCA-91E1961330F5}" presName="Name1" presStyleCnt="0"/>
      <dgm:spPr/>
    </dgm:pt>
    <dgm:pt modelId="{C41ECAC6-84F1-4F0D-878B-D92B7A8EA4BF}" type="pres">
      <dgm:prSet presAssocID="{C7A10B14-6FFA-4EBE-ABCA-91E1961330F5}" presName="cycle" presStyleCnt="0"/>
      <dgm:spPr/>
    </dgm:pt>
    <dgm:pt modelId="{D8321C1E-C0E1-4C61-9E65-17E29DDD8F93}" type="pres">
      <dgm:prSet presAssocID="{C7A10B14-6FFA-4EBE-ABCA-91E1961330F5}" presName="srcNode" presStyleLbl="node1" presStyleIdx="0" presStyleCnt="3"/>
      <dgm:spPr/>
    </dgm:pt>
    <dgm:pt modelId="{7CD92BC0-6FDE-4EEE-9BB8-069499B2617E}" type="pres">
      <dgm:prSet presAssocID="{C7A10B14-6FFA-4EBE-ABCA-91E1961330F5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7D99A43-C924-4D3F-9B1D-A0996819FB05}" type="pres">
      <dgm:prSet presAssocID="{C7A10B14-6FFA-4EBE-ABCA-91E1961330F5}" presName="extraNode" presStyleLbl="node1" presStyleIdx="0" presStyleCnt="3"/>
      <dgm:spPr/>
    </dgm:pt>
    <dgm:pt modelId="{F0B698F5-E693-4736-A496-7A2706914C5E}" type="pres">
      <dgm:prSet presAssocID="{C7A10B14-6FFA-4EBE-ABCA-91E1961330F5}" presName="dstNode" presStyleLbl="node1" presStyleIdx="0" presStyleCnt="3"/>
      <dgm:spPr/>
    </dgm:pt>
    <dgm:pt modelId="{339A1D1F-8073-47EA-ADF5-67593436CD4A}" type="pres">
      <dgm:prSet presAssocID="{60AA969F-FCE5-4077-BF89-45D0D1558A6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5A2CFC-5836-46F1-AC36-6C82F22C2AED}" type="pres">
      <dgm:prSet presAssocID="{60AA969F-FCE5-4077-BF89-45D0D1558A6D}" presName="accent_1" presStyleCnt="0"/>
      <dgm:spPr/>
    </dgm:pt>
    <dgm:pt modelId="{5BD04418-5ABB-42E2-B49E-8CBC4717BC1D}" type="pres">
      <dgm:prSet presAssocID="{60AA969F-FCE5-4077-BF89-45D0D1558A6D}" presName="accentRepeatNode" presStyleLbl="solidFgAcc1" presStyleIdx="0" presStyleCnt="3" custScaleX="81510" custScaleY="83490"/>
      <dgm:spPr/>
    </dgm:pt>
    <dgm:pt modelId="{DBB8E85C-3AB8-4A4F-B89A-ADFF6B3404C6}" type="pres">
      <dgm:prSet presAssocID="{1CF4FA72-E8DB-4821-9C7F-13F1E2C96C5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7B0890-7705-4F81-AC26-4E0B88B3C8A8}" type="pres">
      <dgm:prSet presAssocID="{1CF4FA72-E8DB-4821-9C7F-13F1E2C96C55}" presName="accent_2" presStyleCnt="0"/>
      <dgm:spPr/>
    </dgm:pt>
    <dgm:pt modelId="{F2A5370C-C8AC-4276-B54F-D3CD94DE5A1A}" type="pres">
      <dgm:prSet presAssocID="{1CF4FA72-E8DB-4821-9C7F-13F1E2C96C55}" presName="accentRepeatNode" presStyleLbl="solidFgAcc1" presStyleIdx="1" presStyleCnt="3" custScaleX="81952" custScaleY="84563"/>
      <dgm:spPr/>
    </dgm:pt>
    <dgm:pt modelId="{C6594FF9-BE9D-445A-828E-9B430BD864BA}" type="pres">
      <dgm:prSet presAssocID="{12A17C1F-6506-40DE-BE7A-781CEED67AA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4F7598-4CDA-45F0-85FC-2AE47A3A4849}" type="pres">
      <dgm:prSet presAssocID="{12A17C1F-6506-40DE-BE7A-781CEED67AA6}" presName="accent_3" presStyleCnt="0"/>
      <dgm:spPr/>
    </dgm:pt>
    <dgm:pt modelId="{87659389-FE7B-4362-A3B1-133D49BDC22D}" type="pres">
      <dgm:prSet presAssocID="{12A17C1F-6506-40DE-BE7A-781CEED67AA6}" presName="accentRepeatNode" presStyleLbl="solidFgAcc1" presStyleIdx="2" presStyleCnt="3" custScaleX="84194" custScaleY="80268"/>
      <dgm:spPr/>
    </dgm:pt>
  </dgm:ptLst>
  <dgm:cxnLst>
    <dgm:cxn modelId="{1183A9A5-01BA-4AEA-B6A9-178CA21AA379}" type="presOf" srcId="{C7A10B14-6FFA-4EBE-ABCA-91E1961330F5}" destId="{4119F247-7EB6-48DD-B909-93BB83FF912C}" srcOrd="0" destOrd="0" presId="urn:microsoft.com/office/officeart/2008/layout/VerticalCurvedList"/>
    <dgm:cxn modelId="{5E4220FF-8C60-424B-BD0D-F2B4AE0D5238}" srcId="{C7A10B14-6FFA-4EBE-ABCA-91E1961330F5}" destId="{60AA969F-FCE5-4077-BF89-45D0D1558A6D}" srcOrd="0" destOrd="0" parTransId="{B0AB738B-F966-4426-8A34-C5EE1BC8B0D9}" sibTransId="{A874BD1A-8916-4913-9431-69A826E307C5}"/>
    <dgm:cxn modelId="{BEF958BE-BA54-452F-92D4-D2CF4642ACDD}" srcId="{C7A10B14-6FFA-4EBE-ABCA-91E1961330F5}" destId="{12A17C1F-6506-40DE-BE7A-781CEED67AA6}" srcOrd="2" destOrd="0" parTransId="{28963D3D-CEDC-4EC7-A4AF-8E76FD3E6520}" sibTransId="{DE7C4A70-2919-4DCB-AA8D-6D6CA51C92DA}"/>
    <dgm:cxn modelId="{0BF75F9E-6E57-4678-A342-43182D3D2461}" type="presOf" srcId="{A874BD1A-8916-4913-9431-69A826E307C5}" destId="{7CD92BC0-6FDE-4EEE-9BB8-069499B2617E}" srcOrd="0" destOrd="0" presId="urn:microsoft.com/office/officeart/2008/layout/VerticalCurvedList"/>
    <dgm:cxn modelId="{970A8DD3-466D-4674-A415-8D2F07511173}" type="presOf" srcId="{1CF4FA72-E8DB-4821-9C7F-13F1E2C96C55}" destId="{DBB8E85C-3AB8-4A4F-B89A-ADFF6B3404C6}" srcOrd="0" destOrd="0" presId="urn:microsoft.com/office/officeart/2008/layout/VerticalCurvedList"/>
    <dgm:cxn modelId="{FFE9DEE8-95A0-4077-A500-C08F9DDDF14A}" srcId="{C7A10B14-6FFA-4EBE-ABCA-91E1961330F5}" destId="{1CF4FA72-E8DB-4821-9C7F-13F1E2C96C55}" srcOrd="1" destOrd="0" parTransId="{F4E962C5-01E5-4578-93CB-6B35F6A74D81}" sibTransId="{2E198088-E394-40C3-85B4-7F109722B0E7}"/>
    <dgm:cxn modelId="{E8E14C62-61F4-4B42-B2D1-B06952EA1CD7}" type="presOf" srcId="{60AA969F-FCE5-4077-BF89-45D0D1558A6D}" destId="{339A1D1F-8073-47EA-ADF5-67593436CD4A}" srcOrd="0" destOrd="0" presId="urn:microsoft.com/office/officeart/2008/layout/VerticalCurvedList"/>
    <dgm:cxn modelId="{E0303EFF-ADBD-4071-ABE3-B57DF7AD433A}" type="presOf" srcId="{12A17C1F-6506-40DE-BE7A-781CEED67AA6}" destId="{C6594FF9-BE9D-445A-828E-9B430BD864BA}" srcOrd="0" destOrd="0" presId="urn:microsoft.com/office/officeart/2008/layout/VerticalCurvedList"/>
    <dgm:cxn modelId="{46EEA2D6-C144-409D-B067-B3FCF03905ED}" type="presParOf" srcId="{4119F247-7EB6-48DD-B909-93BB83FF912C}" destId="{0212ABD3-836F-445D-B58B-DBE7AB43A2ED}" srcOrd="0" destOrd="0" presId="urn:microsoft.com/office/officeart/2008/layout/VerticalCurvedList"/>
    <dgm:cxn modelId="{E64A046C-B299-414E-86A2-C3C8A9C266FA}" type="presParOf" srcId="{0212ABD3-836F-445D-B58B-DBE7AB43A2ED}" destId="{C41ECAC6-84F1-4F0D-878B-D92B7A8EA4BF}" srcOrd="0" destOrd="0" presId="urn:microsoft.com/office/officeart/2008/layout/VerticalCurvedList"/>
    <dgm:cxn modelId="{71291095-7AEF-4785-A3B4-19799E086264}" type="presParOf" srcId="{C41ECAC6-84F1-4F0D-878B-D92B7A8EA4BF}" destId="{D8321C1E-C0E1-4C61-9E65-17E29DDD8F93}" srcOrd="0" destOrd="0" presId="urn:microsoft.com/office/officeart/2008/layout/VerticalCurvedList"/>
    <dgm:cxn modelId="{E191124E-1CF6-441F-B053-46B78728138A}" type="presParOf" srcId="{C41ECAC6-84F1-4F0D-878B-D92B7A8EA4BF}" destId="{7CD92BC0-6FDE-4EEE-9BB8-069499B2617E}" srcOrd="1" destOrd="0" presId="urn:microsoft.com/office/officeart/2008/layout/VerticalCurvedList"/>
    <dgm:cxn modelId="{C63196B2-B4FB-4CA4-9C43-3785AF57D523}" type="presParOf" srcId="{C41ECAC6-84F1-4F0D-878B-D92B7A8EA4BF}" destId="{27D99A43-C924-4D3F-9B1D-A0996819FB05}" srcOrd="2" destOrd="0" presId="urn:microsoft.com/office/officeart/2008/layout/VerticalCurvedList"/>
    <dgm:cxn modelId="{5F572E48-4394-452B-A1EA-65E80A42708B}" type="presParOf" srcId="{C41ECAC6-84F1-4F0D-878B-D92B7A8EA4BF}" destId="{F0B698F5-E693-4736-A496-7A2706914C5E}" srcOrd="3" destOrd="0" presId="urn:microsoft.com/office/officeart/2008/layout/VerticalCurvedList"/>
    <dgm:cxn modelId="{B0550AC4-AC57-4F75-8F94-50BC253B0195}" type="presParOf" srcId="{0212ABD3-836F-445D-B58B-DBE7AB43A2ED}" destId="{339A1D1F-8073-47EA-ADF5-67593436CD4A}" srcOrd="1" destOrd="0" presId="urn:microsoft.com/office/officeart/2008/layout/VerticalCurvedList"/>
    <dgm:cxn modelId="{B0EC045B-B514-41FF-9042-5FF751744F1F}" type="presParOf" srcId="{0212ABD3-836F-445D-B58B-DBE7AB43A2ED}" destId="{E45A2CFC-5836-46F1-AC36-6C82F22C2AED}" srcOrd="2" destOrd="0" presId="urn:microsoft.com/office/officeart/2008/layout/VerticalCurvedList"/>
    <dgm:cxn modelId="{D09C2544-5BC0-4506-B0F1-680BB073D47D}" type="presParOf" srcId="{E45A2CFC-5836-46F1-AC36-6C82F22C2AED}" destId="{5BD04418-5ABB-42E2-B49E-8CBC4717BC1D}" srcOrd="0" destOrd="0" presId="urn:microsoft.com/office/officeart/2008/layout/VerticalCurvedList"/>
    <dgm:cxn modelId="{F434384B-3640-472D-A833-DB4548F88070}" type="presParOf" srcId="{0212ABD3-836F-445D-B58B-DBE7AB43A2ED}" destId="{DBB8E85C-3AB8-4A4F-B89A-ADFF6B3404C6}" srcOrd="3" destOrd="0" presId="urn:microsoft.com/office/officeart/2008/layout/VerticalCurvedList"/>
    <dgm:cxn modelId="{5F810B30-1C38-4CD1-B161-B77D115789E5}" type="presParOf" srcId="{0212ABD3-836F-445D-B58B-DBE7AB43A2ED}" destId="{827B0890-7705-4F81-AC26-4E0B88B3C8A8}" srcOrd="4" destOrd="0" presId="urn:microsoft.com/office/officeart/2008/layout/VerticalCurvedList"/>
    <dgm:cxn modelId="{3EBF48B4-3D08-49E3-9D14-F07F745AE0DE}" type="presParOf" srcId="{827B0890-7705-4F81-AC26-4E0B88B3C8A8}" destId="{F2A5370C-C8AC-4276-B54F-D3CD94DE5A1A}" srcOrd="0" destOrd="0" presId="urn:microsoft.com/office/officeart/2008/layout/VerticalCurvedList"/>
    <dgm:cxn modelId="{827E69F2-0F3D-4D57-B75D-72F28D5B71D2}" type="presParOf" srcId="{0212ABD3-836F-445D-B58B-DBE7AB43A2ED}" destId="{C6594FF9-BE9D-445A-828E-9B430BD864BA}" srcOrd="5" destOrd="0" presId="urn:microsoft.com/office/officeart/2008/layout/VerticalCurvedList"/>
    <dgm:cxn modelId="{72380E4D-3CC6-4232-974D-FE55CAD62C1D}" type="presParOf" srcId="{0212ABD3-836F-445D-B58B-DBE7AB43A2ED}" destId="{E14F7598-4CDA-45F0-85FC-2AE47A3A4849}" srcOrd="6" destOrd="0" presId="urn:microsoft.com/office/officeart/2008/layout/VerticalCurvedList"/>
    <dgm:cxn modelId="{F3B9CC65-9B08-4341-A50C-5E872D87B873}" type="presParOf" srcId="{E14F7598-4CDA-45F0-85FC-2AE47A3A4849}" destId="{87659389-FE7B-4362-A3B1-133D49BDC2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33ED8-E034-4D16-9788-02BFC0284758}">
      <dsp:nvSpPr>
        <dsp:cNvPr id="0" name=""/>
        <dsp:cNvSpPr/>
      </dsp:nvSpPr>
      <dsp:spPr>
        <a:xfrm>
          <a:off x="5179" y="200130"/>
          <a:ext cx="4204866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/>
            <a:t>Regimen</a:t>
          </a:r>
          <a:endParaRPr lang="ko-KR" altLang="en-US" sz="2300" kern="1200"/>
        </a:p>
      </dsp:txBody>
      <dsp:txXfrm>
        <a:off x="5179" y="200130"/>
        <a:ext cx="4204866" cy="662400"/>
      </dsp:txXfrm>
    </dsp:sp>
    <dsp:sp modelId="{FE18A9A3-77C0-42E0-B8A5-C3A71E652750}">
      <dsp:nvSpPr>
        <dsp:cNvPr id="0" name=""/>
        <dsp:cNvSpPr/>
      </dsp:nvSpPr>
      <dsp:spPr>
        <a:xfrm>
          <a:off x="4588" y="862530"/>
          <a:ext cx="4206049" cy="178329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smtClean="0"/>
            <a:t>TDF-FTC </a:t>
          </a:r>
          <a:r>
            <a:rPr lang="en-US" altLang="ko-KR" sz="2300" kern="1200"/>
            <a:t>daily / on-demand</a:t>
          </a:r>
          <a:endParaRPr lang="ko-KR" altLang="en-US" sz="2300" kern="120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smtClean="0"/>
            <a:t>TAF-FTC </a:t>
          </a:r>
          <a:r>
            <a:rPr lang="en-US" altLang="ko-KR" sz="2300" kern="1200" dirty="0"/>
            <a:t>daily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/>
            <a:t>Carbotegravir Q2M</a:t>
          </a:r>
          <a:endParaRPr lang="ko-KR" altLang="en-US" sz="2300" kern="1200"/>
        </a:p>
      </dsp:txBody>
      <dsp:txXfrm>
        <a:off x="4588" y="862530"/>
        <a:ext cx="4206049" cy="1783290"/>
      </dsp:txXfrm>
    </dsp:sp>
    <dsp:sp modelId="{57A0B517-B067-40B6-959A-F1D946B2315A}">
      <dsp:nvSpPr>
        <dsp:cNvPr id="0" name=""/>
        <dsp:cNvSpPr/>
      </dsp:nvSpPr>
      <dsp:spPr>
        <a:xfrm>
          <a:off x="4646313" y="200130"/>
          <a:ext cx="3111972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/>
            <a:t>Risk population</a:t>
          </a:r>
          <a:endParaRPr lang="ko-KR" altLang="en-US" sz="2300" kern="1200" dirty="0"/>
        </a:p>
      </dsp:txBody>
      <dsp:txXfrm>
        <a:off x="4646313" y="200130"/>
        <a:ext cx="3111972" cy="662400"/>
      </dsp:txXfrm>
    </dsp:sp>
    <dsp:sp modelId="{ACDE8D89-9C32-4453-BD06-4ED0411F5DEA}">
      <dsp:nvSpPr>
        <dsp:cNvPr id="0" name=""/>
        <dsp:cNvSpPr/>
      </dsp:nvSpPr>
      <dsp:spPr>
        <a:xfrm>
          <a:off x="4646313" y="862530"/>
          <a:ext cx="3111972" cy="178329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/>
            <a:t>Sexually active adults</a:t>
          </a:r>
          <a:endParaRPr lang="ko-KR" altLang="en-US" sz="2300" kern="120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/>
            <a:t>MSM</a:t>
          </a:r>
          <a:endParaRPr lang="ko-KR" altLang="en-US" sz="2300" kern="120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/>
            <a:t>Transgender women</a:t>
          </a:r>
          <a:endParaRPr lang="ko-KR" altLang="en-US" sz="2300" kern="120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/>
            <a:t>Heterosexual men</a:t>
          </a:r>
          <a:endParaRPr lang="ko-KR" altLang="en-US" sz="2300" kern="1200"/>
        </a:p>
      </dsp:txBody>
      <dsp:txXfrm>
        <a:off x="4646313" y="862530"/>
        <a:ext cx="3111972" cy="1783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33ED8-E034-4D16-9788-02BFC0284758}">
      <dsp:nvSpPr>
        <dsp:cNvPr id="0" name=""/>
        <dsp:cNvSpPr/>
      </dsp:nvSpPr>
      <dsp:spPr>
        <a:xfrm>
          <a:off x="4636" y="122371"/>
          <a:ext cx="3735067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/>
            <a:t>Regimen</a:t>
          </a:r>
          <a:endParaRPr lang="ko-KR" altLang="en-US" sz="2800" kern="1200"/>
        </a:p>
      </dsp:txBody>
      <dsp:txXfrm>
        <a:off x="4636" y="122371"/>
        <a:ext cx="3735067" cy="662400"/>
      </dsp:txXfrm>
    </dsp:sp>
    <dsp:sp modelId="{FE18A9A3-77C0-42E0-B8A5-C3A71E652750}">
      <dsp:nvSpPr>
        <dsp:cNvPr id="0" name=""/>
        <dsp:cNvSpPr/>
      </dsp:nvSpPr>
      <dsp:spPr>
        <a:xfrm>
          <a:off x="0" y="739536"/>
          <a:ext cx="3741841" cy="1497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800" kern="1200" smtClean="0"/>
            <a:t>FTC-TDF daily/on-demand</a:t>
          </a:r>
          <a:endParaRPr lang="ko-KR" altLang="en-US" sz="2800" kern="1200" dirty="0"/>
        </a:p>
      </dsp:txBody>
      <dsp:txXfrm>
        <a:off x="0" y="739536"/>
        <a:ext cx="3741841" cy="1497579"/>
      </dsp:txXfrm>
    </dsp:sp>
    <dsp:sp modelId="{57A0B517-B067-40B6-959A-F1D946B2315A}">
      <dsp:nvSpPr>
        <dsp:cNvPr id="0" name=""/>
        <dsp:cNvSpPr/>
      </dsp:nvSpPr>
      <dsp:spPr>
        <a:xfrm>
          <a:off x="4270440" y="2743"/>
          <a:ext cx="4052467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/>
            <a:t>Risk group</a:t>
          </a:r>
          <a:endParaRPr lang="ko-KR" altLang="en-US" sz="2800" kern="1200"/>
        </a:p>
      </dsp:txBody>
      <dsp:txXfrm>
        <a:off x="4270440" y="2743"/>
        <a:ext cx="4052467" cy="662400"/>
      </dsp:txXfrm>
    </dsp:sp>
    <dsp:sp modelId="{ACDE8D89-9C32-4453-BD06-4ED0411F5DEA}">
      <dsp:nvSpPr>
        <dsp:cNvPr id="0" name=""/>
        <dsp:cNvSpPr/>
      </dsp:nvSpPr>
      <dsp:spPr>
        <a:xfrm>
          <a:off x="4264150" y="665143"/>
          <a:ext cx="4065047" cy="178849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/>
            <a:t>Partner HIV +</a:t>
          </a:r>
          <a:endParaRPr lang="ko-KR" altLang="en-US" sz="2400" kern="120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smtClean="0"/>
            <a:t>Sexaully ative MSM, serodiscordant couple 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smtClean="0"/>
            <a:t>IDU</a:t>
          </a:r>
          <a:endParaRPr lang="ko-KR" altLang="en-US" sz="2400" kern="1200" dirty="0"/>
        </a:p>
      </dsp:txBody>
      <dsp:txXfrm>
        <a:off x="4264150" y="665143"/>
        <a:ext cx="4065047" cy="1788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58CA1-2A00-4CB5-808A-B25F42436F75}">
      <dsp:nvSpPr>
        <dsp:cNvPr id="0" name=""/>
        <dsp:cNvSpPr/>
      </dsp:nvSpPr>
      <dsp:spPr>
        <a:xfrm>
          <a:off x="346045" y="845044"/>
          <a:ext cx="2275211" cy="1623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/>
            <a:t>Awareness</a:t>
          </a:r>
          <a:endParaRPr lang="ko-KR" altLang="en-US" sz="2400" kern="120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/>
            <a:t>Acceptance</a:t>
          </a:r>
          <a:endParaRPr lang="ko-KR" altLang="en-US" sz="2400" kern="120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smtClean="0"/>
            <a:t>Accessibility</a:t>
          </a:r>
          <a:endParaRPr lang="ko-KR" altLang="en-US" sz="2400" kern="1200"/>
        </a:p>
      </dsp:txBody>
      <dsp:txXfrm>
        <a:off x="383413" y="882412"/>
        <a:ext cx="2200475" cy="1201115"/>
      </dsp:txXfrm>
    </dsp:sp>
    <dsp:sp modelId="{F10F4902-44F9-498A-ABE9-94461F7AC013}">
      <dsp:nvSpPr>
        <dsp:cNvPr id="0" name=""/>
        <dsp:cNvSpPr/>
      </dsp:nvSpPr>
      <dsp:spPr>
        <a:xfrm>
          <a:off x="1577472" y="1130537"/>
          <a:ext cx="2320745" cy="2320745"/>
        </a:xfrm>
        <a:prstGeom prst="leftCircularArrow">
          <a:avLst>
            <a:gd name="adj1" fmla="val 3794"/>
            <a:gd name="adj2" fmla="val 474122"/>
            <a:gd name="adj3" fmla="val 2249633"/>
            <a:gd name="adj4" fmla="val 9024489"/>
            <a:gd name="adj5" fmla="val 442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1C0A3-605E-40DD-B403-76BB08358A10}">
      <dsp:nvSpPr>
        <dsp:cNvPr id="0" name=""/>
        <dsp:cNvSpPr/>
      </dsp:nvSpPr>
      <dsp:spPr>
        <a:xfrm>
          <a:off x="936775" y="2120896"/>
          <a:ext cx="1750004" cy="695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/>
            <a:t>Linkage to care</a:t>
          </a:r>
          <a:endParaRPr lang="ko-KR" altLang="en-US" sz="2100" kern="1200"/>
        </a:p>
      </dsp:txBody>
      <dsp:txXfrm>
        <a:off x="957158" y="2141279"/>
        <a:ext cx="1709238" cy="655153"/>
      </dsp:txXfrm>
    </dsp:sp>
    <dsp:sp modelId="{91BC9434-F50C-4CD9-9966-1A02B8185875}">
      <dsp:nvSpPr>
        <dsp:cNvPr id="0" name=""/>
        <dsp:cNvSpPr/>
      </dsp:nvSpPr>
      <dsp:spPr>
        <a:xfrm>
          <a:off x="3106099" y="845044"/>
          <a:ext cx="1968755" cy="1623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/>
            <a:t>Cost</a:t>
          </a:r>
          <a:endParaRPr lang="ko-KR" altLang="en-US" sz="2400" kern="120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/>
            <a:t>Side effects</a:t>
          </a:r>
          <a:endParaRPr lang="ko-KR" altLang="en-US" sz="2400" kern="1200"/>
        </a:p>
      </dsp:txBody>
      <dsp:txXfrm>
        <a:off x="3143467" y="1230372"/>
        <a:ext cx="1894019" cy="1201115"/>
      </dsp:txXfrm>
    </dsp:sp>
    <dsp:sp modelId="{32F0D14C-FB68-4953-A950-A24819A8F22B}">
      <dsp:nvSpPr>
        <dsp:cNvPr id="0" name=""/>
        <dsp:cNvSpPr/>
      </dsp:nvSpPr>
      <dsp:spPr>
        <a:xfrm>
          <a:off x="4167891" y="-201050"/>
          <a:ext cx="2572309" cy="2572309"/>
        </a:xfrm>
        <a:prstGeom prst="circularArrow">
          <a:avLst>
            <a:gd name="adj1" fmla="val 3423"/>
            <a:gd name="adj2" fmla="val 423972"/>
            <a:gd name="adj3" fmla="val 19400517"/>
            <a:gd name="adj4" fmla="val 12575511"/>
            <a:gd name="adj5" fmla="val 3994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9B838-A2F9-477A-9A04-3C8857685A14}">
      <dsp:nvSpPr>
        <dsp:cNvPr id="0" name=""/>
        <dsp:cNvSpPr/>
      </dsp:nvSpPr>
      <dsp:spPr>
        <a:xfrm>
          <a:off x="3543600" y="497085"/>
          <a:ext cx="1750004" cy="69591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/>
            <a:t>PrEP Initiation</a:t>
          </a:r>
          <a:endParaRPr lang="ko-KR" altLang="en-US" sz="2100" kern="1200"/>
        </a:p>
      </dsp:txBody>
      <dsp:txXfrm>
        <a:off x="3563983" y="517468"/>
        <a:ext cx="1709238" cy="655153"/>
      </dsp:txXfrm>
    </dsp:sp>
    <dsp:sp modelId="{BB1B4A2B-29C5-491B-BD7B-5D13DDE064FF}">
      <dsp:nvSpPr>
        <dsp:cNvPr id="0" name=""/>
        <dsp:cNvSpPr/>
      </dsp:nvSpPr>
      <dsp:spPr>
        <a:xfrm>
          <a:off x="5712924" y="845044"/>
          <a:ext cx="1968755" cy="1623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 smtClean="0"/>
            <a:t>Adherence</a:t>
          </a:r>
          <a:endParaRPr lang="ko-KR" altLang="en-US" sz="2400" kern="120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kern="1200"/>
            <a:t>Intrinsic motivation</a:t>
          </a:r>
          <a:endParaRPr lang="ko-KR" altLang="en-US" sz="2400" kern="1200"/>
        </a:p>
      </dsp:txBody>
      <dsp:txXfrm>
        <a:off x="5750292" y="882412"/>
        <a:ext cx="1894019" cy="1201115"/>
      </dsp:txXfrm>
    </dsp:sp>
    <dsp:sp modelId="{FE310007-470B-4F57-9C1C-C19E0264BBB2}">
      <dsp:nvSpPr>
        <dsp:cNvPr id="0" name=""/>
        <dsp:cNvSpPr/>
      </dsp:nvSpPr>
      <dsp:spPr>
        <a:xfrm>
          <a:off x="6010521" y="2120896"/>
          <a:ext cx="2029813" cy="69591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/>
            <a:t>Retention in care</a:t>
          </a:r>
          <a:endParaRPr lang="ko-KR" altLang="en-US" sz="2100" kern="1200"/>
        </a:p>
      </dsp:txBody>
      <dsp:txXfrm>
        <a:off x="6030904" y="2141279"/>
        <a:ext cx="1989047" cy="6551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AD3E6-0693-B547-A583-B5E160A62276}">
      <dsp:nvSpPr>
        <dsp:cNvPr id="0" name=""/>
        <dsp:cNvSpPr/>
      </dsp:nvSpPr>
      <dsp:spPr>
        <a:xfrm>
          <a:off x="2304" y="1039414"/>
          <a:ext cx="2808062" cy="112322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Randomized Controlled Trial</a:t>
          </a:r>
          <a:endParaRPr lang="ko-KR" altLang="en-US" sz="2000" kern="1200" dirty="0"/>
        </a:p>
      </dsp:txBody>
      <dsp:txXfrm>
        <a:off x="563916" y="1039414"/>
        <a:ext cx="1684838" cy="1123224"/>
      </dsp:txXfrm>
    </dsp:sp>
    <dsp:sp modelId="{93C13A54-26CD-BF4F-A8A7-AEB3045252B0}">
      <dsp:nvSpPr>
        <dsp:cNvPr id="0" name=""/>
        <dsp:cNvSpPr/>
      </dsp:nvSpPr>
      <dsp:spPr>
        <a:xfrm>
          <a:off x="2529560" y="1039414"/>
          <a:ext cx="2808062" cy="1123224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Open-label demonstration study</a:t>
          </a:r>
          <a:endParaRPr lang="ko-KR" altLang="en-US" sz="2000" kern="1200" dirty="0"/>
        </a:p>
      </dsp:txBody>
      <dsp:txXfrm>
        <a:off x="3091172" y="1039414"/>
        <a:ext cx="1684838" cy="1123224"/>
      </dsp:txXfrm>
    </dsp:sp>
    <dsp:sp modelId="{557811E9-576D-254A-A9DA-7BB9E873AB3A}">
      <dsp:nvSpPr>
        <dsp:cNvPr id="0" name=""/>
        <dsp:cNvSpPr/>
      </dsp:nvSpPr>
      <dsp:spPr>
        <a:xfrm>
          <a:off x="5056816" y="1039414"/>
          <a:ext cx="2808062" cy="1123224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Real world</a:t>
          </a:r>
          <a:endParaRPr lang="ko-KR" altLang="en-US" sz="2000" kern="1200" dirty="0"/>
        </a:p>
      </dsp:txBody>
      <dsp:txXfrm>
        <a:off x="5618428" y="1039414"/>
        <a:ext cx="1684838" cy="1123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AF289-E672-4440-B3B8-C58D66F970F0}">
      <dsp:nvSpPr>
        <dsp:cNvPr id="0" name=""/>
        <dsp:cNvSpPr/>
      </dsp:nvSpPr>
      <dsp:spPr>
        <a:xfrm>
          <a:off x="2353229" y="1959771"/>
          <a:ext cx="2339887" cy="2339887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/>
            <a:t>HIV </a:t>
          </a:r>
          <a:r>
            <a:rPr lang="ko-KR" altLang="en-US" sz="1300" kern="1200"/>
            <a:t>취약군 모델링 구축</a:t>
          </a:r>
        </a:p>
      </dsp:txBody>
      <dsp:txXfrm>
        <a:off x="2823650" y="2507878"/>
        <a:ext cx="1399045" cy="1202751"/>
      </dsp:txXfrm>
    </dsp:sp>
    <dsp:sp modelId="{67025175-28A1-4588-847F-758E54A912E4}">
      <dsp:nvSpPr>
        <dsp:cNvPr id="0" name=""/>
        <dsp:cNvSpPr/>
      </dsp:nvSpPr>
      <dsp:spPr>
        <a:xfrm>
          <a:off x="2055425" y="3543162"/>
          <a:ext cx="1489019" cy="619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/>
            <a:t>Mpox </a:t>
          </a:r>
          <a:r>
            <a:rPr lang="ko-KR" altLang="en-US" sz="1000" kern="1200"/>
            <a:t>감염병 모델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/>
            <a:t>모델 내 </a:t>
          </a:r>
          <a:r>
            <a:rPr lang="en-US" altLang="ko-KR" sz="1000" kern="1200"/>
            <a:t>PrEP</a:t>
          </a:r>
          <a:r>
            <a:rPr lang="ko-KR" altLang="en-US" sz="1000" kern="1200"/>
            <a:t>의 효과 분석</a:t>
          </a:r>
        </a:p>
      </dsp:txBody>
      <dsp:txXfrm>
        <a:off x="2073572" y="3561309"/>
        <a:ext cx="1452725" cy="583286"/>
      </dsp:txXfrm>
    </dsp:sp>
    <dsp:sp modelId="{071A3AA9-5552-4358-A924-AB550704C4A3}">
      <dsp:nvSpPr>
        <dsp:cNvPr id="0" name=""/>
        <dsp:cNvSpPr/>
      </dsp:nvSpPr>
      <dsp:spPr>
        <a:xfrm>
          <a:off x="867758" y="1363262"/>
          <a:ext cx="1949900" cy="1788626"/>
        </a:xfrm>
        <a:prstGeom prst="gear6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/>
            <a:t>HIV </a:t>
          </a:r>
          <a:r>
            <a:rPr lang="ko-KR" altLang="en-US" sz="1300" kern="1200"/>
            <a:t>취약군 </a:t>
          </a:r>
          <a:r>
            <a:rPr lang="en-US" altLang="ko-KR" sz="1300" kern="1200"/>
            <a:t>PrEP </a:t>
          </a:r>
          <a:r>
            <a:rPr lang="ko-KR" altLang="en-US" sz="1300" kern="1200"/>
            <a:t>현황 분석</a:t>
          </a:r>
        </a:p>
      </dsp:txBody>
      <dsp:txXfrm>
        <a:off x="1341493" y="1816276"/>
        <a:ext cx="1002430" cy="882598"/>
      </dsp:txXfrm>
    </dsp:sp>
    <dsp:sp modelId="{85A3EF0F-697B-4551-81AB-7157B1EFD233}">
      <dsp:nvSpPr>
        <dsp:cNvPr id="0" name=""/>
        <dsp:cNvSpPr/>
      </dsp:nvSpPr>
      <dsp:spPr>
        <a:xfrm>
          <a:off x="438776" y="2667552"/>
          <a:ext cx="1489019" cy="58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kern="1200"/>
            <a:t>설문조사 개발 및 수행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kern="1200"/>
            <a:t>질적 조사</a:t>
          </a:r>
        </a:p>
      </dsp:txBody>
      <dsp:txXfrm>
        <a:off x="455880" y="2684656"/>
        <a:ext cx="1454811" cy="549770"/>
      </dsp:txXfrm>
    </dsp:sp>
    <dsp:sp modelId="{E9E8DB00-73B4-4253-91F6-164AE5740011}">
      <dsp:nvSpPr>
        <dsp:cNvPr id="0" name=""/>
        <dsp:cNvSpPr/>
      </dsp:nvSpPr>
      <dsp:spPr>
        <a:xfrm rot="20700000">
          <a:off x="1884840" y="154964"/>
          <a:ext cx="1787645" cy="1822792"/>
        </a:xfrm>
        <a:prstGeom prst="gear6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/>
            <a:t>PrEP </a:t>
          </a:r>
          <a:r>
            <a:rPr lang="ko-KR" altLang="en-US" sz="1300" kern="1200"/>
            <a:t>효과성 </a:t>
          </a:r>
          <a:endParaRPr lang="en-US" altLang="ko-KR" sz="1300" kern="1200"/>
        </a:p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/>
            <a:t>분석</a:t>
          </a:r>
        </a:p>
      </dsp:txBody>
      <dsp:txXfrm rot="-20700000">
        <a:off x="2274838" y="556840"/>
        <a:ext cx="1007648" cy="1019039"/>
      </dsp:txXfrm>
    </dsp:sp>
    <dsp:sp modelId="{874C536A-6F23-482F-B420-8A26D589082B}">
      <dsp:nvSpPr>
        <dsp:cNvPr id="0" name=""/>
        <dsp:cNvSpPr/>
      </dsp:nvSpPr>
      <dsp:spPr>
        <a:xfrm>
          <a:off x="3244121" y="754680"/>
          <a:ext cx="2058896" cy="694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/>
            <a:t>(</a:t>
          </a:r>
          <a:r>
            <a:rPr lang="ko-KR" altLang="en-US" sz="1000" kern="1200"/>
            <a:t>양적</a:t>
          </a:r>
          <a:r>
            <a:rPr lang="en-US" altLang="ko-KR" sz="1000" kern="1200"/>
            <a:t>) </a:t>
          </a:r>
          <a:r>
            <a:rPr lang="ko-KR" altLang="en-US" sz="1000" kern="1200"/>
            <a:t>보험심사평가원 청구 </a:t>
          </a:r>
          <a:r>
            <a:rPr lang="ko-KR" altLang="en-US" sz="1000" kern="1200" smtClean="0"/>
            <a:t>데이터</a:t>
          </a:r>
          <a:r>
            <a:rPr lang="en-US" altLang="ko-KR" sz="1000" kern="1200" smtClean="0"/>
            <a:t>, </a:t>
          </a:r>
          <a:r>
            <a:rPr lang="ko-KR" altLang="en-US" sz="1000" kern="1200" smtClean="0"/>
            <a:t>병원 데이터</a:t>
          </a:r>
          <a:endParaRPr lang="en-US" altLang="ko-KR" sz="1000" kern="120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/>
            <a:t>(</a:t>
          </a:r>
          <a:r>
            <a:rPr lang="ko-KR" altLang="en-US" sz="1000" kern="1200"/>
            <a:t>질적</a:t>
          </a:r>
          <a:r>
            <a:rPr lang="en-US" altLang="ko-KR" sz="1000" kern="1200"/>
            <a:t>) </a:t>
          </a:r>
          <a:r>
            <a:rPr lang="ko-KR" altLang="en-US" sz="1000" kern="1200"/>
            <a:t>실제 </a:t>
          </a:r>
          <a:r>
            <a:rPr lang="en-US" altLang="ko-KR" sz="1000" kern="1200"/>
            <a:t>PrEP </a:t>
          </a:r>
          <a:r>
            <a:rPr lang="ko-KR" altLang="en-US" sz="1000" kern="1200"/>
            <a:t>사례 분석</a:t>
          </a:r>
          <a:endParaRPr lang="en-US" altLang="ko-KR" sz="1000" kern="1200"/>
        </a:p>
      </dsp:txBody>
      <dsp:txXfrm>
        <a:off x="3264456" y="775015"/>
        <a:ext cx="2018226" cy="653608"/>
      </dsp:txXfrm>
    </dsp:sp>
    <dsp:sp modelId="{08BBE851-5244-4550-BA8F-5AE4C51BC4F3}">
      <dsp:nvSpPr>
        <dsp:cNvPr id="0" name=""/>
        <dsp:cNvSpPr/>
      </dsp:nvSpPr>
      <dsp:spPr>
        <a:xfrm>
          <a:off x="2173965" y="1606313"/>
          <a:ext cx="2995055" cy="2995055"/>
        </a:xfrm>
        <a:prstGeom prst="circularArrow">
          <a:avLst>
            <a:gd name="adj1" fmla="val 4687"/>
            <a:gd name="adj2" fmla="val 299029"/>
            <a:gd name="adj3" fmla="val 2517646"/>
            <a:gd name="adj4" fmla="val 15858092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7E628-97B7-40C8-8D7E-D9A79D4AB5D3}">
      <dsp:nvSpPr>
        <dsp:cNvPr id="0" name=""/>
        <dsp:cNvSpPr/>
      </dsp:nvSpPr>
      <dsp:spPr>
        <a:xfrm>
          <a:off x="690466" y="1029920"/>
          <a:ext cx="2176094" cy="217609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35647"/>
            <a:satOff val="-313"/>
            <a:lumOff val="99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BFFA2-3DA6-4ED8-A048-881A39A1B7E0}">
      <dsp:nvSpPr>
        <dsp:cNvPr id="0" name=""/>
        <dsp:cNvSpPr/>
      </dsp:nvSpPr>
      <dsp:spPr>
        <a:xfrm>
          <a:off x="1559310" y="-132787"/>
          <a:ext cx="2346268" cy="23462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271295"/>
            <a:satOff val="-626"/>
            <a:lumOff val="198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92BC0-6FDE-4EEE-9BB8-069499B2617E}">
      <dsp:nvSpPr>
        <dsp:cNvPr id="0" name=""/>
        <dsp:cNvSpPr/>
      </dsp:nvSpPr>
      <dsp:spPr>
        <a:xfrm>
          <a:off x="-5193419" y="-795484"/>
          <a:ext cx="6184484" cy="6184484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A1D1F-8073-47EA-ADF5-67593436CD4A}">
      <dsp:nvSpPr>
        <dsp:cNvPr id="0" name=""/>
        <dsp:cNvSpPr/>
      </dsp:nvSpPr>
      <dsp:spPr>
        <a:xfrm>
          <a:off x="637420" y="459351"/>
          <a:ext cx="3551586" cy="9187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9221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/>
            <a:t>PrEP </a:t>
          </a:r>
          <a:r>
            <a:rPr lang="ko-KR" altLang="en-US" sz="1800" kern="1200"/>
            <a:t>국내 필요 인구 추계</a:t>
          </a:r>
        </a:p>
      </dsp:txBody>
      <dsp:txXfrm>
        <a:off x="637420" y="459351"/>
        <a:ext cx="3551586" cy="918703"/>
      </dsp:txXfrm>
    </dsp:sp>
    <dsp:sp modelId="{5BD04418-5ABB-42E2-B49E-8CBC4717BC1D}">
      <dsp:nvSpPr>
        <dsp:cNvPr id="0" name=""/>
        <dsp:cNvSpPr/>
      </dsp:nvSpPr>
      <dsp:spPr>
        <a:xfrm>
          <a:off x="169398" y="439312"/>
          <a:ext cx="936043" cy="95878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BB8E85C-3AB8-4A4F-B89A-ADFF6B3404C6}">
      <dsp:nvSpPr>
        <dsp:cNvPr id="0" name=""/>
        <dsp:cNvSpPr/>
      </dsp:nvSpPr>
      <dsp:spPr>
        <a:xfrm>
          <a:off x="971369" y="1837406"/>
          <a:ext cx="3217638" cy="9187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9221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성매개감염병 관리 방안 제언</a:t>
          </a:r>
        </a:p>
      </dsp:txBody>
      <dsp:txXfrm>
        <a:off x="971369" y="1837406"/>
        <a:ext cx="3217638" cy="918703"/>
      </dsp:txXfrm>
    </dsp:sp>
    <dsp:sp modelId="{F2A5370C-C8AC-4276-B54F-D3CD94DE5A1A}">
      <dsp:nvSpPr>
        <dsp:cNvPr id="0" name=""/>
        <dsp:cNvSpPr/>
      </dsp:nvSpPr>
      <dsp:spPr>
        <a:xfrm>
          <a:off x="500809" y="1811205"/>
          <a:ext cx="941119" cy="9711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6594FF9-BE9D-445A-828E-9B430BD864BA}">
      <dsp:nvSpPr>
        <dsp:cNvPr id="0" name=""/>
        <dsp:cNvSpPr/>
      </dsp:nvSpPr>
      <dsp:spPr>
        <a:xfrm>
          <a:off x="637420" y="3215460"/>
          <a:ext cx="3551586" cy="9187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9221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성소수자 이해 및 건강 증진</a:t>
          </a:r>
        </a:p>
      </dsp:txBody>
      <dsp:txXfrm>
        <a:off x="637420" y="3215460"/>
        <a:ext cx="3551586" cy="918703"/>
      </dsp:txXfrm>
    </dsp:sp>
    <dsp:sp modelId="{87659389-FE7B-4362-A3B1-133D49BDC22D}">
      <dsp:nvSpPr>
        <dsp:cNvPr id="0" name=""/>
        <dsp:cNvSpPr/>
      </dsp:nvSpPr>
      <dsp:spPr>
        <a:xfrm>
          <a:off x="153987" y="3213921"/>
          <a:ext cx="966866" cy="92178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8D0B3-CE37-48F4-ABD8-0DC2A80DDD4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3646D-F847-4851-A8FD-DBB1D7855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32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B280E-456A-4FCF-9488-460BC261FA1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525E7-6198-4D13-8326-65D416704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4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https://medicalworldnews.co.kr/m/view.php?idx=1510960245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25E7-6198-4D13-8326-65D4167049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1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pill burden and stigma may have been barriers to </a:t>
            </a:r>
            <a:r>
              <a:rPr lang="en-US" altLang="ko-KR" dirty="0" err="1"/>
              <a:t>PrEP</a:t>
            </a:r>
            <a:r>
              <a:rPr lang="en-US" altLang="ko-KR" dirty="0"/>
              <a:t> use.</a:t>
            </a:r>
            <a:endParaRPr lang="ko-KR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525E7-6198-4D13-8326-65D4167049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9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High income countries</a:t>
            </a:r>
            <a:r>
              <a:rPr lang="en-US" altLang="ko-KR" baseline="0" smtClean="0"/>
              <a:t> : Hong Kong, China, Japan, Singapore, Taiwan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25E7-6198-4D13-8326-65D4167049B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73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국내 감염병 발생 현황 </a:t>
            </a:r>
            <a:r>
              <a:rPr lang="en-US" altLang="ko-KR" smtClean="0"/>
              <a:t>28</a:t>
            </a:r>
            <a:r>
              <a:rPr lang="ko-KR" altLang="en-US" smtClean="0"/>
              <a:t>주 </a:t>
            </a:r>
            <a:r>
              <a:rPr lang="en-US" altLang="ko-KR" smtClean="0"/>
              <a:t>, 7/13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기준 </a:t>
            </a:r>
            <a:r>
              <a:rPr lang="en-US" altLang="ko-KR" baseline="0" smtClean="0"/>
              <a:t>mpox 7</a:t>
            </a:r>
            <a:r>
              <a:rPr lang="ko-KR" altLang="en-US" baseline="0" smtClean="0"/>
              <a:t>명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25E7-6198-4D13-8326-65D4167049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95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25E7-6198-4D13-8326-65D4167049B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6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25E7-6198-4D13-8326-65D4167049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3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AA8AF-A9E2-4478-B4B9-E28CB6084E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3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AA8AF-A9E2-4478-B4B9-E28CB6084E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43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AA8AF-A9E2-4478-B4B9-E28CB6084E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6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25E7-6198-4D13-8326-65D4167049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4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525E7-6198-4D13-8326-65D4167049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3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525E7-6198-4D13-8326-65D4167049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0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지역</a:t>
            </a:r>
            <a:r>
              <a:rPr lang="en-US" altLang="ko-KR"/>
              <a:t>: </a:t>
            </a:r>
            <a:r>
              <a:rPr lang="ko-KR" altLang="en-US"/>
              <a:t>서울</a:t>
            </a:r>
            <a:r>
              <a:rPr lang="en-US" altLang="ko-KR"/>
              <a:t> (387), </a:t>
            </a:r>
            <a:r>
              <a:rPr lang="ko-KR" altLang="en-US"/>
              <a:t>경기 </a:t>
            </a:r>
            <a:r>
              <a:rPr lang="en-US" altLang="ko-KR"/>
              <a:t>(229), </a:t>
            </a:r>
            <a:r>
              <a:rPr lang="ko-KR" altLang="en-US"/>
              <a:t>인천 </a:t>
            </a:r>
            <a:r>
              <a:rPr lang="en-US" altLang="ko-KR"/>
              <a:t>(66), </a:t>
            </a:r>
            <a:r>
              <a:rPr lang="ko-KR" altLang="en-US"/>
              <a:t>부산 </a:t>
            </a:r>
            <a:r>
              <a:rPr lang="en-US" altLang="ko-KR"/>
              <a:t>(49), </a:t>
            </a:r>
            <a:r>
              <a:rPr lang="ko-KR" altLang="en-US"/>
              <a:t>대구 </a:t>
            </a:r>
            <a:r>
              <a:rPr lang="en-US" altLang="ko-KR"/>
              <a:t>(47) , </a:t>
            </a:r>
            <a:r>
              <a:rPr lang="ko-KR" altLang="en-US"/>
              <a:t>대전 </a:t>
            </a:r>
            <a:r>
              <a:rPr lang="en-US" altLang="ko-KR"/>
              <a:t>(28), </a:t>
            </a:r>
            <a:r>
              <a:rPr lang="ko-KR" altLang="en-US"/>
              <a:t>경북 </a:t>
            </a:r>
            <a:r>
              <a:rPr lang="en-US" altLang="ko-KR"/>
              <a:t>(27), </a:t>
            </a:r>
            <a:r>
              <a:rPr lang="ko-KR" altLang="en-US"/>
              <a:t>충남 </a:t>
            </a:r>
            <a:r>
              <a:rPr lang="en-US" altLang="ko-KR"/>
              <a:t>(27),</a:t>
            </a:r>
            <a:r>
              <a:rPr lang="ko-KR" altLang="en-US"/>
              <a:t> 강원 </a:t>
            </a:r>
            <a:r>
              <a:rPr lang="en-US" altLang="ko-KR"/>
              <a:t>(26), </a:t>
            </a:r>
            <a:r>
              <a:rPr lang="ko-KR" altLang="en-US"/>
              <a:t>광주 </a:t>
            </a:r>
            <a:r>
              <a:rPr lang="en-US" altLang="ko-KR"/>
              <a:t>(23), </a:t>
            </a:r>
            <a:r>
              <a:rPr lang="ko-KR" altLang="en-US"/>
              <a:t>경남 </a:t>
            </a:r>
            <a:r>
              <a:rPr lang="en-US" altLang="ko-KR"/>
              <a:t>(22), </a:t>
            </a:r>
            <a:r>
              <a:rPr lang="ko-KR" altLang="en-US"/>
              <a:t>전남 </a:t>
            </a:r>
            <a:r>
              <a:rPr lang="en-US" altLang="ko-KR"/>
              <a:t>(18), </a:t>
            </a:r>
            <a:r>
              <a:rPr lang="ko-KR" altLang="en-US"/>
              <a:t>전북 </a:t>
            </a:r>
            <a:r>
              <a:rPr lang="en-US" altLang="ko-KR"/>
              <a:t>(16), </a:t>
            </a:r>
            <a:r>
              <a:rPr lang="ko-KR" altLang="en-US"/>
              <a:t>제주 </a:t>
            </a:r>
            <a:r>
              <a:rPr lang="en-US" altLang="ko-KR"/>
              <a:t>(16), </a:t>
            </a:r>
            <a:r>
              <a:rPr lang="ko-KR" altLang="en-US"/>
              <a:t>충북 </a:t>
            </a:r>
            <a:r>
              <a:rPr lang="en-US" altLang="ko-KR"/>
              <a:t>(12), </a:t>
            </a:r>
            <a:r>
              <a:rPr lang="ko-KR" altLang="en-US"/>
              <a:t>울산 </a:t>
            </a:r>
            <a:r>
              <a:rPr lang="en-US" altLang="ko-KR"/>
              <a:t>(11), </a:t>
            </a:r>
            <a:r>
              <a:rPr lang="ko-KR" altLang="en-US"/>
              <a:t>세종 </a:t>
            </a:r>
            <a:r>
              <a:rPr lang="en-US" altLang="ko-KR"/>
              <a:t>(2)</a:t>
            </a:r>
            <a:endParaRPr lang="ko-KR" altLang="en-US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mtClean="0"/>
              <a:t>MSM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PrEP</a:t>
            </a:r>
            <a:r>
              <a:rPr lang="ko-KR" altLang="en-US" sz="1200" smtClean="0"/>
              <a:t>에 대한 지식</a:t>
            </a:r>
            <a:r>
              <a:rPr lang="en-US" altLang="ko-KR" sz="1200" smtClean="0"/>
              <a:t>(</a:t>
            </a:r>
            <a:r>
              <a:rPr lang="ko-KR" altLang="en-US" sz="1200" smtClean="0"/>
              <a:t>인식</a:t>
            </a:r>
            <a:r>
              <a:rPr lang="en-US" altLang="ko-KR" sz="1200" smtClean="0"/>
              <a:t>) </a:t>
            </a:r>
            <a:r>
              <a:rPr lang="ko-KR" altLang="en-US" sz="1200" smtClean="0"/>
              <a:t>및 수용성은 높은 것으로 생각됨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25E7-6198-4D13-8326-65D4167049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7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9CBD-ECCE-4146-A1B0-9F1BBFBA11E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2CB0-231B-4CA4-AD8D-18B181ED56C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5"/>
            <a:ext cx="9144000" cy="11021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3" y="325262"/>
            <a:ext cx="2375441" cy="3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2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9CBD-ECCE-4146-A1B0-9F1BBFBA11E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2CB0-231B-4CA4-AD8D-18B181ED5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9CBD-ECCE-4146-A1B0-9F1BBFBA11E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2CB0-231B-4CA4-AD8D-18B181ED5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9CBD-ECCE-4146-A1B0-9F1BBFBA11E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2CB0-231B-4CA4-AD8D-18B181ED56C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29612" y="42072"/>
            <a:ext cx="814388" cy="466725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 flipV="1">
            <a:off x="172098" y="1221707"/>
            <a:ext cx="8564708" cy="45719"/>
          </a:xfrm>
          <a:prstGeom prst="rect">
            <a:avLst/>
          </a:prstGeom>
          <a:solidFill>
            <a:srgbClr val="205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9CBD-ECCE-4146-A1B0-9F1BBFBA11E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2CB0-231B-4CA4-AD8D-18B181ED5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8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9CBD-ECCE-4146-A1B0-9F1BBFBA11E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2CB0-231B-4CA4-AD8D-18B181ED5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3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9CBD-ECCE-4146-A1B0-9F1BBFBA11E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2CB0-231B-4CA4-AD8D-18B181ED5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9CBD-ECCE-4146-A1B0-9F1BBFBA11E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2CB0-231B-4CA4-AD8D-18B181ED5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0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9CBD-ECCE-4146-A1B0-9F1BBFBA11E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2CB0-231B-4CA4-AD8D-18B181ED5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2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9CBD-ECCE-4146-A1B0-9F1BBFBA11E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2CB0-231B-4CA4-AD8D-18B181ED5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3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9CBD-ECCE-4146-A1B0-9F1BBFBA11E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2CB0-231B-4CA4-AD8D-18B181ED5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0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79CBD-ECCE-4146-A1B0-9F1BBFBA11E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2CB0-231B-4CA4-AD8D-18B181ED5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2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calworldnews.co.kr/m/view.php?idx=151096024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0985" y="1176151"/>
            <a:ext cx="7772400" cy="2387600"/>
          </a:xfrm>
        </p:spPr>
        <p:txBody>
          <a:bodyPr>
            <a:normAutofit/>
          </a:bodyPr>
          <a:lstStyle/>
          <a:p>
            <a:r>
              <a:rPr lang="ko-KR" altLang="en-US" sz="4800"/>
              <a:t>국내 노출전 예방요법 </a:t>
            </a:r>
            <a:r>
              <a:rPr lang="en-US" altLang="ko-KR" sz="4800"/>
              <a:t>(Prep) </a:t>
            </a:r>
            <a:r>
              <a:rPr lang="ko-KR" altLang="en-US" sz="4800"/>
              <a:t>현황과 수요자 추계 연구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8185" y="4675495"/>
            <a:ext cx="6858000" cy="1241822"/>
          </a:xfrm>
        </p:spPr>
        <p:txBody>
          <a:bodyPr/>
          <a:lstStyle/>
          <a:p>
            <a:r>
              <a:rPr lang="ko-KR" altLang="en-US"/>
              <a:t>순천향대학교 의과대학</a:t>
            </a:r>
            <a:endParaRPr lang="en-US" altLang="ko-KR"/>
          </a:p>
          <a:p>
            <a:r>
              <a:rPr lang="ko-KR" altLang="en-US"/>
              <a:t>감염내과 백예지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637" y="1258645"/>
            <a:ext cx="362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2024.7.29 </a:t>
            </a:r>
            <a:r>
              <a:rPr lang="ko-KR" altLang="en-US" smtClean="0"/>
              <a:t>착수회의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8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F5922-FF29-D292-B10E-5AE4B53B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4" y="230063"/>
            <a:ext cx="8310634" cy="994172"/>
          </a:xfrm>
        </p:spPr>
        <p:txBody>
          <a:bodyPr>
            <a:normAutofit/>
          </a:bodyPr>
          <a:lstStyle/>
          <a:p>
            <a:r>
              <a:rPr kumimoji="1" lang="ko-KR" altLang="en-US" sz="3000" smtClean="0"/>
              <a:t>감염취약군 </a:t>
            </a:r>
            <a:r>
              <a:rPr kumimoji="1" lang="ko-KR" altLang="en-US" sz="3000" dirty="0"/>
              <a:t>추계 </a:t>
            </a:r>
            <a:r>
              <a:rPr kumimoji="1" lang="ko-KR" altLang="en-US" sz="3000"/>
              <a:t>방법 해외 </a:t>
            </a:r>
            <a:r>
              <a:rPr kumimoji="1" lang="ko-KR" altLang="en-US" sz="3000" smtClean="0"/>
              <a:t>사례</a:t>
            </a:r>
            <a:r>
              <a:rPr kumimoji="1" lang="en-US" altLang="ko-KR" sz="3000"/>
              <a:t> </a:t>
            </a:r>
            <a:r>
              <a:rPr kumimoji="1" lang="ko-KR" altLang="en-US" sz="3000" smtClean="0"/>
              <a:t>및 문헌 고찰</a:t>
            </a:r>
            <a:endParaRPr kumimoji="1" lang="ko-Kore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5B0D-FDBA-C0DE-61D9-4FD4EBE9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54" y="1770628"/>
            <a:ext cx="8560281" cy="36081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ore-KR" sz="3300" b="1" smtClean="0">
                <a:solidFill>
                  <a:schemeClr val="accent2"/>
                </a:solidFill>
              </a:rPr>
              <a:t>Methods to estimate the size of Hard-to-Reach population</a:t>
            </a:r>
          </a:p>
          <a:p>
            <a:pPr marL="0" indent="0">
              <a:buNone/>
            </a:pPr>
            <a:endParaRPr kumimoji="1" lang="en-US" altLang="ko-Kore-KR">
              <a:solidFill>
                <a:srgbClr val="FFC000"/>
              </a:solidFill>
            </a:endParaRPr>
          </a:p>
          <a:p>
            <a:r>
              <a:rPr kumimoji="1" lang="en-US" altLang="ko-Kore-KR" sz="3600" smtClean="0"/>
              <a:t>Service multiplier method</a:t>
            </a:r>
          </a:p>
          <a:p>
            <a:r>
              <a:rPr kumimoji="1" lang="en-US" altLang="ko-Kore-KR" sz="3600" smtClean="0"/>
              <a:t>Capture-recapture</a:t>
            </a:r>
          </a:p>
          <a:p>
            <a:r>
              <a:rPr kumimoji="1" lang="en-US" altLang="ko-Kore-KR" sz="3600" smtClean="0"/>
              <a:t>Unique object multiplier method</a:t>
            </a:r>
          </a:p>
          <a:p>
            <a:r>
              <a:rPr kumimoji="1" lang="en-US" altLang="ko-Kore-KR" sz="3600" smtClean="0"/>
              <a:t>Population-based </a:t>
            </a:r>
            <a:r>
              <a:rPr kumimoji="1" lang="en-US" altLang="ko-Kore-KR" sz="3600" dirty="0"/>
              <a:t>methods</a:t>
            </a:r>
          </a:p>
          <a:p>
            <a:pPr lvl="1"/>
            <a:r>
              <a:rPr kumimoji="1" lang="en-US" altLang="ko-Kore-KR" sz="3100"/>
              <a:t>Surveillance </a:t>
            </a:r>
            <a:endParaRPr kumimoji="1" lang="en-US" altLang="ko-Kore-KR" sz="3100" smtClean="0"/>
          </a:p>
          <a:p>
            <a:pPr lvl="1"/>
            <a:r>
              <a:rPr kumimoji="1" lang="en-US" altLang="ko-Kore-KR" sz="3100" smtClean="0"/>
              <a:t>Survey </a:t>
            </a:r>
          </a:p>
          <a:p>
            <a:pPr lvl="1"/>
            <a:r>
              <a:rPr kumimoji="1" lang="en-US" altLang="ko-Kore-KR" sz="3100" smtClean="0"/>
              <a:t>Census </a:t>
            </a:r>
            <a:r>
              <a:rPr kumimoji="1" lang="en-US" altLang="ko-Kore-KR" sz="3100" dirty="0"/>
              <a:t>data</a:t>
            </a:r>
            <a:endParaRPr kumimoji="1" lang="ko-Kore-KR" altLang="en-US" sz="3100" dirty="0"/>
          </a:p>
        </p:txBody>
      </p:sp>
      <p:sp>
        <p:nvSpPr>
          <p:cNvPr id="4" name="직사각형 3"/>
          <p:cNvSpPr/>
          <p:nvPr/>
        </p:nvSpPr>
        <p:spPr>
          <a:xfrm>
            <a:off x="6494877" y="6097935"/>
            <a:ext cx="264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/>
              <a:t>AIDS Behav (2017) 21:2188–2206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6500328" y="6405712"/>
            <a:ext cx="2535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/>
              <a:t>Sex Health. 2019;16(6):527-538.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850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AAC27-6438-0935-C34C-89C5C4E4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83" y="96185"/>
            <a:ext cx="7886700" cy="1325563"/>
          </a:xfrm>
        </p:spPr>
        <p:txBody>
          <a:bodyPr/>
          <a:lstStyle/>
          <a:p>
            <a:r>
              <a:rPr kumimoji="1" lang="ko-KR" altLang="en-US"/>
              <a:t>국내 </a:t>
            </a:r>
            <a:r>
              <a:rPr kumimoji="1" lang="en-US" altLang="ko-KR" smtClean="0"/>
              <a:t>PrEP </a:t>
            </a:r>
            <a:r>
              <a:rPr kumimoji="1" lang="ko-KR" altLang="en-US" smtClean="0"/>
              <a:t>현황 </a:t>
            </a:r>
            <a:r>
              <a:rPr kumimoji="1" lang="ko-KR" altLang="en-US" dirty="0"/>
              <a:t>조사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E1E5AF4-215C-B8D4-D19A-7BF4C0140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26442"/>
              </p:ext>
            </p:extLst>
          </p:nvPr>
        </p:nvGraphicFramePr>
        <p:xfrm>
          <a:off x="628650" y="3419196"/>
          <a:ext cx="7794588" cy="26609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97294">
                  <a:extLst>
                    <a:ext uri="{9D8B030D-6E8A-4147-A177-3AD203B41FA5}">
                      <a16:colId xmlns:a16="http://schemas.microsoft.com/office/drawing/2014/main" val="412368188"/>
                    </a:ext>
                  </a:extLst>
                </a:gridCol>
                <a:gridCol w="3897294">
                  <a:extLst>
                    <a:ext uri="{9D8B030D-6E8A-4147-A177-3AD203B41FA5}">
                      <a16:colId xmlns:a16="http://schemas.microsoft.com/office/drawing/2014/main" val="3091311748"/>
                    </a:ext>
                  </a:extLst>
                </a:gridCol>
              </a:tblGrid>
              <a:tr h="46429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dirty="0"/>
                        <a:t>양적</a:t>
                      </a:r>
                      <a:r>
                        <a:rPr lang="ko-KR" altLang="en-US" sz="1800" dirty="0"/>
                        <a:t> 조사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dirty="0"/>
                        <a:t>질</a:t>
                      </a:r>
                      <a:r>
                        <a:rPr lang="ko-KR" altLang="en-US" sz="1800" dirty="0"/>
                        <a:t>적 조사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88616671"/>
                  </a:ext>
                </a:extLst>
              </a:tr>
              <a:tr h="2196650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건강보험심사평가원 실제 청구 건수를 확인하여 국내 </a:t>
                      </a:r>
                      <a:r>
                        <a:rPr lang="en-US" altLang="ko-KR" sz="1800" dirty="0" err="1"/>
                        <a:t>PrEP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현황 자료를 조사한다</a:t>
                      </a:r>
                      <a:r>
                        <a:rPr lang="en-US" altLang="ko-KR" sz="1800"/>
                        <a:t>. </a:t>
                      </a:r>
                      <a:endParaRPr lang="en-US" altLang="ko-KR" sz="1800" smtClean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en-US" altLang="ko-KR" sz="18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대학병원에서 실제 </a:t>
                      </a:r>
                      <a:r>
                        <a:rPr lang="en-US" altLang="ko-KR" sz="1800" dirty="0" err="1"/>
                        <a:t>PrEP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사례 처방 건수를 확인한다</a:t>
                      </a:r>
                      <a:r>
                        <a:rPr lang="en-US" altLang="ko-KR" sz="1800"/>
                        <a:t>. </a:t>
                      </a:r>
                      <a:endParaRPr lang="ko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/>
                        <a:t>실제 </a:t>
                      </a:r>
                      <a:r>
                        <a:rPr lang="en-US" altLang="ko-KR" sz="1800" dirty="0" err="1"/>
                        <a:t>PrEP</a:t>
                      </a:r>
                      <a:r>
                        <a:rPr lang="ko-KR" altLang="en-US" sz="1800" dirty="0"/>
                        <a:t>을 복용 중이거나 복용을 하지 않는 사람들을 대상으로 </a:t>
                      </a:r>
                      <a:r>
                        <a:rPr lang="en-US" altLang="ko-KR" sz="1800" dirty="0" err="1"/>
                        <a:t>PrEP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복약의 장애물</a:t>
                      </a:r>
                      <a:r>
                        <a:rPr lang="en-US" altLang="ko-KR" sz="1800" dirty="0"/>
                        <a:t>(barrier)</a:t>
                      </a:r>
                      <a:r>
                        <a:rPr lang="ko-KR" altLang="en-US" sz="1800" dirty="0"/>
                        <a:t>을 </a:t>
                      </a:r>
                      <a:r>
                        <a:rPr lang="ko-KR" altLang="en-US" sz="1800"/>
                        <a:t>확인한다</a:t>
                      </a:r>
                      <a:r>
                        <a:rPr lang="en-US" altLang="ko-KR" sz="180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 </a:t>
                      </a:r>
                      <a:endParaRPr lang="en-US" altLang="ko-KR" sz="18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smtClean="0"/>
                        <a:t>iSHAP</a:t>
                      </a:r>
                      <a:r>
                        <a:rPr lang="en-US" altLang="ko-KR" sz="1800" baseline="0" smtClean="0"/>
                        <a:t> </a:t>
                      </a:r>
                      <a:r>
                        <a:rPr lang="ko-KR" altLang="en-US" sz="1800" baseline="0" smtClean="0"/>
                        <a:t>소장님</a:t>
                      </a:r>
                      <a:r>
                        <a:rPr lang="ko-KR" altLang="en-US" sz="1800" smtClean="0"/>
                        <a:t> 인터뷰</a:t>
                      </a:r>
                      <a:endParaRPr lang="ko-KR" altLang="en-US" sz="1800" dirty="0"/>
                    </a:p>
                    <a:p>
                      <a:endParaRPr lang="ko-Kore-KR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790888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98883"/>
              </p:ext>
            </p:extLst>
          </p:nvPr>
        </p:nvGraphicFramePr>
        <p:xfrm>
          <a:off x="628650" y="1602349"/>
          <a:ext cx="6310032" cy="11085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310032">
                  <a:extLst>
                    <a:ext uri="{9D8B030D-6E8A-4147-A177-3AD203B41FA5}">
                      <a16:colId xmlns:a16="http://schemas.microsoft.com/office/drawing/2014/main" val="6869868"/>
                    </a:ext>
                  </a:extLst>
                </a:gridCol>
              </a:tblGrid>
              <a:tr h="406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기존 자료 수집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25296"/>
                  </a:ext>
                </a:extLst>
              </a:tr>
              <a:tr h="701913">
                <a:tc>
                  <a:txBody>
                    <a:bodyPr/>
                    <a:lstStyle/>
                    <a:p>
                      <a:pPr marL="742950" lvl="1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mtClean="0"/>
                        <a:t>2017</a:t>
                      </a:r>
                      <a:r>
                        <a:rPr lang="ko-KR" altLang="en-US" smtClean="0"/>
                        <a:t>년</a:t>
                      </a:r>
                      <a:r>
                        <a:rPr lang="en-US" altLang="ko-KR" smtClean="0"/>
                        <a:t>, 2020</a:t>
                      </a:r>
                      <a:r>
                        <a:rPr lang="ko-KR" altLang="en-US" smtClean="0"/>
                        <a:t>년 </a:t>
                      </a:r>
                      <a:r>
                        <a:rPr lang="en-US" altLang="ko-KR" smtClean="0"/>
                        <a:t>PrEP </a:t>
                      </a:r>
                      <a:r>
                        <a:rPr lang="ko-KR" altLang="en-US" smtClean="0"/>
                        <a:t>관련 설문 조사</a:t>
                      </a:r>
                      <a:endParaRPr lang="en-US" altLang="ko-KR" smtClean="0"/>
                    </a:p>
                    <a:p>
                      <a:pPr marL="742950" lvl="1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mtClean="0"/>
                        <a:t>남성 성소수자의 에이즈 인식과 행태 조사</a:t>
                      </a:r>
                      <a:endParaRPr lang="en-US" altLang="ko-KR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54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1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7D16-9F4B-B1DF-674B-E73E8BD6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09" y="169762"/>
            <a:ext cx="7886700" cy="1325563"/>
          </a:xfrm>
        </p:spPr>
        <p:txBody>
          <a:bodyPr/>
          <a:lstStyle/>
          <a:p>
            <a:r>
              <a:rPr kumimoji="1" lang="ko-Kore-KR" altLang="en-US" dirty="0"/>
              <a:t>선행</a:t>
            </a:r>
            <a:r>
              <a:rPr kumimoji="1" lang="ko-KR" altLang="en-US" dirty="0"/>
              <a:t> 연구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7CB5973-D35B-1BAF-1589-535CC4449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14" y="1836658"/>
            <a:ext cx="3437995" cy="357824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6F00A7-4B48-0ECD-2A38-C416CDE3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" y="1673567"/>
            <a:ext cx="3431690" cy="374133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245BE33-D88B-4F29-F222-83FD60EE078D}"/>
              </a:ext>
            </a:extLst>
          </p:cNvPr>
          <p:cNvSpPr txBox="1">
            <a:spLocks/>
          </p:cNvSpPr>
          <p:nvPr/>
        </p:nvSpPr>
        <p:spPr>
          <a:xfrm>
            <a:off x="4572000" y="732686"/>
            <a:ext cx="4248150" cy="940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일시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/>
              <a:t>(1</a:t>
            </a:r>
            <a:r>
              <a:rPr lang="ko-KR" altLang="en-US" sz="1500" dirty="0"/>
              <a:t>차</a:t>
            </a:r>
            <a:r>
              <a:rPr lang="en-US" altLang="ko-KR" sz="1500" dirty="0"/>
              <a:t>)</a:t>
            </a:r>
            <a:r>
              <a:rPr lang="ko-KR" altLang="en-US" sz="1500" dirty="0"/>
              <a:t> </a:t>
            </a:r>
            <a:r>
              <a:rPr lang="en-US" altLang="ko-KR" sz="1500" dirty="0"/>
              <a:t>2016</a:t>
            </a:r>
            <a:r>
              <a:rPr lang="ko-KR" altLang="en-US" sz="1500" dirty="0"/>
              <a:t>년 </a:t>
            </a:r>
            <a:r>
              <a:rPr lang="en-US" altLang="ko-KR" sz="1500" dirty="0"/>
              <a:t>8</a:t>
            </a:r>
            <a:r>
              <a:rPr lang="ko-KR" altLang="en-US" sz="1500" dirty="0"/>
              <a:t>월</a:t>
            </a:r>
            <a:r>
              <a:rPr lang="en-US" altLang="ko-KR" sz="1500" dirty="0"/>
              <a:t>-11</a:t>
            </a:r>
            <a:r>
              <a:rPr lang="ko-KR" altLang="en-US" sz="1500" dirty="0"/>
              <a:t>월</a:t>
            </a:r>
            <a:r>
              <a:rPr lang="en-US" altLang="ko-KR" sz="1500" dirty="0"/>
              <a:t>, </a:t>
            </a:r>
            <a:r>
              <a:rPr lang="en-US" altLang="ko-KR" sz="1500" dirty="0">
                <a:sym typeface="Wingdings" pitchFamily="2" charset="2"/>
              </a:rPr>
              <a:t>(2</a:t>
            </a:r>
            <a:r>
              <a:rPr lang="ko-KR" altLang="en-US" sz="1500" dirty="0">
                <a:sym typeface="Wingdings" pitchFamily="2" charset="2"/>
              </a:rPr>
              <a:t>차</a:t>
            </a:r>
            <a:r>
              <a:rPr lang="en-US" altLang="ko-KR" sz="1500" dirty="0">
                <a:sym typeface="Wingdings" pitchFamily="2" charset="2"/>
              </a:rPr>
              <a:t>)</a:t>
            </a:r>
            <a:r>
              <a:rPr lang="ko-KR" altLang="en-US" sz="1500" dirty="0">
                <a:sym typeface="Wingdings" pitchFamily="2" charset="2"/>
              </a:rPr>
              <a:t> </a:t>
            </a:r>
            <a:r>
              <a:rPr lang="en-US" altLang="ko-KR" sz="1500" dirty="0"/>
              <a:t>2017</a:t>
            </a:r>
            <a:r>
              <a:rPr lang="ko-KR" altLang="en-US" sz="1500" dirty="0"/>
              <a:t>년 </a:t>
            </a:r>
            <a:r>
              <a:rPr lang="en-US" altLang="ko-KR" sz="1500" dirty="0"/>
              <a:t>8</a:t>
            </a:r>
            <a:r>
              <a:rPr lang="ko-KR" altLang="en-US" sz="1500" dirty="0"/>
              <a:t>월</a:t>
            </a:r>
            <a:endParaRPr lang="en-US" altLang="ko-KR" sz="1500" dirty="0"/>
          </a:p>
          <a:p>
            <a:r>
              <a:rPr lang="ko-KR" altLang="en-US" sz="1500" dirty="0"/>
              <a:t>경로</a:t>
            </a:r>
            <a:r>
              <a:rPr lang="en-US" altLang="ko-KR" sz="1500" dirty="0"/>
              <a:t>: </a:t>
            </a:r>
            <a:r>
              <a:rPr lang="ko-KR" altLang="en-US" sz="1500" dirty="0"/>
              <a:t>국내 </a:t>
            </a:r>
            <a:r>
              <a:rPr lang="ko-KR" altLang="en-US" sz="1500" dirty="0" err="1"/>
              <a:t>커퓨니티</a:t>
            </a:r>
            <a:r>
              <a:rPr lang="ko-KR" altLang="en-US" sz="1500" dirty="0"/>
              <a:t> 포털 사이트</a:t>
            </a:r>
            <a:endParaRPr lang="en-US" altLang="ko-KR" sz="1500" dirty="0"/>
          </a:p>
          <a:p>
            <a:r>
              <a:rPr lang="ko-KR" altLang="en-US" sz="1500" smtClean="0"/>
              <a:t>응답수</a:t>
            </a:r>
            <a:r>
              <a:rPr lang="en-US" altLang="ko-KR" sz="1500" dirty="0"/>
              <a:t>: (1</a:t>
            </a:r>
            <a:r>
              <a:rPr lang="ko-KR" altLang="en-US" sz="1500" dirty="0"/>
              <a:t>차</a:t>
            </a:r>
            <a:r>
              <a:rPr lang="en-US" altLang="ko-KR" sz="1500" dirty="0"/>
              <a:t>)</a:t>
            </a:r>
            <a:r>
              <a:rPr lang="ko-KR" altLang="en-US" sz="1500" dirty="0"/>
              <a:t> </a:t>
            </a:r>
            <a:r>
              <a:rPr lang="en-US" altLang="ko-KR" sz="1500" dirty="0"/>
              <a:t>266</a:t>
            </a:r>
            <a:r>
              <a:rPr lang="ko-KR" altLang="en-US" sz="1500" dirty="0"/>
              <a:t>명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en-US" altLang="ko-KR" sz="1500" dirty="0"/>
              <a:t>(2</a:t>
            </a:r>
            <a:r>
              <a:rPr lang="ko-KR" altLang="en-US" sz="1500" dirty="0"/>
              <a:t>차</a:t>
            </a:r>
            <a:r>
              <a:rPr lang="en-US" altLang="ko-KR" sz="1500" dirty="0"/>
              <a:t>)</a:t>
            </a:r>
            <a:r>
              <a:rPr lang="ko-KR" altLang="en-US" sz="1500" dirty="0"/>
              <a:t> </a:t>
            </a:r>
            <a:r>
              <a:rPr lang="en-US" altLang="ko-KR" sz="1500" dirty="0"/>
              <a:t>123</a:t>
            </a:r>
            <a:r>
              <a:rPr lang="ko-KR" altLang="en-US" sz="1500" dirty="0"/>
              <a:t>명</a:t>
            </a:r>
            <a:endParaRPr lang="en-US" altLang="ko-KR" sz="1500" dirty="0"/>
          </a:p>
          <a:p>
            <a:endParaRPr lang="ko-KR" altLang="en-US" sz="2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07B4C-E589-8C46-B87E-E9D633B18345}"/>
              </a:ext>
            </a:extLst>
          </p:cNvPr>
          <p:cNvSpPr txBox="1"/>
          <p:nvPr/>
        </p:nvSpPr>
        <p:spPr>
          <a:xfrm>
            <a:off x="381560" y="5488304"/>
            <a:ext cx="83808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/>
              <a:t>Reasons MSM did not take </a:t>
            </a:r>
            <a:r>
              <a:rPr lang="en-US" altLang="ko-KR" sz="1600" dirty="0" err="1"/>
              <a:t>PrEP</a:t>
            </a:r>
            <a:r>
              <a:rPr lang="en-US" altLang="ko-KR" sz="1600" dirty="0"/>
              <a:t>:</a:t>
            </a:r>
          </a:p>
          <a:p>
            <a:pPr>
              <a:defRPr/>
            </a:pPr>
            <a:r>
              <a:rPr lang="en-US" altLang="ko-KR" sz="1600" dirty="0"/>
              <a:t>non-reimbursement (</a:t>
            </a:r>
            <a:r>
              <a:rPr lang="en-US" altLang="ko-KR" sz="1600"/>
              <a:t>32</a:t>
            </a:r>
            <a:r>
              <a:rPr lang="en-US" altLang="ko-KR" sz="1600" smtClean="0"/>
              <a:t>%), concerns </a:t>
            </a:r>
            <a:r>
              <a:rPr lang="en-US" altLang="ko-KR" sz="1600" dirty="0"/>
              <a:t>about adverse effects (</a:t>
            </a:r>
            <a:r>
              <a:rPr lang="en-US" altLang="ko-KR" sz="1600"/>
              <a:t>13.2</a:t>
            </a:r>
            <a:r>
              <a:rPr lang="en-US" altLang="ko-KR" sz="1600" smtClean="0"/>
              <a:t>%), fear </a:t>
            </a:r>
            <a:r>
              <a:rPr lang="en-US" altLang="ko-KR" sz="1600" dirty="0"/>
              <a:t>of exposing their </a:t>
            </a:r>
            <a:r>
              <a:rPr lang="en-US" altLang="ko-KR" sz="1600" dirty="0" err="1"/>
              <a:t>PrEP</a:t>
            </a:r>
            <a:r>
              <a:rPr lang="en-US" altLang="ko-KR" sz="1600" dirty="0"/>
              <a:t> user status (18%)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59148-115B-0CC8-75E3-6FF101912179}"/>
              </a:ext>
            </a:extLst>
          </p:cNvPr>
          <p:cNvSpPr txBox="1"/>
          <p:nvPr/>
        </p:nvSpPr>
        <p:spPr>
          <a:xfrm>
            <a:off x="6277970" y="6392707"/>
            <a:ext cx="28660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50" dirty="0"/>
              <a:t>장현아</a:t>
            </a:r>
            <a:r>
              <a:rPr kumimoji="1" lang="en-US" altLang="ko-KR" sz="1350" dirty="0"/>
              <a:t>,</a:t>
            </a:r>
            <a:r>
              <a:rPr kumimoji="1" lang="ko-KR" altLang="en-US" sz="1350" dirty="0"/>
              <a:t> </a:t>
            </a:r>
            <a:r>
              <a:rPr kumimoji="1" lang="ko-Kore-KR" altLang="en-US" sz="1350" dirty="0"/>
              <a:t>김신우</a:t>
            </a:r>
            <a:r>
              <a:rPr kumimoji="1" lang="en-US" altLang="ko-Kore-KR" sz="1350" dirty="0"/>
              <a:t>,</a:t>
            </a:r>
            <a:r>
              <a:rPr kumimoji="1" lang="ko-KR" altLang="en-US" sz="1350" dirty="0"/>
              <a:t> 최준용</a:t>
            </a:r>
            <a:r>
              <a:rPr kumimoji="1" lang="en-US" altLang="ko-KR" sz="1350" dirty="0"/>
              <a:t>,</a:t>
            </a:r>
            <a:r>
              <a:rPr kumimoji="1" lang="ko-KR" altLang="en-US" sz="1350" dirty="0"/>
              <a:t> </a:t>
            </a:r>
            <a:r>
              <a:rPr kumimoji="1" lang="en-US" altLang="ko-KR" sz="1350" dirty="0"/>
              <a:t>JKMS, 2017</a:t>
            </a:r>
            <a:endParaRPr kumimoji="1" lang="ko-Kore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2784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11" y="259996"/>
            <a:ext cx="7886700" cy="994172"/>
          </a:xfrm>
        </p:spPr>
        <p:txBody>
          <a:bodyPr/>
          <a:lstStyle/>
          <a:p>
            <a:r>
              <a:rPr lang="ko-KR" altLang="en-US" dirty="0"/>
              <a:t>선행 연구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93515" y="783726"/>
            <a:ext cx="4238513" cy="103431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ko-KR" altLang="en-US" sz="1800" dirty="0"/>
              <a:t>일시</a:t>
            </a:r>
            <a:r>
              <a:rPr lang="en-US" altLang="ko-KR" sz="1800" dirty="0"/>
              <a:t>: 2022.1.13-2.27</a:t>
            </a:r>
          </a:p>
          <a:p>
            <a:r>
              <a:rPr lang="ko-KR" altLang="en-US" sz="1800" dirty="0"/>
              <a:t>경로</a:t>
            </a:r>
            <a:r>
              <a:rPr lang="en-US" altLang="ko-KR" sz="1800" dirty="0"/>
              <a:t>: </a:t>
            </a:r>
            <a:r>
              <a:rPr lang="ko-KR" altLang="en-US" sz="1800" dirty="0"/>
              <a:t>국내 </a:t>
            </a:r>
            <a:r>
              <a:rPr lang="ko-KR" altLang="en-US" sz="1800" dirty="0" err="1"/>
              <a:t>커퓨니티</a:t>
            </a:r>
            <a:r>
              <a:rPr lang="ko-KR" altLang="en-US" sz="1800" dirty="0"/>
              <a:t> 포털 사이트</a:t>
            </a:r>
            <a:endParaRPr lang="en-US" altLang="ko-KR" sz="1800" dirty="0"/>
          </a:p>
          <a:p>
            <a:r>
              <a:rPr lang="ko-KR" altLang="en-US" sz="1800" smtClean="0"/>
              <a:t>응답수</a:t>
            </a:r>
            <a:r>
              <a:rPr lang="en-US" altLang="ko-KR" sz="1800"/>
              <a:t>: </a:t>
            </a:r>
            <a:r>
              <a:rPr lang="en-US" altLang="ko-KR" sz="1800" smtClean="0"/>
              <a:t>MSM (1000</a:t>
            </a:r>
            <a:r>
              <a:rPr lang="en-US" altLang="ko-KR" sz="1800"/>
              <a:t>), FTM (1), MTF (5</a:t>
            </a:r>
            <a:r>
              <a:rPr lang="en-US" altLang="ko-KR" sz="1800" smtClean="0"/>
              <a:t>)</a:t>
            </a:r>
            <a:endParaRPr lang="en-US" altLang="ko-KR" sz="1500" dirty="0"/>
          </a:p>
          <a:p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242361"/>
              </p:ext>
            </p:extLst>
          </p:nvPr>
        </p:nvGraphicFramePr>
        <p:xfrm>
          <a:off x="-225742" y="2475157"/>
          <a:ext cx="3377733" cy="2613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62377"/>
              </p:ext>
            </p:extLst>
          </p:nvPr>
        </p:nvGraphicFramePr>
        <p:xfrm>
          <a:off x="2884227" y="2087883"/>
          <a:ext cx="5668101" cy="3387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66125" y="6381240"/>
            <a:ext cx="42923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/>
              <a:t>백예지</a:t>
            </a:r>
            <a:r>
              <a:rPr lang="en-US" altLang="ko-KR" sz="1350" dirty="0"/>
              <a:t>, </a:t>
            </a:r>
            <a:r>
              <a:rPr lang="ko-KR" altLang="en-US" sz="1350" dirty="0" err="1"/>
              <a:t>성기호</a:t>
            </a:r>
            <a:r>
              <a:rPr lang="en-US" altLang="ko-KR" sz="1350" dirty="0"/>
              <a:t>, </a:t>
            </a:r>
            <a:r>
              <a:rPr lang="ko-KR" altLang="en-US" sz="1350" dirty="0" err="1"/>
              <a:t>염유식</a:t>
            </a:r>
            <a:r>
              <a:rPr lang="en-US" altLang="ko-KR" sz="1350" dirty="0"/>
              <a:t>, </a:t>
            </a:r>
            <a:r>
              <a:rPr lang="ko-KR" altLang="en-US" sz="1350" dirty="0"/>
              <a:t>최준용</a:t>
            </a:r>
            <a:r>
              <a:rPr lang="en-US" altLang="ko-KR" sz="1350" dirty="0"/>
              <a:t>, Unpublished data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3515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061" y="85454"/>
            <a:ext cx="8246409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선행 연구 </a:t>
            </a:r>
            <a:r>
              <a:rPr lang="en-US" altLang="ko-KR" sz="4000" dirty="0"/>
              <a:t>3</a:t>
            </a:r>
            <a:r>
              <a:rPr lang="en-US" altLang="ko-KR" sz="4000"/>
              <a:t>. 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5593" y="1818658"/>
            <a:ext cx="8655842" cy="4351338"/>
          </a:xfrm>
        </p:spPr>
        <p:txBody>
          <a:bodyPr>
            <a:noAutofit/>
          </a:bodyPr>
          <a:lstStyle/>
          <a:p>
            <a:r>
              <a:rPr lang="en-US" altLang="ko-KR" sz="2400" smtClean="0"/>
              <a:t>The </a:t>
            </a:r>
            <a:r>
              <a:rPr lang="en-US" altLang="ko-KR" sz="2400" dirty="0"/>
              <a:t>reasons for participating in the study </a:t>
            </a:r>
          </a:p>
          <a:p>
            <a:pPr lvl="1"/>
            <a:r>
              <a:rPr lang="en-US" altLang="ko-KR" sz="2000" dirty="0"/>
              <a:t>to reduce the risk of HIV infection via </a:t>
            </a:r>
            <a:r>
              <a:rPr lang="en-US" altLang="ko-KR" sz="2000" dirty="0" err="1"/>
              <a:t>PrEP</a:t>
            </a:r>
            <a:r>
              <a:rPr lang="en-US" altLang="ko-KR" sz="2000" dirty="0"/>
              <a:t> (32.9%)</a:t>
            </a:r>
          </a:p>
          <a:p>
            <a:pPr lvl="1"/>
            <a:r>
              <a:rPr lang="en-US" altLang="ko-KR" sz="2000" dirty="0"/>
              <a:t>to receive regular counseling from the physician to reduce the risk of HIV infection (20.9%)</a:t>
            </a:r>
          </a:p>
          <a:p>
            <a:pPr lvl="1"/>
            <a:r>
              <a:rPr lang="en-US" altLang="ko-KR" sz="2000" dirty="0"/>
              <a:t>a willingness to contribute to the progress of science (17.0%)</a:t>
            </a:r>
          </a:p>
          <a:p>
            <a:pPr lvl="1"/>
            <a:r>
              <a:rPr lang="en-US" altLang="ko-KR" sz="2000" dirty="0"/>
              <a:t>a desire to support the gay community (14.8%).</a:t>
            </a:r>
          </a:p>
          <a:p>
            <a:r>
              <a:rPr lang="ko-KR" altLang="en-US" sz="2400"/>
              <a:t>안정성과 효능을 확인</a:t>
            </a:r>
            <a:r>
              <a:rPr lang="en-US" altLang="ko-KR" sz="2400"/>
              <a:t>; </a:t>
            </a:r>
            <a:r>
              <a:rPr lang="ko-KR" altLang="en-US" sz="2400" smtClean="0"/>
              <a:t>약 </a:t>
            </a:r>
            <a:r>
              <a:rPr lang="en-US" altLang="ko-KR" sz="2400" smtClean="0"/>
              <a:t>400</a:t>
            </a:r>
            <a:r>
              <a:rPr lang="ko-KR" altLang="en-US" sz="2400" smtClean="0"/>
              <a:t>일 동안 </a:t>
            </a:r>
            <a:r>
              <a:rPr lang="en-US" altLang="ko-KR" sz="2400"/>
              <a:t>Retention-in-care 77</a:t>
            </a:r>
            <a:r>
              <a:rPr lang="en-US" altLang="ko-KR" sz="2400" smtClean="0"/>
              <a:t>%, drug adherence</a:t>
            </a:r>
            <a:r>
              <a:rPr lang="ko-KR" altLang="en-US" sz="2400" smtClean="0"/>
              <a:t>는</a:t>
            </a:r>
            <a:r>
              <a:rPr lang="en-US" altLang="ko-KR" sz="2400" smtClean="0"/>
              <a:t>41.7% </a:t>
            </a:r>
            <a:endParaRPr lang="en-US" altLang="ko-KR" sz="2400"/>
          </a:p>
          <a:p>
            <a:r>
              <a:rPr lang="en-US" altLang="ko-KR" sz="2400" smtClean="0"/>
              <a:t>The </a:t>
            </a:r>
            <a:r>
              <a:rPr lang="en-US" altLang="ko-KR" sz="2400" dirty="0"/>
              <a:t>reasons for poor compliance </a:t>
            </a:r>
          </a:p>
          <a:p>
            <a:pPr lvl="1"/>
            <a:r>
              <a:rPr lang="en-US" altLang="ko-KR" sz="2000" dirty="0"/>
              <a:t>not carrying </a:t>
            </a:r>
            <a:r>
              <a:rPr lang="en-US" altLang="ko-KR" sz="2000" dirty="0" err="1"/>
              <a:t>PrEP</a:t>
            </a:r>
            <a:r>
              <a:rPr lang="en-US" altLang="ko-KR" sz="2000" dirty="0"/>
              <a:t> (5.3%), not having sex recently (3.9%), or forgetting the pills (2.3%). </a:t>
            </a:r>
          </a:p>
          <a:p>
            <a:r>
              <a:rPr lang="en-US" altLang="ko-KR" sz="2400" dirty="0"/>
              <a:t>No</a:t>
            </a:r>
            <a:r>
              <a:rPr lang="ko-KR" altLang="en-US" sz="2400" dirty="0"/>
              <a:t> </a:t>
            </a:r>
            <a:r>
              <a:rPr lang="en-US" altLang="ko-KR" sz="2400" dirty="0"/>
              <a:t>risk compensation behaviors </a:t>
            </a:r>
          </a:p>
          <a:p>
            <a:r>
              <a:rPr lang="en-US" altLang="ko-KR" sz="2400" dirty="0"/>
              <a:t>Importance of service (counselling) in the implementation of </a:t>
            </a:r>
            <a:r>
              <a:rPr lang="en-US" altLang="ko-KR" sz="2400" dirty="0" err="1"/>
              <a:t>PrEP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F9A23-BEF0-DE64-0BBD-40E98DE02B55}"/>
              </a:ext>
            </a:extLst>
          </p:cNvPr>
          <p:cNvSpPr txBox="1"/>
          <p:nvPr/>
        </p:nvSpPr>
        <p:spPr>
          <a:xfrm>
            <a:off x="7200930" y="6557918"/>
            <a:ext cx="19430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50" smtClean="0"/>
              <a:t>백예지</a:t>
            </a:r>
            <a:r>
              <a:rPr kumimoji="1" lang="en-US" altLang="ko-KR" sz="1350" smtClean="0"/>
              <a:t>, </a:t>
            </a:r>
            <a:r>
              <a:rPr kumimoji="1" lang="ko-KR" altLang="en-US" sz="1350" smtClean="0"/>
              <a:t>최준용</a:t>
            </a:r>
            <a:r>
              <a:rPr kumimoji="1" lang="en-US" altLang="ko-KR" sz="1350" smtClean="0"/>
              <a:t>. </a:t>
            </a:r>
            <a:r>
              <a:rPr kumimoji="1" lang="ko-KR" altLang="en-US" sz="1350" smtClean="0"/>
              <a:t>투고중</a:t>
            </a:r>
            <a:endParaRPr kumimoji="1" lang="ko-Kore-KR" altLang="en-US" sz="135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93514" y="539566"/>
            <a:ext cx="4327921" cy="103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일시</a:t>
            </a:r>
            <a:r>
              <a:rPr lang="en-US" altLang="ko-KR" sz="1800" smtClean="0"/>
              <a:t>: 2020.6.12-2023.1.13</a:t>
            </a:r>
          </a:p>
          <a:p>
            <a:r>
              <a:rPr lang="ko-KR" altLang="en-US" sz="1800" smtClean="0"/>
              <a:t>세브란스 병원</a:t>
            </a:r>
            <a:r>
              <a:rPr lang="en-US" altLang="ko-KR" sz="1800" smtClean="0"/>
              <a:t>, </a:t>
            </a:r>
            <a:r>
              <a:rPr lang="ko-KR" altLang="en-US" sz="1800" smtClean="0"/>
              <a:t>남성 동성애자 모집 공고</a:t>
            </a:r>
            <a:endParaRPr lang="en-US" altLang="ko-KR" sz="1800" smtClean="0"/>
          </a:p>
          <a:p>
            <a:r>
              <a:rPr lang="ko-KR" altLang="en-US" sz="1800" smtClean="0"/>
              <a:t>대상자수</a:t>
            </a:r>
            <a:r>
              <a:rPr lang="en-US" altLang="ko-KR" sz="1800" smtClean="0"/>
              <a:t>: 100</a:t>
            </a:r>
            <a:r>
              <a:rPr lang="ko-KR" altLang="en-US" sz="1800" smtClean="0"/>
              <a:t>명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1064" y="1363695"/>
            <a:ext cx="358229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/>
                </a:solidFill>
              </a:rPr>
              <a:t>PrEP demonstration study </a:t>
            </a:r>
            <a:endParaRPr lang="ko-KR" alt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0196" y="286275"/>
            <a:ext cx="7886700" cy="994172"/>
          </a:xfrm>
        </p:spPr>
        <p:txBody>
          <a:bodyPr/>
          <a:lstStyle/>
          <a:p>
            <a:r>
              <a:rPr lang="en-US" altLang="ko-KR" dirty="0"/>
              <a:t>Implementation of </a:t>
            </a:r>
            <a:r>
              <a:rPr lang="en-US" altLang="ko-KR" dirty="0" err="1"/>
              <a:t>PrEP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24DEB83-1812-B05F-07A9-968C7BE6D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94441"/>
              </p:ext>
            </p:extLst>
          </p:nvPr>
        </p:nvGraphicFramePr>
        <p:xfrm>
          <a:off x="270196" y="4526403"/>
          <a:ext cx="8261420" cy="10287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55010">
                  <a:extLst>
                    <a:ext uri="{9D8B030D-6E8A-4147-A177-3AD203B41FA5}">
                      <a16:colId xmlns:a16="http://schemas.microsoft.com/office/drawing/2014/main" val="809283573"/>
                    </a:ext>
                  </a:extLst>
                </a:gridCol>
                <a:gridCol w="2239254">
                  <a:extLst>
                    <a:ext uri="{9D8B030D-6E8A-4147-A177-3AD203B41FA5}">
                      <a16:colId xmlns:a16="http://schemas.microsoft.com/office/drawing/2014/main" val="3536076695"/>
                    </a:ext>
                  </a:extLst>
                </a:gridCol>
                <a:gridCol w="2386535">
                  <a:extLst>
                    <a:ext uri="{9D8B030D-6E8A-4147-A177-3AD203B41FA5}">
                      <a16:colId xmlns:a16="http://schemas.microsoft.com/office/drawing/2014/main" val="3732815387"/>
                    </a:ext>
                  </a:extLst>
                </a:gridCol>
                <a:gridCol w="2280621">
                  <a:extLst>
                    <a:ext uri="{9D8B030D-6E8A-4147-A177-3AD203B41FA5}">
                      <a16:colId xmlns:a16="http://schemas.microsoft.com/office/drawing/2014/main" val="270437833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ko-Kore-KR" sz="1800" dirty="0"/>
                        <a:t>Barriers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RCT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Demonstration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Real world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7754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ko-Kore-KR" sz="1800" dirty="0"/>
                        <a:t>Cost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81929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ko-Kore-KR" sz="1800" dirty="0"/>
                        <a:t>Accessibility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mtClean="0"/>
                        <a:t>△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9425077"/>
                  </a:ext>
                </a:extLst>
              </a:tr>
            </a:tbl>
          </a:graphicData>
        </a:graphic>
      </p:graphicFrame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C9BC26F4-2315-DA30-756A-CDC65C751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494954"/>
              </p:ext>
            </p:extLst>
          </p:nvPr>
        </p:nvGraphicFramePr>
        <p:xfrm>
          <a:off x="1072419" y="1062487"/>
          <a:ext cx="7867184" cy="320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571151-7E77-1A4F-C22B-4650F4F4DE75}"/>
              </a:ext>
            </a:extLst>
          </p:cNvPr>
          <p:cNvSpPr txBox="1"/>
          <p:nvPr/>
        </p:nvSpPr>
        <p:spPr>
          <a:xfrm>
            <a:off x="1319845" y="3425976"/>
            <a:ext cx="163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iPrEx</a:t>
            </a:r>
            <a:endParaRPr kumimoji="1" lang="en-US" altLang="ko-Kore-KR" dirty="0"/>
          </a:p>
          <a:p>
            <a:r>
              <a:rPr kumimoji="1" lang="en-US" altLang="ko-Kore-KR" dirty="0"/>
              <a:t>Partners </a:t>
            </a:r>
            <a:r>
              <a:rPr kumimoji="1" lang="en-US" altLang="ko-Kore-KR" dirty="0" err="1"/>
              <a:t>PrEP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90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A1387-1482-4FCF-99E3-3BCBC4AF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02" y="160730"/>
            <a:ext cx="7886700" cy="1325563"/>
          </a:xfrm>
        </p:spPr>
        <p:txBody>
          <a:bodyPr/>
          <a:lstStyle/>
          <a:p>
            <a:r>
              <a:rPr kumimoji="1" lang="ko-Kore-KR" altLang="en-US" dirty="0"/>
              <a:t>설문</a:t>
            </a:r>
            <a:r>
              <a:rPr kumimoji="1" lang="ko-KR" altLang="en-US" dirty="0"/>
              <a:t> 조사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9F9A2-E915-6985-B510-66532E6F0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31" y="1631988"/>
            <a:ext cx="7886700" cy="4351338"/>
          </a:xfrm>
        </p:spPr>
        <p:txBody>
          <a:bodyPr/>
          <a:lstStyle/>
          <a:p>
            <a:r>
              <a:rPr lang="ko-KR" altLang="en-US" smtClean="0"/>
              <a:t>감염취약군 대상으로 </a:t>
            </a:r>
            <a:r>
              <a:rPr lang="ko-KR" altLang="en-US" dirty="0"/>
              <a:t>설문 조사</a:t>
            </a:r>
            <a:endParaRPr lang="en-US" altLang="ko-KR" dirty="0"/>
          </a:p>
          <a:p>
            <a:pPr lvl="1"/>
            <a:r>
              <a:rPr lang="en-US" altLang="ko-KR" dirty="0" err="1"/>
              <a:t>PrEP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/>
              <a:t>인지도</a:t>
            </a:r>
            <a:r>
              <a:rPr lang="en-US" altLang="ko-KR" smtClean="0"/>
              <a:t>, </a:t>
            </a:r>
            <a:r>
              <a:rPr lang="ko-KR" altLang="en-US" smtClean="0"/>
              <a:t>지식</a:t>
            </a:r>
            <a:r>
              <a:rPr lang="en-US" altLang="ko-KR" smtClean="0"/>
              <a:t>, </a:t>
            </a:r>
            <a:r>
              <a:rPr lang="ko-KR" altLang="en-US" smtClean="0"/>
              <a:t>수용성</a:t>
            </a:r>
            <a:r>
              <a:rPr lang="en-US" altLang="ko-KR" smtClean="0"/>
              <a:t> </a:t>
            </a:r>
          </a:p>
          <a:p>
            <a:pPr lvl="1"/>
            <a:r>
              <a:rPr lang="ko-KR" altLang="en-US" smtClean="0"/>
              <a:t>처방 경험</a:t>
            </a:r>
            <a:r>
              <a:rPr lang="en-US" altLang="ko-KR" smtClean="0"/>
              <a:t>, </a:t>
            </a:r>
            <a:r>
              <a:rPr lang="ko-KR" altLang="en-US" dirty="0"/>
              <a:t>순응도</a:t>
            </a:r>
            <a:r>
              <a:rPr lang="en-US" altLang="ko-KR" dirty="0"/>
              <a:t>(</a:t>
            </a:r>
            <a:r>
              <a:rPr lang="en-US" altLang="ko-KR"/>
              <a:t>adherence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해외 </a:t>
            </a:r>
            <a:r>
              <a:rPr lang="ko-KR" altLang="en-US" dirty="0"/>
              <a:t>직구 </a:t>
            </a:r>
            <a:r>
              <a:rPr lang="ko-KR" altLang="en-US"/>
              <a:t>경험 </a:t>
            </a:r>
            <a:r>
              <a:rPr lang="ko-KR" altLang="en-US" smtClean="0"/>
              <a:t>유무</a:t>
            </a:r>
            <a:r>
              <a:rPr lang="en-US" altLang="ko-KR" smtClean="0"/>
              <a:t>, </a:t>
            </a:r>
            <a:r>
              <a:rPr lang="ko-KR" altLang="en-US" smtClean="0"/>
              <a:t>구매 경로</a:t>
            </a:r>
            <a:endParaRPr lang="en-US" altLang="ko-KR" smtClean="0"/>
          </a:p>
          <a:p>
            <a:pPr lvl="1"/>
            <a:r>
              <a:rPr lang="ko-KR" altLang="en-US" smtClean="0"/>
              <a:t>위험 행동 패턴</a:t>
            </a:r>
            <a:endParaRPr lang="ko-KR" altLang="en-US" dirty="0"/>
          </a:p>
          <a:p>
            <a:endParaRPr kumimoji="1" lang="ko-Kore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264023" y="4117061"/>
            <a:ext cx="2602339" cy="18662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5261" y="4763558"/>
            <a:ext cx="18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Gay 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614568" y="4117061"/>
            <a:ext cx="2404335" cy="18308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42412" y="4833026"/>
            <a:ext cx="142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bisexual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88197" y="5383599"/>
            <a:ext cx="2086998" cy="1191538"/>
          </a:xfrm>
          <a:prstGeom prst="ellipse">
            <a:avLst/>
          </a:prstGeom>
          <a:solidFill>
            <a:srgbClr val="FE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28740" y="5839840"/>
            <a:ext cx="198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transgender</a:t>
            </a:r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2538469" y="5071089"/>
            <a:ext cx="1633974" cy="696046"/>
          </a:xfrm>
          <a:prstGeom prst="diamond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25296" y="5244662"/>
            <a:ext cx="13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감염취약군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51637" y="4216998"/>
            <a:ext cx="1190775" cy="85409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79918" y="4466397"/>
            <a:ext cx="73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MSM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5921" y="242093"/>
            <a:ext cx="7886700" cy="1325563"/>
          </a:xfrm>
        </p:spPr>
        <p:txBody>
          <a:bodyPr/>
          <a:lstStyle/>
          <a:p>
            <a:r>
              <a:rPr lang="en-US" altLang="ko-KR" smtClean="0"/>
              <a:t>PrEP APPEAL study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330" y="1409943"/>
            <a:ext cx="4145759" cy="25160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35791"/>
          <a:stretch/>
        </p:blipFill>
        <p:spPr>
          <a:xfrm>
            <a:off x="5358204" y="1417050"/>
            <a:ext cx="3473824" cy="4867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70340" t="17203" b="40582"/>
          <a:stretch/>
        </p:blipFill>
        <p:spPr>
          <a:xfrm>
            <a:off x="5358204" y="4625788"/>
            <a:ext cx="1604682" cy="20547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330" y="4092508"/>
            <a:ext cx="4823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Main findings (in high-income countries)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/>
              <a:t>A</a:t>
            </a:r>
            <a:r>
              <a:rPr lang="en-US" altLang="ko-KR" smtClean="0"/>
              <a:t>wareness: 91% MSM 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Current PrEP users: 19%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Preference: 70%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Cost (most important driver)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Side effects (second most important driver)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448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Banjamin Bavinton, UNSW Kirby Institute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5163" y="0"/>
            <a:ext cx="7886700" cy="1325563"/>
          </a:xfrm>
        </p:spPr>
        <p:txBody>
          <a:bodyPr/>
          <a:lstStyle/>
          <a:p>
            <a:r>
              <a:rPr lang="en-US" altLang="ko-KR" dirty="0"/>
              <a:t>Mpox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162" y="1600159"/>
            <a:ext cx="8547623" cy="4714579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Zoonotic infection caused by </a:t>
            </a:r>
            <a:r>
              <a:rPr lang="en" altLang="ko-Kore-KR" dirty="0" err="1"/>
              <a:t>Orthopoxvirus</a:t>
            </a:r>
            <a:r>
              <a:rPr lang="ko-KR" altLang="en-US" dirty="0"/>
              <a:t> </a:t>
            </a:r>
            <a:endParaRPr lang="en" altLang="ko-Kore-KR" dirty="0"/>
          </a:p>
          <a:p>
            <a:pPr lvl="1"/>
            <a:r>
              <a:rPr lang="en" altLang="ko-Kore-KR" dirty="0"/>
              <a:t>First identified in humans in 1970 in DR Congo</a:t>
            </a:r>
          </a:p>
          <a:p>
            <a:pPr lvl="1"/>
            <a:r>
              <a:rPr lang="en-US" altLang="ko-Kore-KR" dirty="0"/>
              <a:t>Global outbreak first recognized in Europe in May 2020</a:t>
            </a:r>
            <a:endParaRPr lang="en" altLang="ko-Kore-KR" dirty="0"/>
          </a:p>
          <a:p>
            <a:pPr lvl="1"/>
            <a:r>
              <a:rPr lang="en" altLang="ko-Kore-KR" dirty="0"/>
              <a:t>Clade I</a:t>
            </a:r>
            <a:r>
              <a:rPr lang="en-US" altLang="ko-Kore-KR" dirty="0"/>
              <a:t>I</a:t>
            </a:r>
            <a:r>
              <a:rPr lang="en" altLang="ko-Kore-KR" dirty="0"/>
              <a:t>b: </a:t>
            </a:r>
            <a:r>
              <a:rPr lang="ko-KR" altLang="en-US" dirty="0"/>
              <a:t>전세계적으로 확산</a:t>
            </a:r>
            <a:r>
              <a:rPr lang="en-US" altLang="ko-KR" dirty="0"/>
              <a:t>,</a:t>
            </a:r>
            <a:r>
              <a:rPr lang="ko-KR" altLang="en-US" dirty="0"/>
              <a:t> 산발적 발생 지속되며</a:t>
            </a:r>
            <a:r>
              <a:rPr lang="en" altLang="ko-Kore-KR" dirty="0"/>
              <a:t/>
            </a:r>
            <a:br>
              <a:rPr lang="en" altLang="ko-Kore-KR" dirty="0"/>
            </a:br>
            <a:r>
              <a:rPr lang="ko-KR" altLang="en-US" dirty="0"/>
              <a:t>주로 사람간 성매개를 통해 전파</a:t>
            </a:r>
            <a:endParaRPr lang="en" altLang="ko-Kore-KR" dirty="0"/>
          </a:p>
          <a:p>
            <a:r>
              <a:rPr lang="en-US" altLang="ko-KR" dirty="0"/>
              <a:t>Systemic illness including fever, myalgia, rash simulating other vesicular eruptions</a:t>
            </a:r>
          </a:p>
          <a:p>
            <a:r>
              <a:rPr lang="en-US" altLang="ko-Kore-KR" dirty="0"/>
              <a:t>Mostly</a:t>
            </a:r>
            <a:r>
              <a:rPr lang="en" altLang="ko-Kore-KR" dirty="0"/>
              <a:t> self-limited</a:t>
            </a:r>
            <a:r>
              <a:rPr lang="en-US" altLang="ko-Kore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2-4</a:t>
            </a:r>
            <a:r>
              <a:rPr lang="ko-KR" altLang="en-US" dirty="0"/>
              <a:t>주 증상 </a:t>
            </a:r>
            <a:endParaRPr lang="en-US" altLang="ko-KR" dirty="0"/>
          </a:p>
          <a:p>
            <a:r>
              <a:rPr lang="ko-KR" altLang="en-US" dirty="0"/>
              <a:t>무증상 전파가 가능함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b="1">
                <a:solidFill>
                  <a:schemeClr val="accent2"/>
                </a:solidFill>
              </a:rPr>
              <a:t>PrEP</a:t>
            </a:r>
            <a:r>
              <a:rPr lang="ko-KR" altLang="en-US" b="1">
                <a:solidFill>
                  <a:schemeClr val="accent2"/>
                </a:solidFill>
              </a:rPr>
              <a:t>이 필요한 활발한 성관계를 하는 인구 </a:t>
            </a:r>
            <a:r>
              <a:rPr lang="ko-KR" altLang="en-US" b="1" smtClean="0">
                <a:solidFill>
                  <a:schemeClr val="accent2"/>
                </a:solidFill>
              </a:rPr>
              <a:t>집단과 일치</a:t>
            </a:r>
            <a:endParaRPr lang="en-US" altLang="ko-KR" b="1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1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6D012-5A2D-5184-C899-19E34ACA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35" y="96184"/>
            <a:ext cx="7886700" cy="1325563"/>
          </a:xfrm>
        </p:spPr>
        <p:txBody>
          <a:bodyPr/>
          <a:lstStyle/>
          <a:p>
            <a:r>
              <a:rPr kumimoji="1" lang="ko-Kore-KR" altLang="en-US" dirty="0"/>
              <a:t>국내</a:t>
            </a:r>
            <a:r>
              <a:rPr kumimoji="1" lang="ko-KR" altLang="en-US" dirty="0"/>
              <a:t> </a:t>
            </a:r>
            <a:r>
              <a:rPr kumimoji="1" lang="en-US" altLang="ko-KR" dirty="0"/>
              <a:t>mpox </a:t>
            </a:r>
            <a:r>
              <a:rPr kumimoji="1" lang="ko-KR" altLang="en-US" dirty="0"/>
              <a:t>유행</a:t>
            </a:r>
            <a:endParaRPr kumimoji="1" lang="ko-Kore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2023</a:t>
            </a:r>
            <a:r>
              <a:rPr lang="ko-KR" altLang="en-US"/>
              <a:t>년 </a:t>
            </a:r>
            <a:r>
              <a:rPr lang="en-US" altLang="ko-KR"/>
              <a:t>151</a:t>
            </a:r>
            <a:r>
              <a:rPr lang="ko-KR" altLang="en-US"/>
              <a:t>명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0" y="1421747"/>
            <a:ext cx="9030920" cy="324707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365486" y="4599461"/>
            <a:ext cx="0" cy="98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5583219"/>
            <a:ext cx="133722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/>
              <a:t>2022</a:t>
            </a:r>
            <a:r>
              <a:rPr lang="ko-KR" altLang="en-US"/>
              <a:t>년 </a:t>
            </a:r>
            <a:r>
              <a:rPr lang="en-US" altLang="ko-KR"/>
              <a:t>6</a:t>
            </a:r>
            <a:r>
              <a:rPr lang="ko-KR" altLang="en-US"/>
              <a:t>월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1057" y="4668819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2022</a:t>
            </a:r>
            <a:r>
              <a:rPr lang="ko-KR" altLang="en-US"/>
              <a:t>년 </a:t>
            </a:r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ko-KR" altLang="en-US" smtClean="0">
                <a:solidFill>
                  <a:srgbClr val="FF0000"/>
                </a:solidFill>
              </a:rPr>
              <a:t>명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69358" y="469620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2023</a:t>
            </a:r>
            <a:r>
              <a:rPr lang="ko-KR" altLang="en-US"/>
              <a:t>년 </a:t>
            </a:r>
            <a:r>
              <a:rPr lang="en-US" altLang="ko-KR">
                <a:solidFill>
                  <a:srgbClr val="FF0000"/>
                </a:solidFill>
              </a:rPr>
              <a:t>151</a:t>
            </a:r>
            <a:r>
              <a:rPr lang="ko-KR" altLang="en-US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9129" y="469620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2024</a:t>
            </a:r>
            <a:r>
              <a:rPr lang="ko-KR" altLang="en-US" smtClean="0"/>
              <a:t>년 </a:t>
            </a:r>
            <a:r>
              <a:rPr lang="en-US" altLang="ko-KR"/>
              <a:t>28</a:t>
            </a:r>
            <a:r>
              <a:rPr lang="ko-KR" altLang="en-US"/>
              <a:t>주차 </a:t>
            </a:r>
            <a:r>
              <a:rPr lang="en-US" altLang="ko-KR" smtClean="0">
                <a:solidFill>
                  <a:srgbClr val="FF0000"/>
                </a:solidFill>
              </a:rPr>
              <a:t>7</a:t>
            </a:r>
            <a:r>
              <a:rPr lang="ko-KR" altLang="en-US" smtClean="0">
                <a:solidFill>
                  <a:srgbClr val="FF0000"/>
                </a:solidFill>
              </a:rPr>
              <a:t>명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3282" y="1305035"/>
            <a:ext cx="2692069" cy="3293209"/>
          </a:xfrm>
          <a:prstGeom prst="rect">
            <a:avLst/>
          </a:prstGeom>
          <a:solidFill>
            <a:srgbClr val="FFF2CC">
              <a:alpha val="25882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2"/>
                </a:solidFill>
              </a:rPr>
              <a:t>예방접종 </a:t>
            </a:r>
            <a:r>
              <a:rPr lang="en-US" altLang="ko-KR" sz="1600" b="1" smtClean="0">
                <a:solidFill>
                  <a:srgbClr val="FF0000"/>
                </a:solidFill>
              </a:rPr>
              <a:t>JYNNEOS</a:t>
            </a:r>
          </a:p>
          <a:p>
            <a:r>
              <a:rPr lang="en-US" altLang="ko-KR" sz="1600" smtClean="0">
                <a:solidFill>
                  <a:schemeClr val="accent2"/>
                </a:solidFill>
              </a:rPr>
              <a:t>[2023</a:t>
            </a:r>
            <a:r>
              <a:rPr lang="ko-KR" altLang="en-US" sz="1600">
                <a:solidFill>
                  <a:schemeClr val="accent2"/>
                </a:solidFill>
              </a:rPr>
              <a:t>년 </a:t>
            </a:r>
            <a:r>
              <a:rPr lang="en-US" altLang="ko-KR" sz="1600">
                <a:solidFill>
                  <a:schemeClr val="accent2"/>
                </a:solidFill>
              </a:rPr>
              <a:t>6</a:t>
            </a:r>
            <a:r>
              <a:rPr lang="ko-KR" altLang="en-US" sz="1600" smtClean="0">
                <a:solidFill>
                  <a:schemeClr val="accent2"/>
                </a:solidFill>
              </a:rPr>
              <a:t>월</a:t>
            </a:r>
            <a:r>
              <a:rPr lang="en-US" altLang="ko-KR" sz="1600" smtClean="0">
                <a:solidFill>
                  <a:schemeClr val="accent2"/>
                </a:solidFill>
              </a:rPr>
              <a:t>-</a:t>
            </a:r>
            <a:r>
              <a:rPr lang="ko-KR" altLang="en-US" sz="1600" smtClean="0">
                <a:solidFill>
                  <a:schemeClr val="accent2"/>
                </a:solidFill>
              </a:rPr>
              <a:t> </a:t>
            </a:r>
            <a:r>
              <a:rPr lang="en-US" altLang="ko-KR" sz="1600">
                <a:solidFill>
                  <a:schemeClr val="accent2"/>
                </a:solidFill>
              </a:rPr>
              <a:t>2024</a:t>
            </a:r>
            <a:r>
              <a:rPr lang="ko-KR" altLang="en-US" sz="1600">
                <a:solidFill>
                  <a:schemeClr val="accent2"/>
                </a:solidFill>
              </a:rPr>
              <a:t>년 </a:t>
            </a:r>
            <a:r>
              <a:rPr lang="en-US" altLang="ko-KR" sz="1600">
                <a:solidFill>
                  <a:schemeClr val="accent2"/>
                </a:solidFill>
              </a:rPr>
              <a:t>1</a:t>
            </a:r>
            <a:r>
              <a:rPr lang="ko-KR" altLang="en-US" sz="1600" smtClean="0">
                <a:solidFill>
                  <a:schemeClr val="accent2"/>
                </a:solidFill>
              </a:rPr>
              <a:t>월</a:t>
            </a:r>
            <a:r>
              <a:rPr lang="en-US" altLang="ko-KR" sz="160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/>
          </a:p>
        </p:txBody>
      </p:sp>
      <p:sp>
        <p:nvSpPr>
          <p:cNvPr id="16" name="직사각형 15"/>
          <p:cNvSpPr/>
          <p:nvPr/>
        </p:nvSpPr>
        <p:spPr>
          <a:xfrm>
            <a:off x="1609827" y="5159582"/>
            <a:ext cx="6555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/>
              <a:t>Mpox </a:t>
            </a:r>
            <a:r>
              <a:rPr lang="ko-KR" altLang="en-US"/>
              <a:t>감염취약군</a:t>
            </a:r>
            <a:r>
              <a:rPr lang="en-US" altLang="ko-KR"/>
              <a:t>:</a:t>
            </a:r>
            <a:r>
              <a:rPr lang="ko-KR" altLang="en-US"/>
              <a:t> 성매개감염병으로 성병 과거력이 있거나 다수의 사람와 성접촉하는 사람</a:t>
            </a:r>
            <a:r>
              <a:rPr lang="en-US" altLang="ko-KR"/>
              <a:t>,</a:t>
            </a:r>
            <a:r>
              <a:rPr lang="ko-KR" altLang="en-US"/>
              <a:t> 남성동성애자</a:t>
            </a:r>
            <a:endParaRPr lang="en-US" altLang="ko-KR"/>
          </a:p>
          <a:p>
            <a:pPr lvl="1"/>
            <a:r>
              <a:rPr lang="ko-KR" altLang="en-US"/>
              <a:t>관련종사자</a:t>
            </a:r>
            <a:r>
              <a:rPr lang="en-US" altLang="ko-KR"/>
              <a:t>, </a:t>
            </a:r>
            <a:r>
              <a:rPr lang="ko-KR" altLang="en-US"/>
              <a:t>노출후 접촉자들도 접종대상자</a:t>
            </a:r>
            <a:r>
              <a:rPr lang="en-US" altLang="ko-KR"/>
              <a:t> 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2070536" y="6100037"/>
            <a:ext cx="6634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예방접종의 효과는 </a:t>
            </a:r>
            <a:r>
              <a:rPr lang="en-US" altLang="ko-KR"/>
              <a:t>66-78%</a:t>
            </a:r>
            <a:r>
              <a:rPr lang="ko-KR" altLang="en-US"/>
              <a:t>로 </a:t>
            </a:r>
            <a:r>
              <a:rPr lang="ko-KR" altLang="en-US" smtClean="0"/>
              <a:t>나타남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재감염이나 </a:t>
            </a:r>
            <a:r>
              <a:rPr lang="ko-KR" altLang="en-US"/>
              <a:t>예방접종 후 돌파감염의 사례도 </a:t>
            </a:r>
            <a:r>
              <a:rPr lang="ko-KR" altLang="en-US" smtClean="0"/>
              <a:t>보고됨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660" y="96184"/>
            <a:ext cx="7886700" cy="1325563"/>
          </a:xfrm>
        </p:spPr>
        <p:txBody>
          <a:bodyPr/>
          <a:lstStyle/>
          <a:p>
            <a:r>
              <a:rPr lang="ko-KR" altLang="en-US"/>
              <a:t>국내 </a:t>
            </a:r>
            <a:r>
              <a:rPr lang="en-US" altLang="ko-KR"/>
              <a:t>HIV </a:t>
            </a:r>
            <a:r>
              <a:rPr lang="ko-KR" altLang="en-US"/>
              <a:t>현황과 대책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2830" y="1708173"/>
            <a:ext cx="4750724" cy="326350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매년 </a:t>
            </a:r>
            <a:r>
              <a:rPr lang="en-US" altLang="ko-KR" dirty="0"/>
              <a:t>1000</a:t>
            </a:r>
            <a:r>
              <a:rPr lang="ko-KR" altLang="en-US" dirty="0"/>
              <a:t>명 내외 신규감염 지속</a:t>
            </a:r>
            <a:endParaRPr lang="en-US" altLang="ko-KR" dirty="0"/>
          </a:p>
          <a:p>
            <a:r>
              <a:rPr lang="ko-KR" altLang="en-US" dirty="0"/>
              <a:t>생존 감염인 증가에 </a:t>
            </a:r>
            <a:r>
              <a:rPr lang="ko-KR" altLang="en-US"/>
              <a:t>따른 </a:t>
            </a:r>
            <a:r>
              <a:rPr lang="ko-KR" altLang="en-US" smtClean="0"/>
              <a:t>질병부담▲</a:t>
            </a:r>
            <a:endParaRPr lang="en-US" altLang="ko-KR" dirty="0"/>
          </a:p>
          <a:p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차 예방관리대책 </a:t>
            </a:r>
            <a:r>
              <a:rPr lang="en-US" altLang="ko-KR" dirty="0"/>
              <a:t>(2019-2023)</a:t>
            </a:r>
          </a:p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차 예방관리대책 </a:t>
            </a:r>
            <a:r>
              <a:rPr lang="en-US" altLang="ko-KR" dirty="0"/>
              <a:t>(2024-2028)</a:t>
            </a:r>
          </a:p>
          <a:p>
            <a:r>
              <a:rPr lang="ko-KR" altLang="en-US" dirty="0"/>
              <a:t>감염취약군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MSM(Men who have sex with men)</a:t>
            </a:r>
          </a:p>
          <a:p>
            <a:pPr lvl="1"/>
            <a:r>
              <a:rPr lang="ko-KR" altLang="en-US" dirty="0"/>
              <a:t>외국인</a:t>
            </a:r>
            <a:endParaRPr lang="en-US" altLang="ko-KR" dirty="0"/>
          </a:p>
          <a:p>
            <a:pPr lvl="1"/>
            <a:r>
              <a:rPr lang="ko-KR" altLang="en-US" dirty="0"/>
              <a:t>감염인 성접촉자</a:t>
            </a:r>
            <a:endParaRPr lang="en-US" altLang="ko-KR" dirty="0"/>
          </a:p>
          <a:p>
            <a:pPr lvl="1"/>
            <a:r>
              <a:rPr lang="ko-KR" altLang="en-US" dirty="0" err="1"/>
              <a:t>성매개감염병</a:t>
            </a:r>
            <a:r>
              <a:rPr lang="ko-KR" altLang="en-US" dirty="0"/>
              <a:t> 환자</a:t>
            </a:r>
            <a:r>
              <a:rPr lang="en-US" altLang="ko-KR" dirty="0"/>
              <a:t>, </a:t>
            </a:r>
            <a:r>
              <a:rPr lang="ko-KR" altLang="en-US" dirty="0"/>
              <a:t>마약류 사용자</a:t>
            </a:r>
            <a:endParaRPr lang="en-US" altLang="ko-KR" dirty="0"/>
          </a:p>
          <a:p>
            <a:pPr lvl="1"/>
            <a:r>
              <a:rPr lang="ko-KR" altLang="en-US" dirty="0"/>
              <a:t>고위험 </a:t>
            </a:r>
            <a:r>
              <a:rPr lang="ko-KR" altLang="en-US" dirty="0" err="1"/>
              <a:t>직업군</a:t>
            </a:r>
            <a:r>
              <a:rPr lang="en-US" altLang="ko-KR" dirty="0"/>
              <a:t>(</a:t>
            </a:r>
            <a:r>
              <a:rPr lang="ko-KR" altLang="en-US" dirty="0"/>
              <a:t>유흥업소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24" y="1421747"/>
            <a:ext cx="4221154" cy="52764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2830" y="5098982"/>
            <a:ext cx="4535231" cy="120032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HIV key population (WHO, UNAIDS, PEFPAR</a:t>
            </a:r>
            <a:r>
              <a:rPr lang="en-US" altLang="ko-KR" b="1" smtClean="0">
                <a:solidFill>
                  <a:srgbClr val="FFC000"/>
                </a:solidFill>
              </a:rPr>
              <a:t>)</a:t>
            </a:r>
          </a:p>
          <a:p>
            <a:r>
              <a:rPr lang="en-US" altLang="ko-KR"/>
              <a:t>men who have sex with men (MSM), </a:t>
            </a:r>
            <a:endParaRPr lang="en-US" altLang="ko-KR" smtClean="0"/>
          </a:p>
          <a:p>
            <a:r>
              <a:rPr lang="en-US" altLang="ko-KR" smtClean="0"/>
              <a:t>sex </a:t>
            </a:r>
            <a:r>
              <a:rPr lang="en-US" altLang="ko-KR"/>
              <a:t>workers, transgender people, </a:t>
            </a:r>
            <a:endParaRPr lang="en-US" altLang="ko-KR" smtClean="0"/>
          </a:p>
          <a:p>
            <a:r>
              <a:rPr lang="en-US" altLang="ko-KR" smtClean="0"/>
              <a:t>people </a:t>
            </a:r>
            <a:r>
              <a:rPr lang="en-US" altLang="ko-KR"/>
              <a:t>who inject drugs, </a:t>
            </a:r>
            <a:r>
              <a:rPr lang="en-US" altLang="ko-KR" smtClean="0"/>
              <a:t>people </a:t>
            </a:r>
            <a:r>
              <a:rPr lang="en-US" altLang="ko-KR"/>
              <a:t>in </a:t>
            </a:r>
            <a:r>
              <a:rPr lang="en-US" altLang="ko-KR" smtClean="0"/>
              <a:t>prison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79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B89C9-A878-88C1-25FB-7B176FCF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1" y="106943"/>
            <a:ext cx="7886700" cy="1325563"/>
          </a:xfrm>
        </p:spPr>
        <p:txBody>
          <a:bodyPr/>
          <a:lstStyle/>
          <a:p>
            <a:r>
              <a:rPr lang="en-US" altLang="ko-KR" dirty="0" err="1"/>
              <a:t>PrEP</a:t>
            </a:r>
            <a:r>
              <a:rPr lang="en-US" altLang="ko-KR" dirty="0"/>
              <a:t> </a:t>
            </a:r>
            <a:r>
              <a:rPr lang="ko-KR" altLang="en-US" dirty="0"/>
              <a:t>인구 추계 모델 개발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FE283-0A92-FFA4-C05B-57579313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16" y="1675018"/>
            <a:ext cx="7886700" cy="4351338"/>
          </a:xfrm>
        </p:spPr>
        <p:txBody>
          <a:bodyPr/>
          <a:lstStyle/>
          <a:p>
            <a:r>
              <a:rPr lang="ko-KR" altLang="en-US" smtClean="0"/>
              <a:t>기존 문헌을 통해 파라미터 값 확인</a:t>
            </a:r>
            <a:endParaRPr lang="en-US" altLang="ko-KR" smtClean="0"/>
          </a:p>
          <a:p>
            <a:r>
              <a:rPr lang="ko-KR" altLang="en-US" smtClean="0">
                <a:sym typeface="Wingdings" pitchFamily="2" charset="2"/>
              </a:rPr>
              <a:t>국내 역학조사 자료를 이용하여 정확한 국내 모델 구축 </a:t>
            </a:r>
            <a:endParaRPr kumimoji="1" lang="ko-Kore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78" y="3441896"/>
            <a:ext cx="7038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344" y="149973"/>
            <a:ext cx="7886700" cy="1325563"/>
          </a:xfrm>
        </p:spPr>
        <p:txBody>
          <a:bodyPr/>
          <a:lstStyle/>
          <a:p>
            <a:r>
              <a:rPr lang="ko-KR" altLang="en-US"/>
              <a:t>기대 효과 및 활용방안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527" y="1636900"/>
            <a:ext cx="8389925" cy="4634807"/>
          </a:xfrm>
        </p:spPr>
        <p:txBody>
          <a:bodyPr>
            <a:normAutofit fontScale="92500" lnSpcReduction="20000"/>
          </a:bodyPr>
          <a:lstStyle/>
          <a:p>
            <a:pPr marL="385763" indent="-385763" fontAlgn="base">
              <a:buAutoNum type="arabicParenBoth"/>
            </a:pPr>
            <a:r>
              <a:rPr lang="ko-KR" altLang="en-US" dirty="0"/>
              <a:t>기대 효과</a:t>
            </a:r>
            <a:endParaRPr lang="en-US" altLang="ko-KR" dirty="0"/>
          </a:p>
          <a:p>
            <a:pPr lvl="1" fontAlgn="base"/>
            <a:r>
              <a:rPr lang="en-US" altLang="ko-KR" dirty="0"/>
              <a:t>HIV </a:t>
            </a:r>
            <a:r>
              <a:rPr lang="ko-KR" altLang="en-US" dirty="0"/>
              <a:t>취약 집단 숫자를 추계하고 </a:t>
            </a:r>
            <a:r>
              <a:rPr lang="ko-KR" altLang="en-US" dirty="0" err="1"/>
              <a:t>그들에</a:t>
            </a:r>
            <a:r>
              <a:rPr lang="ko-KR" altLang="en-US" dirty="0"/>
              <a:t> 대한 이해도를 높인다</a:t>
            </a:r>
            <a:r>
              <a:rPr lang="en-US" altLang="ko-KR" dirty="0"/>
              <a:t>.</a:t>
            </a:r>
          </a:p>
          <a:p>
            <a:pPr lvl="1" fontAlgn="base"/>
            <a:r>
              <a:rPr lang="en-US" altLang="ko-KR" dirty="0" err="1"/>
              <a:t>PrEP</a:t>
            </a:r>
            <a:r>
              <a:rPr lang="en-US" altLang="ko-KR" dirty="0"/>
              <a:t> </a:t>
            </a:r>
            <a:r>
              <a:rPr lang="ko-KR" altLang="en-US" dirty="0"/>
              <a:t>보험 급여 조건을 확대하는데 기여하여 </a:t>
            </a:r>
            <a:r>
              <a:rPr lang="en-US" altLang="ko-KR" dirty="0"/>
              <a:t>HIV </a:t>
            </a:r>
            <a:r>
              <a:rPr lang="ko-KR" altLang="en-US" dirty="0"/>
              <a:t>신규 감염 숫자를 낮출 수 있을 것으로 생각된다</a:t>
            </a:r>
            <a:r>
              <a:rPr lang="en-US" altLang="ko-KR" dirty="0"/>
              <a:t>. </a:t>
            </a:r>
          </a:p>
          <a:p>
            <a:pPr lvl="1" fontAlgn="base"/>
            <a:r>
              <a:rPr lang="en-US" altLang="ko-KR" dirty="0"/>
              <a:t>HIV </a:t>
            </a:r>
            <a:r>
              <a:rPr lang="ko-KR" altLang="en-US" dirty="0"/>
              <a:t>취약 집단의 </a:t>
            </a:r>
            <a:r>
              <a:rPr lang="en-US" altLang="ko-KR" dirty="0" err="1"/>
              <a:t>PrEP</a:t>
            </a:r>
            <a:r>
              <a:rPr lang="ko-KR" altLang="en-US" dirty="0"/>
              <a:t>을 통한 병원 접근성을 높여 매독</a:t>
            </a:r>
            <a:r>
              <a:rPr lang="en-US" altLang="ko-KR" dirty="0"/>
              <a:t>, </a:t>
            </a:r>
            <a:r>
              <a:rPr lang="ko-KR" altLang="en-US" dirty="0"/>
              <a:t>임질</a:t>
            </a:r>
            <a:r>
              <a:rPr lang="en-US" altLang="ko-KR" dirty="0"/>
              <a:t>, </a:t>
            </a:r>
            <a:r>
              <a:rPr lang="ko-KR" altLang="en-US" dirty="0" err="1"/>
              <a:t>클라이미어와</a:t>
            </a:r>
            <a:r>
              <a:rPr lang="ko-KR" altLang="en-US" dirty="0"/>
              <a:t> 같은 </a:t>
            </a:r>
            <a:r>
              <a:rPr lang="ko-KR" altLang="en-US" dirty="0" err="1"/>
              <a:t>성매개감염병의</a:t>
            </a:r>
            <a:r>
              <a:rPr lang="ko-KR" altLang="en-US" dirty="0"/>
              <a:t> 발생을 줄이는데 기여할 수 있다</a:t>
            </a:r>
            <a:r>
              <a:rPr lang="en-US" altLang="ko-KR" dirty="0"/>
              <a:t>. </a:t>
            </a:r>
          </a:p>
          <a:p>
            <a:pPr lvl="1" fontAlgn="base"/>
            <a:r>
              <a:rPr lang="ko-KR" altLang="en-US" dirty="0"/>
              <a:t>최근 유행했던 </a:t>
            </a:r>
            <a:r>
              <a:rPr lang="en-US" altLang="ko-KR" dirty="0"/>
              <a:t>mpox </a:t>
            </a:r>
            <a:r>
              <a:rPr lang="ko-KR" altLang="en-US" dirty="0"/>
              <a:t>취약 집단에 대한 예방 및 치료에 대해서도 제언할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728663" lvl="1" indent="-385763" fontAlgn="base">
              <a:buAutoNum type="arabicParenBoth"/>
            </a:pPr>
            <a:endParaRPr lang="en-US" altLang="ko-KR" dirty="0"/>
          </a:p>
          <a:p>
            <a:pPr marL="385763" indent="-385763" fontAlgn="base">
              <a:buAutoNum type="arabicParenBoth"/>
            </a:pPr>
            <a:r>
              <a:rPr lang="ko-KR" altLang="en-US" dirty="0"/>
              <a:t>활용방안</a:t>
            </a:r>
          </a:p>
          <a:p>
            <a:pPr lvl="1" fontAlgn="base"/>
            <a:r>
              <a:rPr lang="en-US" altLang="ko-KR" dirty="0" err="1"/>
              <a:t>PrEP</a:t>
            </a:r>
            <a:r>
              <a:rPr lang="ko-KR" altLang="en-US" dirty="0"/>
              <a:t>이 비용 효과적으로 국내에 정착할 수 있는 방안에 활용한다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추계된 인구 수를 통해 </a:t>
            </a:r>
            <a:r>
              <a:rPr lang="en-US" altLang="ko-KR" dirty="0"/>
              <a:t>HIV</a:t>
            </a:r>
            <a:r>
              <a:rPr lang="ko-KR" altLang="en-US" dirty="0" err="1"/>
              <a:t>를</a:t>
            </a:r>
            <a:r>
              <a:rPr lang="ko-KR" altLang="en-US" dirty="0"/>
              <a:t> 포함한 </a:t>
            </a:r>
            <a:r>
              <a:rPr lang="ko-KR" altLang="en-US" dirty="0" err="1"/>
              <a:t>성매개</a:t>
            </a:r>
            <a:r>
              <a:rPr lang="ko-KR" altLang="en-US" dirty="0"/>
              <a:t> 감염병을 예방하는 정책을 제언</a:t>
            </a:r>
            <a:r>
              <a:rPr lang="en-US" altLang="ko-KR" dirty="0"/>
              <a:t>, </a:t>
            </a:r>
            <a:r>
              <a:rPr lang="ko-KR" altLang="en-US" dirty="0"/>
              <a:t>예산을 추정하는데 활용 할 수 있다</a:t>
            </a:r>
            <a:r>
              <a:rPr lang="en-US" altLang="ko-KR" dirty="0"/>
              <a:t>. </a:t>
            </a:r>
          </a:p>
          <a:p>
            <a:pPr lvl="1" fontAlgn="base"/>
            <a:r>
              <a:rPr lang="en-US" altLang="ko-KR" dirty="0"/>
              <a:t>HIV </a:t>
            </a:r>
            <a:r>
              <a:rPr lang="ko-KR" altLang="en-US" dirty="0"/>
              <a:t>발생 숫자를 예측하는데 활용할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8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617" y="142653"/>
            <a:ext cx="7886700" cy="1325563"/>
          </a:xfrm>
        </p:spPr>
        <p:txBody>
          <a:bodyPr/>
          <a:lstStyle/>
          <a:p>
            <a:r>
              <a:rPr lang="ko-KR" altLang="en-US"/>
              <a:t>추진 전략 및 체계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-285078" y="1630756"/>
            <a:ext cx="9009529" cy="4593515"/>
            <a:chOff x="-172105" y="1007533"/>
            <a:chExt cx="11791379" cy="5046133"/>
          </a:xfrm>
        </p:grpSpPr>
        <p:graphicFrame>
          <p:nvGraphicFramePr>
            <p:cNvPr id="9" name="다이어그램 8"/>
            <p:cNvGraphicFramePr/>
            <p:nvPr>
              <p:extLst>
                <p:ext uri="{D42A27DB-BD31-4B8C-83A1-F6EECF244321}">
                  <p14:modId xmlns:p14="http://schemas.microsoft.com/office/powerpoint/2010/main" val="953926572"/>
                </p:ext>
              </p:extLst>
            </p:nvPr>
          </p:nvGraphicFramePr>
          <p:xfrm>
            <a:off x="-172105" y="1007533"/>
            <a:ext cx="7089372" cy="46735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0" name="다이어그램 9"/>
            <p:cNvGraphicFramePr/>
            <p:nvPr>
              <p:extLst>
                <p:ext uri="{D42A27DB-BD31-4B8C-83A1-F6EECF244321}">
                  <p14:modId xmlns:p14="http://schemas.microsoft.com/office/powerpoint/2010/main" val="2443945647"/>
                </p:ext>
              </p:extLst>
            </p:nvPr>
          </p:nvGraphicFramePr>
          <p:xfrm>
            <a:off x="6053666" y="1007533"/>
            <a:ext cx="5565608" cy="50461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6553200" y="1727200"/>
              <a:ext cx="5418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/>
                <a:t>1</a:t>
              </a:r>
              <a:endParaRPr lang="ko-KR" altLang="en-US" sz="2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7267" y="3238212"/>
              <a:ext cx="5418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/>
                <a:t>2</a:t>
              </a:r>
              <a:endParaRPr lang="ko-KR" altLang="en-US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53199" y="4749222"/>
              <a:ext cx="5418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/>
                <a:t>3</a:t>
              </a:r>
              <a:endParaRPr lang="ko-KR" altLang="en-US" sz="24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94455" y="3661352"/>
            <a:ext cx="22913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국내 </a:t>
            </a:r>
            <a:r>
              <a:rPr lang="en-US" altLang="ko-KR"/>
              <a:t>PrEP </a:t>
            </a:r>
            <a:r>
              <a:rPr lang="ko-KR" altLang="en-US"/>
              <a:t>현황 </a:t>
            </a:r>
            <a:r>
              <a:rPr lang="ko-KR" altLang="en-US" smtClean="0"/>
              <a:t>파악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586" y="106942"/>
            <a:ext cx="7886700" cy="1325563"/>
          </a:xfrm>
        </p:spPr>
        <p:txBody>
          <a:bodyPr/>
          <a:lstStyle/>
          <a:p>
            <a:r>
              <a:rPr lang="ko-KR" altLang="en-US"/>
              <a:t>추진 전략 및 체계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365" y="3879853"/>
            <a:ext cx="231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75131"/>
              </p:ext>
            </p:extLst>
          </p:nvPr>
        </p:nvGraphicFramePr>
        <p:xfrm>
          <a:off x="638287" y="3524913"/>
          <a:ext cx="3858411" cy="13562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58411">
                  <a:extLst>
                    <a:ext uri="{9D8B030D-6E8A-4147-A177-3AD203B41FA5}">
                      <a16:colId xmlns:a16="http://schemas.microsoft.com/office/drawing/2014/main" val="2308650689"/>
                    </a:ext>
                  </a:extLst>
                </a:gridCol>
              </a:tblGrid>
              <a:tr h="3542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PrEP </a:t>
                      </a:r>
                      <a:r>
                        <a:rPr lang="ko-KR" altLang="en-US" smtClean="0"/>
                        <a:t>현황 질적 평가</a:t>
                      </a:r>
                      <a:r>
                        <a:rPr lang="en-US" altLang="ko-KR" smtClean="0"/>
                        <a:t>&amp; </a:t>
                      </a:r>
                      <a:r>
                        <a:rPr lang="ko-KR" altLang="en-US" smtClean="0"/>
                        <a:t>설문도구 개발</a:t>
                      </a:r>
                      <a:endParaRPr lang="en-US" altLang="ko-KR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4667"/>
                  </a:ext>
                </a:extLst>
              </a:tr>
              <a:tr h="9904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염유식</a:t>
                      </a:r>
                      <a:endParaRPr lang="en-US" altLang="ko-KR" smtClean="0"/>
                    </a:p>
                    <a:p>
                      <a:pPr algn="ctr"/>
                      <a:r>
                        <a:rPr lang="ko-KR" altLang="en-US" smtClean="0"/>
                        <a:t>성기호</a:t>
                      </a:r>
                      <a:endParaRPr lang="en-US" altLang="ko-KR" smtClean="0"/>
                    </a:p>
                    <a:p>
                      <a:pPr algn="ctr"/>
                      <a:r>
                        <a:rPr lang="ko-KR" altLang="en-US" smtClean="0"/>
                        <a:t>백예지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8143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395183"/>
              </p:ext>
            </p:extLst>
          </p:nvPr>
        </p:nvGraphicFramePr>
        <p:xfrm>
          <a:off x="638287" y="5079988"/>
          <a:ext cx="2208903" cy="1285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08903">
                  <a:extLst>
                    <a:ext uri="{9D8B030D-6E8A-4147-A177-3AD203B41FA5}">
                      <a16:colId xmlns:a16="http://schemas.microsoft.com/office/drawing/2014/main" val="3638630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Mpox </a:t>
                      </a:r>
                      <a:r>
                        <a:rPr lang="ko-KR" altLang="en-US" smtClean="0"/>
                        <a:t>모델링 구축</a:t>
                      </a:r>
                      <a:endParaRPr lang="en-US" altLang="ko-KR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4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이지현</a:t>
                      </a:r>
                      <a:endParaRPr lang="en-US" altLang="ko-KR" smtClean="0"/>
                    </a:p>
                    <a:p>
                      <a:pPr algn="ctr"/>
                      <a:r>
                        <a:rPr lang="ko-KR" altLang="en-US" smtClean="0"/>
                        <a:t>김솔</a:t>
                      </a:r>
                      <a:endParaRPr lang="en-US" altLang="ko-KR" smtClean="0"/>
                    </a:p>
                    <a:p>
                      <a:pPr algn="ctr"/>
                      <a:r>
                        <a:rPr lang="ko-KR" altLang="en-US" smtClean="0"/>
                        <a:t>백예지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1035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39784"/>
              </p:ext>
            </p:extLst>
          </p:nvPr>
        </p:nvGraphicFramePr>
        <p:xfrm>
          <a:off x="638287" y="1441380"/>
          <a:ext cx="2556734" cy="1833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56734">
                  <a:extLst>
                    <a:ext uri="{9D8B030D-6E8A-4147-A177-3AD203B41FA5}">
                      <a16:colId xmlns:a16="http://schemas.microsoft.com/office/drawing/2014/main" val="25860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PrEP </a:t>
                      </a:r>
                      <a:r>
                        <a:rPr lang="ko-KR" altLang="en-US" smtClean="0"/>
                        <a:t>현황 양적 평가</a:t>
                      </a:r>
                      <a:endParaRPr lang="en-US" altLang="ko-KR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2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김태형</a:t>
                      </a:r>
                      <a:endParaRPr lang="en-US" altLang="ko-KR" smtClean="0"/>
                    </a:p>
                    <a:p>
                      <a:pPr algn="ctr"/>
                      <a:r>
                        <a:rPr lang="ko-KR" altLang="en-US" smtClean="0"/>
                        <a:t>최준용</a:t>
                      </a:r>
                      <a:endParaRPr lang="en-US" altLang="ko-KR" smtClean="0"/>
                    </a:p>
                    <a:p>
                      <a:pPr algn="ctr"/>
                      <a:r>
                        <a:rPr lang="ko-KR" altLang="en-US" smtClean="0"/>
                        <a:t>이은정</a:t>
                      </a:r>
                      <a:endParaRPr lang="en-US" altLang="ko-KR" smtClean="0"/>
                    </a:p>
                    <a:p>
                      <a:pPr algn="ctr"/>
                      <a:r>
                        <a:rPr lang="ko-KR" altLang="en-US" smtClean="0"/>
                        <a:t>정종탁</a:t>
                      </a:r>
                      <a:endParaRPr lang="en-US" altLang="ko-KR" smtClean="0"/>
                    </a:p>
                    <a:p>
                      <a:pPr algn="ctr"/>
                      <a:r>
                        <a:rPr lang="ko-KR" altLang="en-US" smtClean="0"/>
                        <a:t>백예지</a:t>
                      </a:r>
                      <a:endParaRPr lang="en-US" altLang="ko-KR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14949"/>
                  </a:ext>
                </a:extLst>
              </a:tr>
            </a:tbl>
          </a:graphicData>
        </a:graphic>
      </p:graphicFrame>
      <p:sp>
        <p:nvSpPr>
          <p:cNvPr id="12" name="오른쪽 화살표 11"/>
          <p:cNvSpPr/>
          <p:nvPr/>
        </p:nvSpPr>
        <p:spPr>
          <a:xfrm>
            <a:off x="4808669" y="3127564"/>
            <a:ext cx="580912" cy="29539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7585" y="1355463"/>
            <a:ext cx="4621083" cy="363974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29430" y="3127564"/>
            <a:ext cx="246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PrEP </a:t>
            </a:r>
            <a:r>
              <a:rPr lang="ko-KR" altLang="en-US" smtClean="0"/>
              <a:t>실사용데이터</a:t>
            </a:r>
            <a:endParaRPr lang="en-US" altLang="ko-KR"/>
          </a:p>
          <a:p>
            <a:r>
              <a:rPr lang="ko-KR" altLang="en-US" smtClean="0"/>
              <a:t>설문조사</a:t>
            </a:r>
            <a:endParaRPr lang="en-US" altLang="ko-KR" smtClean="0"/>
          </a:p>
        </p:txBody>
      </p:sp>
      <p:sp>
        <p:nvSpPr>
          <p:cNvPr id="16" name="오른쪽 화살표 15"/>
          <p:cNvSpPr/>
          <p:nvPr/>
        </p:nvSpPr>
        <p:spPr>
          <a:xfrm>
            <a:off x="4173167" y="5515364"/>
            <a:ext cx="1216414" cy="36616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34133" y="5512196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HIV </a:t>
            </a:r>
            <a:r>
              <a:rPr lang="ko-KR" altLang="en-US"/>
              <a:t>취약군 인구 추계 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476104" y="3879853"/>
            <a:ext cx="10757" cy="150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75444" y="4203018"/>
            <a:ext cx="137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검정</a:t>
            </a:r>
            <a:r>
              <a:rPr lang="en-US" altLang="ko-KR" smtClean="0"/>
              <a:t>(validation)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476104" y="2205318"/>
            <a:ext cx="0" cy="7422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21128" y="1612474"/>
            <a:ext cx="197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PrEP </a:t>
            </a:r>
            <a:r>
              <a:rPr lang="ko-KR" altLang="en-US" smtClean="0"/>
              <a:t>효과 분석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406" y="106942"/>
            <a:ext cx="7886700" cy="1325563"/>
          </a:xfrm>
        </p:spPr>
        <p:txBody>
          <a:bodyPr/>
          <a:lstStyle/>
          <a:p>
            <a:r>
              <a:rPr lang="ko-KR" altLang="en-US"/>
              <a:t>연구추진일정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38107"/>
              </p:ext>
            </p:extLst>
          </p:nvPr>
        </p:nvGraphicFramePr>
        <p:xfrm>
          <a:off x="381483" y="1923542"/>
          <a:ext cx="8439787" cy="3701159"/>
        </p:xfrm>
        <a:graphic>
          <a:graphicData uri="http://schemas.openxmlformats.org/drawingml/2006/table">
            <a:tbl>
              <a:tblPr/>
              <a:tblGrid>
                <a:gridCol w="2734419">
                  <a:extLst>
                    <a:ext uri="{9D8B030D-6E8A-4147-A177-3AD203B41FA5}">
                      <a16:colId xmlns:a16="http://schemas.microsoft.com/office/drawing/2014/main" val="2119808790"/>
                    </a:ext>
                  </a:extLst>
                </a:gridCol>
                <a:gridCol w="425573">
                  <a:extLst>
                    <a:ext uri="{9D8B030D-6E8A-4147-A177-3AD203B41FA5}">
                      <a16:colId xmlns:a16="http://schemas.microsoft.com/office/drawing/2014/main" val="4081730232"/>
                    </a:ext>
                  </a:extLst>
                </a:gridCol>
                <a:gridCol w="425573">
                  <a:extLst>
                    <a:ext uri="{9D8B030D-6E8A-4147-A177-3AD203B41FA5}">
                      <a16:colId xmlns:a16="http://schemas.microsoft.com/office/drawing/2014/main" val="66358415"/>
                    </a:ext>
                  </a:extLst>
                </a:gridCol>
                <a:gridCol w="425573">
                  <a:extLst>
                    <a:ext uri="{9D8B030D-6E8A-4147-A177-3AD203B41FA5}">
                      <a16:colId xmlns:a16="http://schemas.microsoft.com/office/drawing/2014/main" val="2112035886"/>
                    </a:ext>
                  </a:extLst>
                </a:gridCol>
                <a:gridCol w="425573">
                  <a:extLst>
                    <a:ext uri="{9D8B030D-6E8A-4147-A177-3AD203B41FA5}">
                      <a16:colId xmlns:a16="http://schemas.microsoft.com/office/drawing/2014/main" val="3878757236"/>
                    </a:ext>
                  </a:extLst>
                </a:gridCol>
                <a:gridCol w="425573">
                  <a:extLst>
                    <a:ext uri="{9D8B030D-6E8A-4147-A177-3AD203B41FA5}">
                      <a16:colId xmlns:a16="http://schemas.microsoft.com/office/drawing/2014/main" val="993733157"/>
                    </a:ext>
                  </a:extLst>
                </a:gridCol>
                <a:gridCol w="425573">
                  <a:extLst>
                    <a:ext uri="{9D8B030D-6E8A-4147-A177-3AD203B41FA5}">
                      <a16:colId xmlns:a16="http://schemas.microsoft.com/office/drawing/2014/main" val="3456478581"/>
                    </a:ext>
                  </a:extLst>
                </a:gridCol>
                <a:gridCol w="425573">
                  <a:extLst>
                    <a:ext uri="{9D8B030D-6E8A-4147-A177-3AD203B41FA5}">
                      <a16:colId xmlns:a16="http://schemas.microsoft.com/office/drawing/2014/main" val="76664426"/>
                    </a:ext>
                  </a:extLst>
                </a:gridCol>
                <a:gridCol w="425573">
                  <a:extLst>
                    <a:ext uri="{9D8B030D-6E8A-4147-A177-3AD203B41FA5}">
                      <a16:colId xmlns:a16="http://schemas.microsoft.com/office/drawing/2014/main" val="3358709489"/>
                    </a:ext>
                  </a:extLst>
                </a:gridCol>
                <a:gridCol w="425573">
                  <a:extLst>
                    <a:ext uri="{9D8B030D-6E8A-4147-A177-3AD203B41FA5}">
                      <a16:colId xmlns:a16="http://schemas.microsoft.com/office/drawing/2014/main" val="1777791788"/>
                    </a:ext>
                  </a:extLst>
                </a:gridCol>
                <a:gridCol w="425573">
                  <a:extLst>
                    <a:ext uri="{9D8B030D-6E8A-4147-A177-3AD203B41FA5}">
                      <a16:colId xmlns:a16="http://schemas.microsoft.com/office/drawing/2014/main" val="3014454345"/>
                    </a:ext>
                  </a:extLst>
                </a:gridCol>
                <a:gridCol w="425573">
                  <a:extLst>
                    <a:ext uri="{9D8B030D-6E8A-4147-A177-3AD203B41FA5}">
                      <a16:colId xmlns:a16="http://schemas.microsoft.com/office/drawing/2014/main" val="3385762168"/>
                    </a:ext>
                  </a:extLst>
                </a:gridCol>
                <a:gridCol w="425573">
                  <a:extLst>
                    <a:ext uri="{9D8B030D-6E8A-4147-A177-3AD203B41FA5}">
                      <a16:colId xmlns:a16="http://schemas.microsoft.com/office/drawing/2014/main" val="3251921455"/>
                    </a:ext>
                  </a:extLst>
                </a:gridCol>
                <a:gridCol w="598492">
                  <a:extLst>
                    <a:ext uri="{9D8B030D-6E8A-4147-A177-3AD203B41FA5}">
                      <a16:colId xmlns:a16="http://schemas.microsoft.com/office/drawing/2014/main" val="1544507703"/>
                    </a:ext>
                  </a:extLst>
                </a:gridCol>
              </a:tblGrid>
              <a:tr h="4358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 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marT="34290" marB="342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 별 추 진 일 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 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55604"/>
                  </a:ext>
                </a:extLst>
              </a:tr>
              <a:tr h="4358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연 구 내 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marT="34290" marB="342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14345"/>
                  </a:ext>
                </a:extLst>
              </a:tr>
              <a:tr h="4900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국내외 현황 조사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marT="34290" marB="342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395151"/>
                  </a:ext>
                </a:extLst>
              </a:tr>
              <a:tr h="435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관련 조사 자료 분석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marT="34290" marB="342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778091"/>
                  </a:ext>
                </a:extLst>
              </a:tr>
              <a:tr h="435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설문조사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marT="34290" marB="342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217963"/>
                  </a:ext>
                </a:extLst>
              </a:tr>
              <a:tr h="435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PrEP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모델 개발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marT="34290" marB="342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14509"/>
                  </a:ext>
                </a:extLst>
              </a:tr>
              <a:tr h="435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인구 추계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&amp;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연구결과 제출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marT="34290" marB="342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662861"/>
                  </a:ext>
                </a:extLst>
              </a:tr>
              <a:tr h="4358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추 진 진 도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( % 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CI Poppy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68580" marR="68580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418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8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B0438-DB17-52FF-C8A8-5D96C006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849" y="3173505"/>
            <a:ext cx="2437279" cy="1938450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mtClean="0"/>
              <a:t>감사합니다</a:t>
            </a:r>
            <a:r>
              <a:rPr kumimoji="1" lang="en-US" altLang="ko-KR"/>
              <a:t> </a:t>
            </a:r>
            <a:r>
              <a:rPr kumimoji="1" lang="en-US" altLang="ko-KR" smtClean="0">
                <a:sym typeface="Wingdings" panose="05000000000000000000" pitchFamily="2" charset="2"/>
              </a:rPr>
              <a:t>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93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609" y="205939"/>
            <a:ext cx="8776781" cy="994172"/>
          </a:xfrm>
        </p:spPr>
        <p:txBody>
          <a:bodyPr>
            <a:noAutofit/>
          </a:bodyPr>
          <a:lstStyle/>
          <a:p>
            <a:r>
              <a:rPr lang="ko-KR" altLang="en-US" sz="3200"/>
              <a:t>감염취약군 노출 전 예방요법</a:t>
            </a:r>
            <a:r>
              <a:rPr lang="en-US" altLang="ko-KR" sz="3200"/>
              <a:t>(PrEP) </a:t>
            </a:r>
            <a:r>
              <a:rPr lang="ko-KR" altLang="en-US" sz="3200"/>
              <a:t>활용 확대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4406" y="1750321"/>
            <a:ext cx="8675984" cy="4351338"/>
          </a:xfrm>
        </p:spPr>
        <p:txBody>
          <a:bodyPr/>
          <a:lstStyle/>
          <a:p>
            <a:r>
              <a:rPr lang="ko-KR" altLang="en-US" sz="2400" dirty="0"/>
              <a:t>적극적 전파 예방을 위하여 감염인의 </a:t>
            </a:r>
            <a:r>
              <a:rPr lang="ko-KR" altLang="en-US" sz="2400" dirty="0" err="1"/>
              <a:t>성파트너에게만</a:t>
            </a:r>
            <a:r>
              <a:rPr lang="ko-KR" altLang="en-US" sz="2400" dirty="0"/>
              <a:t> 지원되던 노출 전 예방 약제</a:t>
            </a:r>
            <a:r>
              <a:rPr lang="en-US" altLang="ko-KR" sz="2400" dirty="0"/>
              <a:t> </a:t>
            </a:r>
            <a:r>
              <a:rPr lang="ko-KR" altLang="en-US" sz="2400" dirty="0"/>
              <a:t>비용을 </a:t>
            </a:r>
            <a:r>
              <a:rPr lang="en-US" altLang="ko-KR" sz="2400" dirty="0"/>
              <a:t>MSM </a:t>
            </a:r>
            <a:r>
              <a:rPr lang="ko-KR" altLang="en-US" sz="2400" dirty="0"/>
              <a:t>등 처방을 원하는 사람으로 확대하고 처방 접근성 제고를 위한 처방체계 구축</a:t>
            </a:r>
            <a:r>
              <a:rPr lang="en-US" altLang="ko-KR" sz="2400" dirty="0"/>
              <a:t>, </a:t>
            </a:r>
            <a:r>
              <a:rPr lang="ko-KR" altLang="en-US" sz="2400" dirty="0"/>
              <a:t>원외처방 약국 확대를 유도하고자 한다</a:t>
            </a:r>
            <a:r>
              <a:rPr lang="en-US" altLang="ko-KR" sz="2400" dirty="0"/>
              <a:t>.</a:t>
            </a:r>
            <a:r>
              <a:rPr lang="en-US" altLang="ko-KR" sz="2400"/>
              <a:t> </a:t>
            </a:r>
            <a:endParaRPr lang="en-US" altLang="ko-KR" sz="2400" smtClean="0"/>
          </a:p>
          <a:p>
            <a:endParaRPr lang="en-US" altLang="ko-KR" sz="2400" dirty="0"/>
          </a:p>
          <a:p>
            <a:r>
              <a:rPr lang="ko-KR" altLang="en-US" sz="2400" dirty="0" err="1"/>
              <a:t>복제약</a:t>
            </a:r>
            <a:r>
              <a:rPr lang="ko-KR" altLang="en-US" sz="2400" dirty="0"/>
              <a:t> 도입지원</a:t>
            </a:r>
            <a:r>
              <a:rPr lang="en-US" altLang="ko-KR" sz="2400" dirty="0"/>
              <a:t>, </a:t>
            </a:r>
            <a:r>
              <a:rPr lang="ko-KR" altLang="en-US" sz="2400" dirty="0"/>
              <a:t>민간부문 약제 지원사업 발굴 등으로 약제 비용 부담도 완화해 나갈 예정이다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47305" y="6176963"/>
            <a:ext cx="457200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>
                <a:hlinkClick r:id="rId2"/>
              </a:rPr>
              <a:t>https://</a:t>
            </a:r>
            <a:r>
              <a:rPr lang="en-US" altLang="ko-KR" sz="1350" smtClean="0">
                <a:hlinkClick r:id="rId2"/>
              </a:rPr>
              <a:t>medicalworldnews.co.kr/m/view.php?idx=1510960245</a:t>
            </a:r>
            <a:endParaRPr lang="en-US" altLang="ko-KR" sz="1350" smtClean="0"/>
          </a:p>
          <a:p>
            <a:r>
              <a:rPr lang="ko-KR" altLang="en-US" sz="1400"/>
              <a:t>제 </a:t>
            </a:r>
            <a:r>
              <a:rPr lang="en-US" altLang="ko-KR" sz="1400"/>
              <a:t>2</a:t>
            </a:r>
            <a:r>
              <a:rPr lang="ko-KR" altLang="en-US" sz="1400"/>
              <a:t>차 예방관리대책 </a:t>
            </a:r>
            <a:r>
              <a:rPr lang="en-US" altLang="ko-KR" sz="1400"/>
              <a:t>(2024-2028</a:t>
            </a:r>
            <a:r>
              <a:rPr lang="en-US" altLang="ko-KR" sz="1400" smtClean="0"/>
              <a:t>)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246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078" y="335029"/>
            <a:ext cx="8893844" cy="994172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노출전</a:t>
            </a:r>
            <a:r>
              <a:rPr lang="ko-KR" altLang="en-US" sz="3600" dirty="0"/>
              <a:t> 예방요법 </a:t>
            </a:r>
            <a:r>
              <a:rPr lang="en-US" altLang="ko-KR" sz="3600" dirty="0"/>
              <a:t>(Pre-exposure prophylaxis)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709" y="1672495"/>
            <a:ext cx="8579896" cy="4351338"/>
          </a:xfrm>
        </p:spPr>
        <p:txBody>
          <a:bodyPr/>
          <a:lstStyle/>
          <a:p>
            <a:r>
              <a:rPr lang="en-US" altLang="ko-KR" dirty="0"/>
              <a:t>TDF/FTC (</a:t>
            </a:r>
            <a:r>
              <a:rPr lang="ko-KR" altLang="en-US" dirty="0" err="1"/>
              <a:t>트루바다정</a:t>
            </a:r>
            <a:r>
              <a:rPr lang="en-US" altLang="ko-KR" dirty="0"/>
              <a:t>)</a:t>
            </a:r>
            <a:r>
              <a:rPr lang="ko-KR" altLang="en-US" dirty="0"/>
              <a:t> 매일 복용</a:t>
            </a:r>
            <a:endParaRPr lang="en-US" altLang="ko-KR" dirty="0"/>
          </a:p>
          <a:p>
            <a:r>
              <a:rPr lang="ko-KR" altLang="en-US" dirty="0"/>
              <a:t>올바르게 투여했을 경우 </a:t>
            </a:r>
            <a:r>
              <a:rPr lang="en-US" altLang="ko-KR" dirty="0"/>
              <a:t>99%</a:t>
            </a:r>
            <a:r>
              <a:rPr lang="ko-KR" altLang="en-US" dirty="0"/>
              <a:t> </a:t>
            </a:r>
            <a:r>
              <a:rPr lang="en-US" altLang="ko-KR" dirty="0"/>
              <a:t>HIV</a:t>
            </a:r>
            <a:r>
              <a:rPr lang="ko-KR" altLang="en-US" dirty="0"/>
              <a:t>을 예방하는 효과가 입증됨</a:t>
            </a:r>
            <a:endParaRPr lang="en-US" altLang="ko-KR" dirty="0"/>
          </a:p>
          <a:p>
            <a:r>
              <a:rPr lang="en-US" altLang="ko-KR" dirty="0"/>
              <a:t>2012</a:t>
            </a:r>
            <a:r>
              <a:rPr lang="ko-KR" altLang="en-US" dirty="0"/>
              <a:t>년 미국</a:t>
            </a:r>
            <a:r>
              <a:rPr lang="en-US" altLang="ko-KR" dirty="0"/>
              <a:t> FDA/WHO</a:t>
            </a:r>
            <a:r>
              <a:rPr lang="ko-KR" altLang="en-US" dirty="0"/>
              <a:t> 승인 </a:t>
            </a:r>
            <a:endParaRPr lang="en-US" altLang="ko-KR" dirty="0"/>
          </a:p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ko-KR" altLang="en-US" dirty="0" err="1"/>
              <a:t>대한에이즈학회</a:t>
            </a:r>
            <a:r>
              <a:rPr lang="ko-KR" altLang="en-US" dirty="0"/>
              <a:t> </a:t>
            </a:r>
            <a:r>
              <a:rPr lang="en-US" altLang="ko-KR" dirty="0" err="1"/>
              <a:t>PrEP</a:t>
            </a:r>
            <a:r>
              <a:rPr lang="en-US" altLang="ko-KR" dirty="0"/>
              <a:t> </a:t>
            </a:r>
            <a:r>
              <a:rPr lang="ko-KR" altLang="en-US" dirty="0"/>
              <a:t>권고안</a:t>
            </a:r>
            <a:r>
              <a:rPr lang="en-US" altLang="ko-KR" dirty="0"/>
              <a:t> </a:t>
            </a:r>
            <a:r>
              <a:rPr lang="ko-KR" altLang="en-US" dirty="0"/>
              <a:t>발간</a:t>
            </a:r>
            <a:endParaRPr lang="en-US" altLang="ko-KR" dirty="0"/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보험심사평가원 </a:t>
            </a:r>
            <a:r>
              <a:rPr lang="ko-KR" altLang="en-US" dirty="0" err="1"/>
              <a:t>트루바다정</a:t>
            </a:r>
            <a:r>
              <a:rPr lang="ko-KR" altLang="en-US" dirty="0"/>
              <a:t> 허가사항 확대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 보건복지부 건강보험요양급여 승인 </a:t>
            </a:r>
          </a:p>
        </p:txBody>
      </p:sp>
    </p:spTree>
    <p:extLst>
      <p:ext uri="{BB962C8B-B14F-4D97-AF65-F5344CB8AC3E}">
        <p14:creationId xmlns:p14="http://schemas.microsoft.com/office/powerpoint/2010/main" val="5090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2740" y="85427"/>
            <a:ext cx="7886700" cy="1325563"/>
          </a:xfrm>
        </p:spPr>
        <p:txBody>
          <a:bodyPr/>
          <a:lstStyle/>
          <a:p>
            <a:r>
              <a:rPr lang="en-US" altLang="ko-KR" dirty="0" err="1"/>
              <a:t>PrEP</a:t>
            </a:r>
            <a:r>
              <a:rPr lang="ko-KR" altLang="en-US" dirty="0"/>
              <a:t> </a:t>
            </a:r>
            <a:r>
              <a:rPr lang="en-US" altLang="ko-KR" dirty="0"/>
              <a:t>in USA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565" y="5098579"/>
            <a:ext cx="8089260" cy="653582"/>
          </a:xfrm>
        </p:spPr>
        <p:txBody>
          <a:bodyPr>
            <a:normAutofit fontScale="92500"/>
          </a:bodyPr>
          <a:lstStyle/>
          <a:p>
            <a:r>
              <a:rPr lang="en-US" altLang="ko-KR" smtClean="0"/>
              <a:t>Truvada(TDF-FTC) </a:t>
            </a:r>
            <a:r>
              <a:rPr lang="ko-KR" altLang="en-US" dirty="0"/>
              <a:t>특허 만료 </a:t>
            </a:r>
            <a:r>
              <a:rPr lang="en-US" altLang="ko-KR" dirty="0"/>
              <a:t>(2020)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복제약</a:t>
            </a:r>
            <a:r>
              <a:rPr lang="ko-KR" altLang="en-US" dirty="0"/>
              <a:t> 생산 가능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852901794"/>
              </p:ext>
            </p:extLst>
          </p:nvPr>
        </p:nvGraphicFramePr>
        <p:xfrm>
          <a:off x="526565" y="1725929"/>
          <a:ext cx="7762875" cy="2845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01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316" y="163824"/>
            <a:ext cx="7886700" cy="994172"/>
          </a:xfrm>
        </p:spPr>
        <p:txBody>
          <a:bodyPr/>
          <a:lstStyle/>
          <a:p>
            <a:r>
              <a:rPr lang="en-US" altLang="ko-KR"/>
              <a:t>PrEP in Korea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680565248"/>
              </p:ext>
            </p:extLst>
          </p:nvPr>
        </p:nvGraphicFramePr>
        <p:xfrm>
          <a:off x="322888" y="1350344"/>
          <a:ext cx="8330447" cy="2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그림 12" descr="question.png">
            <a:extLst>
              <a:ext uri="{FF2B5EF4-FFF2-40B4-BE49-F238E27FC236}">
                <a16:creationId xmlns:a16="http://schemas.microsoft.com/office/drawing/2014/main" id="{9CF2E792-89E3-0CCD-4538-8038FBDD892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18532" y="2954363"/>
            <a:ext cx="1496535" cy="14965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D8C14A-1D06-69A4-788D-AFEDDBA5378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0" y="4566598"/>
            <a:ext cx="9116619" cy="20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890" y="117700"/>
            <a:ext cx="7886700" cy="1325563"/>
          </a:xfrm>
        </p:spPr>
        <p:txBody>
          <a:bodyPr/>
          <a:lstStyle/>
          <a:p>
            <a:r>
              <a:rPr lang="en-US" altLang="ko-KR"/>
              <a:t>PrEP care continum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48917"/>
              </p:ext>
            </p:extLst>
          </p:nvPr>
        </p:nvGraphicFramePr>
        <p:xfrm>
          <a:off x="378810" y="1978862"/>
          <a:ext cx="8386380" cy="331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1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5921" y="85428"/>
            <a:ext cx="7886700" cy="1325563"/>
          </a:xfrm>
        </p:spPr>
        <p:txBody>
          <a:bodyPr/>
          <a:lstStyle/>
          <a:p>
            <a:r>
              <a:rPr lang="ko-KR" altLang="en-US"/>
              <a:t>연구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738" y="1804109"/>
            <a:ext cx="8181864" cy="4351338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altLang="ko-KR"/>
              <a:t>PrEP </a:t>
            </a:r>
            <a:r>
              <a:rPr lang="ko-KR" altLang="en-US"/>
              <a:t>실제 투약되는 현황 및 정책 효과를 분석한다</a:t>
            </a:r>
            <a:r>
              <a:rPr lang="en-US" altLang="ko-KR"/>
              <a:t>. </a:t>
            </a:r>
            <a:endParaRPr lang="en-US" altLang="ko-KR" smtClean="0"/>
          </a:p>
          <a:p>
            <a:pPr fontAlgn="base"/>
            <a:endParaRPr lang="en-US" altLang="ko-KR"/>
          </a:p>
          <a:p>
            <a:pPr fontAlgn="base">
              <a:buFont typeface="Wingdings" panose="05000000000000000000" pitchFamily="2" charset="2"/>
              <a:buChar char="v"/>
            </a:pPr>
            <a:endParaRPr lang="ko-KR" altLang="en-US"/>
          </a:p>
          <a:p>
            <a:pPr fontAlgn="base">
              <a:buFont typeface="Wingdings" panose="05000000000000000000" pitchFamily="2" charset="2"/>
              <a:buChar char="v"/>
            </a:pPr>
            <a:r>
              <a:rPr lang="ko-KR" altLang="en-US" smtClean="0"/>
              <a:t>노출 </a:t>
            </a:r>
            <a:r>
              <a:rPr lang="ko-KR" altLang="en-US" dirty="0"/>
              <a:t>전 예방요법 국내 필요 인구 추계를 실시한다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405" y="128458"/>
            <a:ext cx="7886700" cy="1325563"/>
          </a:xfrm>
        </p:spPr>
        <p:txBody>
          <a:bodyPr/>
          <a:lstStyle/>
          <a:p>
            <a:r>
              <a:rPr lang="ko-KR" altLang="en-US"/>
              <a:t>추진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4255" y="1800073"/>
            <a:ext cx="7966710" cy="4009055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국내외 현황 조사</a:t>
            </a:r>
            <a:endParaRPr lang="en-US" altLang="ko-KR" dirty="0"/>
          </a:p>
          <a:p>
            <a:pPr lvl="1" fontAlgn="base"/>
            <a:r>
              <a:rPr lang="ko-KR" altLang="en-US" dirty="0"/>
              <a:t>국외 </a:t>
            </a:r>
            <a:r>
              <a:rPr lang="en-US" altLang="ko-KR" dirty="0" err="1"/>
              <a:t>PrEP</a:t>
            </a:r>
            <a:r>
              <a:rPr lang="en-US" altLang="ko-KR" dirty="0"/>
              <a:t> </a:t>
            </a:r>
            <a:r>
              <a:rPr lang="ko-KR" altLang="en-US" dirty="0"/>
              <a:t>필요 인구 추계 방법</a:t>
            </a:r>
            <a:endParaRPr lang="en-US" altLang="ko-KR" dirty="0"/>
          </a:p>
          <a:p>
            <a:pPr lvl="1" fontAlgn="base"/>
            <a:r>
              <a:rPr lang="ko-KR" altLang="en-US" dirty="0"/>
              <a:t>국내 </a:t>
            </a:r>
            <a:r>
              <a:rPr lang="en-US" altLang="ko-KR" dirty="0" err="1"/>
              <a:t>PrEP</a:t>
            </a:r>
            <a:r>
              <a:rPr lang="en-US" altLang="ko-KR" dirty="0"/>
              <a:t> </a:t>
            </a:r>
            <a:r>
              <a:rPr lang="ko-KR" altLang="en-US" dirty="0"/>
              <a:t>현황 자료 </a:t>
            </a:r>
            <a:r>
              <a:rPr lang="ko-KR" altLang="en-US"/>
              <a:t>조사 </a:t>
            </a:r>
            <a:endParaRPr lang="en-US" altLang="ko-KR" smtClean="0"/>
          </a:p>
          <a:p>
            <a:pPr lvl="1" fontAlgn="base"/>
            <a:endParaRPr lang="ko-KR" altLang="en-US" dirty="0"/>
          </a:p>
          <a:p>
            <a:pPr fontAlgn="base"/>
            <a:r>
              <a:rPr lang="ko-KR" altLang="en-US" dirty="0"/>
              <a:t>감염취약군 관련 조사 자료 분석 </a:t>
            </a:r>
            <a:endParaRPr lang="en-US" altLang="ko-KR" dirty="0"/>
          </a:p>
          <a:p>
            <a:pPr lvl="1" fontAlgn="base"/>
            <a:r>
              <a:rPr lang="ko-KR" altLang="en-US" dirty="0"/>
              <a:t>국내 감염 </a:t>
            </a:r>
            <a:r>
              <a:rPr lang="ko-KR" altLang="en-US" dirty="0" err="1"/>
              <a:t>취약군</a:t>
            </a:r>
            <a:r>
              <a:rPr lang="ko-KR" altLang="en-US" dirty="0"/>
              <a:t> 관련 조사 자료 수집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 fontAlgn="base"/>
            <a:r>
              <a:rPr lang="ko-KR" altLang="en-US" dirty="0"/>
              <a:t>국내 감염 </a:t>
            </a:r>
            <a:r>
              <a:rPr lang="ko-KR" altLang="en-US" dirty="0" err="1"/>
              <a:t>취약군</a:t>
            </a:r>
            <a:r>
              <a:rPr lang="ko-KR" altLang="en-US" dirty="0"/>
              <a:t> 설문조사</a:t>
            </a:r>
            <a:r>
              <a:rPr lang="en-US" altLang="ko-KR" dirty="0"/>
              <a:t>, </a:t>
            </a:r>
            <a:r>
              <a:rPr lang="ko-KR" altLang="en-US"/>
              <a:t>질적 </a:t>
            </a:r>
            <a:r>
              <a:rPr lang="ko-KR" altLang="en-US" smtClean="0"/>
              <a:t>조사</a:t>
            </a:r>
            <a:endParaRPr lang="en-US" altLang="ko-KR" smtClean="0"/>
          </a:p>
          <a:p>
            <a:pPr lvl="1" fontAlgn="base"/>
            <a:endParaRPr lang="ko-KR" altLang="en-US" dirty="0"/>
          </a:p>
          <a:p>
            <a:pPr fontAlgn="base"/>
            <a:r>
              <a:rPr lang="en-US" altLang="ko-KR" dirty="0" err="1"/>
              <a:t>PrEP</a:t>
            </a:r>
            <a:r>
              <a:rPr lang="en-US" altLang="ko-KR" dirty="0"/>
              <a:t> </a:t>
            </a:r>
            <a:r>
              <a:rPr lang="ko-KR" altLang="en-US" dirty="0"/>
              <a:t>인구 추계 모델 개발 </a:t>
            </a:r>
            <a:endParaRPr lang="en-US" altLang="ko-KR" dirty="0"/>
          </a:p>
          <a:p>
            <a:pPr lvl="1" fontAlgn="base"/>
            <a:r>
              <a:rPr lang="en-US" altLang="ko-KR" dirty="0"/>
              <a:t>mpox </a:t>
            </a:r>
            <a:r>
              <a:rPr lang="ko-KR" altLang="en-US" dirty="0"/>
              <a:t>국내 유행을 중심으로 한 모델 개발 </a:t>
            </a:r>
            <a:endParaRPr lang="en-US" altLang="ko-KR" dirty="0"/>
          </a:p>
          <a:p>
            <a:pPr lvl="1" fontAlgn="base"/>
            <a:r>
              <a:rPr lang="ko-KR" altLang="en-US" dirty="0"/>
              <a:t>여러 모델을 통한 </a:t>
            </a:r>
            <a:r>
              <a:rPr lang="en-US" altLang="ko-KR" dirty="0" err="1"/>
              <a:t>PrEP</a:t>
            </a:r>
            <a:r>
              <a:rPr lang="en-US" altLang="ko-KR" dirty="0"/>
              <a:t> </a:t>
            </a:r>
            <a:r>
              <a:rPr lang="ko-KR" altLang="en-US" dirty="0"/>
              <a:t>필요 인구 추계 및 </a:t>
            </a:r>
            <a:r>
              <a:rPr lang="en-US" altLang="ko-KR" dirty="0" err="1"/>
              <a:t>PrEP</a:t>
            </a:r>
            <a:r>
              <a:rPr lang="en-US" altLang="ko-KR" dirty="0"/>
              <a:t> </a:t>
            </a:r>
            <a:r>
              <a:rPr lang="ko-KR" altLang="en-US"/>
              <a:t>효과 </a:t>
            </a:r>
            <a:r>
              <a:rPr lang="ko-KR" altLang="en-US" smtClean="0"/>
              <a:t>분석</a:t>
            </a:r>
            <a:endParaRPr lang="en-US" altLang="ko-KR" smtClean="0"/>
          </a:p>
          <a:p>
            <a:pPr lvl="1" fontAlgn="base"/>
            <a:endParaRPr lang="ko-KR" altLang="en-US" dirty="0"/>
          </a:p>
          <a:p>
            <a:pPr fontAlgn="base"/>
            <a:r>
              <a:rPr lang="ko-KR" altLang="en-US" dirty="0"/>
              <a:t>후속 연구 제안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3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7319</TotalTime>
  <Words>1465</Words>
  <Application>Microsoft Office PowerPoint</Application>
  <PresentationFormat>화면 슬라이드 쇼(4:3)</PresentationFormat>
  <Paragraphs>312</Paragraphs>
  <Slides>25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HCI Poppy</vt:lpstr>
      <vt:lpstr>맑은 고딕</vt:lpstr>
      <vt:lpstr>바탕</vt:lpstr>
      <vt:lpstr>휴먼명조</vt:lpstr>
      <vt:lpstr>Arial</vt:lpstr>
      <vt:lpstr>Calibri</vt:lpstr>
      <vt:lpstr>Calibri Light</vt:lpstr>
      <vt:lpstr>Wingdings</vt:lpstr>
      <vt:lpstr>Office 테마</vt:lpstr>
      <vt:lpstr>국내 노출전 예방요법 (Prep) 현황과 수요자 추계 연구</vt:lpstr>
      <vt:lpstr>국내 HIV 현황과 대책</vt:lpstr>
      <vt:lpstr>감염취약군 노출 전 예방요법(PrEP) 활용 확대</vt:lpstr>
      <vt:lpstr>노출전 예방요법 (Pre-exposure prophylaxis)</vt:lpstr>
      <vt:lpstr>PrEP in USA</vt:lpstr>
      <vt:lpstr>PrEP in Korea</vt:lpstr>
      <vt:lpstr>PrEP care continum</vt:lpstr>
      <vt:lpstr>연구 내용</vt:lpstr>
      <vt:lpstr>추진 방법</vt:lpstr>
      <vt:lpstr>감염취약군 추계 방법 해외 사례 및 문헌 고찰</vt:lpstr>
      <vt:lpstr>국내 PrEP 현황 조사</vt:lpstr>
      <vt:lpstr>선행 연구 1</vt:lpstr>
      <vt:lpstr>선행 연구 2 </vt:lpstr>
      <vt:lpstr>선행 연구 3. </vt:lpstr>
      <vt:lpstr>Implementation of PrEP  </vt:lpstr>
      <vt:lpstr>설문 조사</vt:lpstr>
      <vt:lpstr>PrEP APPEAL study</vt:lpstr>
      <vt:lpstr>Mpox</vt:lpstr>
      <vt:lpstr>국내 mpox 유행</vt:lpstr>
      <vt:lpstr>PrEP 인구 추계 모델 개발</vt:lpstr>
      <vt:lpstr>기대 효과 및 활용방안 </vt:lpstr>
      <vt:lpstr>추진 전략 및 체계</vt:lpstr>
      <vt:lpstr>추진 전략 및 체계</vt:lpstr>
      <vt:lpstr>연구추진일정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국내 노출전 예방요법 (Prep) 현황과 수요자 추계 연구</dc:title>
  <dc:creator>Baek Yae Jee</dc:creator>
  <cp:lastModifiedBy>백예지</cp:lastModifiedBy>
  <cp:revision>18</cp:revision>
  <dcterms:created xsi:type="dcterms:W3CDTF">2024-07-17T03:09:27Z</dcterms:created>
  <dcterms:modified xsi:type="dcterms:W3CDTF">2024-07-25T13:33:41Z</dcterms:modified>
</cp:coreProperties>
</file>