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57"/>
    <p:restoredTop sz="94678"/>
  </p:normalViewPr>
  <p:slideViewPr>
    <p:cSldViewPr snapToGrid="0">
      <p:cViewPr varScale="1">
        <p:scale>
          <a:sx n="196" d="100"/>
          <a:sy n="196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43EE4-23D9-C440-8DDF-F0126A56F707}" type="datetimeFigureOut">
              <a:rPr lang="en-KR" smtClean="0"/>
              <a:t>9/2/24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12E35A-9F68-574E-B4FB-B572998AFFD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22014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12E35A-9F68-574E-B4FB-B572998AFFDA}" type="slidenum">
              <a:rPr lang="en-KR" smtClean="0"/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66302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5F81E-2C51-E73F-5D61-E02868557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AA635-88A0-273E-36C2-35B190CD8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33788-EC90-0986-7354-120CF4B66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011D-7B89-2847-9223-A95BD4251CEF}" type="datetimeFigureOut">
              <a:rPr lang="en-KR" smtClean="0"/>
              <a:t>9/2/24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060CD-2BBF-908F-03E0-C0B117BDD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53E07-A2C2-3346-42A5-B1D4F4AD8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CA7C-0012-A947-9709-2C3172BA2F2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27750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CFBF9-C147-9C8D-CADF-3A02A8F9F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34B6F9-F00E-1788-EEF4-98F69DBD2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23D04-B471-C79C-95FF-9466A080C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011D-7B89-2847-9223-A95BD4251CEF}" type="datetimeFigureOut">
              <a:rPr lang="en-KR" smtClean="0"/>
              <a:t>9/2/24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DCC9F-98B3-2C16-AE2B-DC89AC8AB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63A89-0CC4-0C88-2110-B157C6B3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CA7C-0012-A947-9709-2C3172BA2F2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33477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CC17A2-8C95-AD04-63BA-D9E20C696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A8170-FFA0-74FF-6047-0B786D449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46E6F-B5D6-544F-0484-B032A93F2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011D-7B89-2847-9223-A95BD4251CEF}" type="datetimeFigureOut">
              <a:rPr lang="en-KR" smtClean="0"/>
              <a:t>9/2/24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13FA2-A707-6E70-B362-85274DDB6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EFA11-8392-8541-5044-3C3548151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CA7C-0012-A947-9709-2C3172BA2F2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51674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F790F-98C4-29FC-D5D1-BCD178A5A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8C556-B1BC-CEB2-DD25-F44BF0661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33BEB-30E8-356A-2C46-6CC10593B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011D-7B89-2847-9223-A95BD4251CEF}" type="datetimeFigureOut">
              <a:rPr lang="en-KR" smtClean="0"/>
              <a:t>9/2/24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A432D-2B44-4AED-33FC-09E163CA9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BF210-4104-813B-14C8-766A55AC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CA7C-0012-A947-9709-2C3172BA2F2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3713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C8AA6-9A72-D4F7-F13E-BA9F683E7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6DECE-4B55-8AA0-5C8C-3CA749E07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AD5B1-E927-9DF9-4345-0CE96AF0C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011D-7B89-2847-9223-A95BD4251CEF}" type="datetimeFigureOut">
              <a:rPr lang="en-KR" smtClean="0"/>
              <a:t>9/2/24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879C7-777C-2CBC-7786-96311ABA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F83C5-B32B-20D9-9EF3-7D5F67A0E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CA7C-0012-A947-9709-2C3172BA2F2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02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C98D8-A35C-8BFA-3940-1633BAB1A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50091-D3F9-BBDA-3948-544D578C4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DDE11-4ABF-5FDB-B163-56AF77808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6D20B-CA2A-08B9-8DB4-31086F358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011D-7B89-2847-9223-A95BD4251CEF}" type="datetimeFigureOut">
              <a:rPr lang="en-KR" smtClean="0"/>
              <a:t>9/2/24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21AAB-0D4C-AC53-64B7-DDBF77835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3BD42-41EF-F46F-2A4F-739290A7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CA7C-0012-A947-9709-2C3172BA2F2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63156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497AA-6DE5-89F7-1FF3-016472FC6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7388F-969D-3A36-4D09-AB8DECDAA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F364B-3056-3265-1342-2612FE290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1A76D0-F6F1-9BD1-ABA1-FCD01C36AC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321F6D-9344-6FF8-8020-0B0A77EF4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F8AAAE-EA2F-2C52-F4A3-CEF9F7A6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011D-7B89-2847-9223-A95BD4251CEF}" type="datetimeFigureOut">
              <a:rPr lang="en-KR" smtClean="0"/>
              <a:t>9/2/24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715F37-4810-612A-56F3-E6EF65EE0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12C2EE-B40B-6588-C958-4FD80F6E3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CA7C-0012-A947-9709-2C3172BA2F2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19945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B54F1-920C-F58F-91A4-882527C96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E13C52-9EF6-3335-ECE3-55CFF5F92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011D-7B89-2847-9223-A95BD4251CEF}" type="datetimeFigureOut">
              <a:rPr lang="en-KR" smtClean="0"/>
              <a:t>9/2/24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29A3A6-9CDE-9F0F-E8C1-DF746ADB0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FCCAF5-7F9B-6CC1-CD75-5357EDF4E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CA7C-0012-A947-9709-2C3172BA2F2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15319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943A4-7455-73AF-960A-2BC88C58A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011D-7B89-2847-9223-A95BD4251CEF}" type="datetimeFigureOut">
              <a:rPr lang="en-KR" smtClean="0"/>
              <a:t>9/2/24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609BCA-33BA-9DDD-1A3B-34B1DCB1B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E8104-20AC-E7F9-11D5-CBCC4DA3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CA7C-0012-A947-9709-2C3172BA2F2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4115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C36A0-C30D-D928-7BEC-D2B757E9F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7D43C-3D32-F692-F98B-8950AFE43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A925C-C37A-35EB-9E5A-C07099DE4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8F0DB-A87F-DDCD-695E-40E41CE54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011D-7B89-2847-9223-A95BD4251CEF}" type="datetimeFigureOut">
              <a:rPr lang="en-KR" smtClean="0"/>
              <a:t>9/2/24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8C756-33F9-460D-F439-0F2D9E5FD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B0CFE-FEAA-B898-C668-077592338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CA7C-0012-A947-9709-2C3172BA2F2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9055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1E177-0BC9-21CA-BB48-93315C59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B48931-69EF-53D2-17B8-65ADB75A6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EBB38-7F8A-BDB3-18F0-612C90C69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22C07-2BFB-C21C-548A-13EF20C52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011D-7B89-2847-9223-A95BD4251CEF}" type="datetimeFigureOut">
              <a:rPr lang="en-KR" smtClean="0"/>
              <a:t>9/2/24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13D45-F210-4E34-27CF-A40F45FD9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DBB82-ECD1-67F2-1585-CD187D6FE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CA7C-0012-A947-9709-2C3172BA2F2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0658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650D08-9914-DA8C-91E4-67CD78B59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BDFB1-0B21-D4F8-9473-4111B262E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5ECA-04AC-14A9-759A-ABDE08458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95011D-7B89-2847-9223-A95BD4251CEF}" type="datetimeFigureOut">
              <a:rPr lang="en-KR" smtClean="0"/>
              <a:t>9/2/24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797B7-6258-8566-B013-3AC8497CC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94E80-2770-D680-1621-F4543CCCB8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9FCA7C-0012-A947-9709-2C3172BA2F2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32708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D995E-44DB-A64A-28AB-14A33CB10E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R" dirty="0"/>
              <a:t>Beta estimation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40FAE-945C-5E2E-EBBA-5361A14FB4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42368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E13884-5233-7C3A-53CE-DC61F50E874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22" t="1402"/>
          <a:stretch/>
        </p:blipFill>
        <p:spPr>
          <a:xfrm>
            <a:off x="2289242" y="888459"/>
            <a:ext cx="7692957" cy="515436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FFFB927-DF48-23D8-4BA1-9EF9E9AF82EA}"/>
              </a:ext>
            </a:extLst>
          </p:cNvPr>
          <p:cNvSpPr/>
          <p:nvPr/>
        </p:nvSpPr>
        <p:spPr>
          <a:xfrm>
            <a:off x="6945549" y="3631660"/>
            <a:ext cx="201038" cy="27237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EEBB441-B145-2DA9-6BE5-87E4A53C0E4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2658894" y="1325006"/>
            <a:ext cx="6822332" cy="449862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119120-6186-EC5D-18E7-E98EB97C1E01}"/>
              </a:ext>
            </a:extLst>
          </p:cNvPr>
          <p:cNvCxnSpPr>
            <a:cxnSpLocks/>
          </p:cNvCxnSpPr>
          <p:nvPr/>
        </p:nvCxnSpPr>
        <p:spPr>
          <a:xfrm>
            <a:off x="6880698" y="3514928"/>
            <a:ext cx="0" cy="2062263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E1C190-2745-D6CB-D414-50B6FD0A18E6}"/>
              </a:ext>
            </a:extLst>
          </p:cNvPr>
          <p:cNvCxnSpPr>
            <a:cxnSpLocks/>
          </p:cNvCxnSpPr>
          <p:nvPr/>
        </p:nvCxnSpPr>
        <p:spPr>
          <a:xfrm>
            <a:off x="7007158" y="3839183"/>
            <a:ext cx="0" cy="1738008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8DA9DC2-894C-B39F-EB4A-926242D7E7B7}"/>
              </a:ext>
            </a:extLst>
          </p:cNvPr>
          <p:cNvCxnSpPr>
            <a:cxnSpLocks/>
          </p:cNvCxnSpPr>
          <p:nvPr/>
        </p:nvCxnSpPr>
        <p:spPr>
          <a:xfrm>
            <a:off x="7081738" y="3835943"/>
            <a:ext cx="0" cy="1741248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F038FC-D3CD-EE9F-18FE-D3C6DE70E6E5}"/>
              </a:ext>
            </a:extLst>
          </p:cNvPr>
          <p:cNvCxnSpPr>
            <a:cxnSpLocks/>
          </p:cNvCxnSpPr>
          <p:nvPr/>
        </p:nvCxnSpPr>
        <p:spPr>
          <a:xfrm>
            <a:off x="7752946" y="3012332"/>
            <a:ext cx="0" cy="2564859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025E7BC-A053-ABD4-7164-0833464453A6}"/>
              </a:ext>
            </a:extLst>
          </p:cNvPr>
          <p:cNvCxnSpPr>
            <a:cxnSpLocks/>
          </p:cNvCxnSpPr>
          <p:nvPr/>
        </p:nvCxnSpPr>
        <p:spPr>
          <a:xfrm>
            <a:off x="7821041" y="3164732"/>
            <a:ext cx="0" cy="2412459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16B5FD-0114-83FC-D16D-09E900B897B7}"/>
              </a:ext>
            </a:extLst>
          </p:cNvPr>
          <p:cNvCxnSpPr>
            <a:cxnSpLocks/>
          </p:cNvCxnSpPr>
          <p:nvPr/>
        </p:nvCxnSpPr>
        <p:spPr>
          <a:xfrm>
            <a:off x="8083688" y="3164732"/>
            <a:ext cx="0" cy="2412459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BDB0F0B-BF43-81BA-03C7-2742040AF94A}"/>
              </a:ext>
            </a:extLst>
          </p:cNvPr>
          <p:cNvCxnSpPr>
            <a:cxnSpLocks/>
          </p:cNvCxnSpPr>
          <p:nvPr/>
        </p:nvCxnSpPr>
        <p:spPr>
          <a:xfrm>
            <a:off x="8223118" y="2561617"/>
            <a:ext cx="0" cy="301557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2B72F5F-44F9-5A7A-DCD7-863340B313DE}"/>
              </a:ext>
            </a:extLst>
          </p:cNvPr>
          <p:cNvCxnSpPr>
            <a:cxnSpLocks/>
          </p:cNvCxnSpPr>
          <p:nvPr/>
        </p:nvCxnSpPr>
        <p:spPr>
          <a:xfrm>
            <a:off x="8485764" y="2331399"/>
            <a:ext cx="0" cy="3245792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37C558-67BF-82ED-F64F-A6C0E9574BDD}"/>
              </a:ext>
            </a:extLst>
          </p:cNvPr>
          <p:cNvCxnSpPr>
            <a:cxnSpLocks/>
          </p:cNvCxnSpPr>
          <p:nvPr/>
        </p:nvCxnSpPr>
        <p:spPr>
          <a:xfrm>
            <a:off x="9208854" y="4370961"/>
            <a:ext cx="0" cy="120623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94E72FB-70E6-E39B-A99E-18691E003E50}"/>
              </a:ext>
            </a:extLst>
          </p:cNvPr>
          <p:cNvCxnSpPr>
            <a:cxnSpLocks/>
          </p:cNvCxnSpPr>
          <p:nvPr/>
        </p:nvCxnSpPr>
        <p:spPr>
          <a:xfrm>
            <a:off x="2658894" y="4370961"/>
            <a:ext cx="6562927" cy="0"/>
          </a:xfrm>
          <a:prstGeom prst="line">
            <a:avLst/>
          </a:prstGeom>
          <a:ln w="95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1D036DD-7802-35F6-7EE4-A7DD01111C33}"/>
              </a:ext>
            </a:extLst>
          </p:cNvPr>
          <p:cNvCxnSpPr>
            <a:cxnSpLocks/>
          </p:cNvCxnSpPr>
          <p:nvPr/>
        </p:nvCxnSpPr>
        <p:spPr>
          <a:xfrm>
            <a:off x="2788596" y="3835943"/>
            <a:ext cx="6562927" cy="0"/>
          </a:xfrm>
          <a:prstGeom prst="line">
            <a:avLst/>
          </a:prstGeom>
          <a:ln w="95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B92BBE9-7F0C-9FFD-5DE3-1D56C49DA3D3}"/>
              </a:ext>
            </a:extLst>
          </p:cNvPr>
          <p:cNvCxnSpPr>
            <a:cxnSpLocks/>
          </p:cNvCxnSpPr>
          <p:nvPr/>
        </p:nvCxnSpPr>
        <p:spPr>
          <a:xfrm>
            <a:off x="2765898" y="3722454"/>
            <a:ext cx="6562927" cy="0"/>
          </a:xfrm>
          <a:prstGeom prst="line">
            <a:avLst/>
          </a:prstGeom>
          <a:ln w="95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58849ED-2E54-9BDC-2A12-C6F5A6D8DAEE}"/>
              </a:ext>
            </a:extLst>
          </p:cNvPr>
          <p:cNvCxnSpPr>
            <a:cxnSpLocks/>
          </p:cNvCxnSpPr>
          <p:nvPr/>
        </p:nvCxnSpPr>
        <p:spPr>
          <a:xfrm>
            <a:off x="2814536" y="3498715"/>
            <a:ext cx="6562927" cy="0"/>
          </a:xfrm>
          <a:prstGeom prst="line">
            <a:avLst/>
          </a:prstGeom>
          <a:ln w="95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73C2B56-4029-8B0C-B9E3-FD6B66899647}"/>
              </a:ext>
            </a:extLst>
          </p:cNvPr>
          <p:cNvCxnSpPr>
            <a:cxnSpLocks/>
          </p:cNvCxnSpPr>
          <p:nvPr/>
        </p:nvCxnSpPr>
        <p:spPr>
          <a:xfrm>
            <a:off x="2788595" y="3190673"/>
            <a:ext cx="6562927" cy="0"/>
          </a:xfrm>
          <a:prstGeom prst="line">
            <a:avLst/>
          </a:prstGeom>
          <a:ln w="95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9CDAFA3-6F79-89AD-30C7-EA089E38B35D}"/>
              </a:ext>
            </a:extLst>
          </p:cNvPr>
          <p:cNvCxnSpPr>
            <a:cxnSpLocks/>
          </p:cNvCxnSpPr>
          <p:nvPr/>
        </p:nvCxnSpPr>
        <p:spPr>
          <a:xfrm>
            <a:off x="2808054" y="2973421"/>
            <a:ext cx="6562927" cy="0"/>
          </a:xfrm>
          <a:prstGeom prst="line">
            <a:avLst/>
          </a:prstGeom>
          <a:ln w="95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389C17C-B6BA-D6C1-6D97-FA3E7A749D8F}"/>
              </a:ext>
            </a:extLst>
          </p:cNvPr>
          <p:cNvCxnSpPr>
            <a:cxnSpLocks/>
          </p:cNvCxnSpPr>
          <p:nvPr/>
        </p:nvCxnSpPr>
        <p:spPr>
          <a:xfrm>
            <a:off x="2775629" y="2555132"/>
            <a:ext cx="6562927" cy="0"/>
          </a:xfrm>
          <a:prstGeom prst="line">
            <a:avLst/>
          </a:prstGeom>
          <a:ln w="95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4318213-9714-B259-3893-8AF70BFF6557}"/>
              </a:ext>
            </a:extLst>
          </p:cNvPr>
          <p:cNvCxnSpPr>
            <a:cxnSpLocks/>
          </p:cNvCxnSpPr>
          <p:nvPr/>
        </p:nvCxnSpPr>
        <p:spPr>
          <a:xfrm>
            <a:off x="2814536" y="2435157"/>
            <a:ext cx="6562927" cy="0"/>
          </a:xfrm>
          <a:prstGeom prst="line">
            <a:avLst/>
          </a:prstGeom>
          <a:ln w="95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238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E76FB6-758C-A9D3-9585-6C3ACA963F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41" t="8597" r="2023"/>
          <a:stretch/>
        </p:blipFill>
        <p:spPr>
          <a:xfrm>
            <a:off x="2399489" y="1264595"/>
            <a:ext cx="7425448" cy="47782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4A4138-B6BD-E3AF-C5B3-33049228ADD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2877765" y="1322963"/>
            <a:ext cx="6596975" cy="436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625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F023566-1A22-4CE9-2B99-E4B05B867CE2}"/>
              </a:ext>
            </a:extLst>
          </p:cNvPr>
          <p:cNvSpPr txBox="1"/>
          <p:nvPr/>
        </p:nvSpPr>
        <p:spPr>
          <a:xfrm>
            <a:off x="3048000" y="255345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dirty="0"/>
              <a:t>		    Initial        Estimate</a:t>
            </a:r>
          </a:p>
          <a:p>
            <a:r>
              <a:rPr lang="en-KR" dirty="0"/>
              <a:t>                                            _______    ________</a:t>
            </a:r>
          </a:p>
          <a:p>
            <a:endParaRPr lang="en-KR" dirty="0"/>
          </a:p>
          <a:p>
            <a:r>
              <a:rPr lang="en-KR" dirty="0"/>
              <a:t>    Beta		     0.5   	     0.43784 </a:t>
            </a:r>
          </a:p>
          <a:p>
            <a:r>
              <a:rPr lang="en-KR" dirty="0"/>
              <a:t>    Cost                              7758.9      1373.4 </a:t>
            </a:r>
          </a:p>
          <a:p>
            <a:r>
              <a:rPr lang="en-KR" dirty="0"/>
              <a:t>    Time                              NaN           0.56742 </a:t>
            </a:r>
          </a:p>
        </p:txBody>
      </p:sp>
    </p:spTree>
    <p:extLst>
      <p:ext uri="{BB962C8B-B14F-4D97-AF65-F5344CB8AC3E}">
        <p14:creationId xmlns:p14="http://schemas.microsoft.com/office/powerpoint/2010/main" val="14068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28</Words>
  <Application>Microsoft Macintosh PowerPoint</Application>
  <PresentationFormat>Widescreen</PresentationFormat>
  <Paragraphs>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Beta estimation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김솔</dc:creator>
  <cp:lastModifiedBy>김솔</cp:lastModifiedBy>
  <cp:revision>3</cp:revision>
  <dcterms:created xsi:type="dcterms:W3CDTF">2024-09-02T11:21:18Z</dcterms:created>
  <dcterms:modified xsi:type="dcterms:W3CDTF">2024-09-02T11:41:42Z</dcterms:modified>
</cp:coreProperties>
</file>