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7" r:id="rId5"/>
    <p:sldId id="264" r:id="rId6"/>
    <p:sldId id="270" r:id="rId7"/>
    <p:sldId id="291" r:id="rId8"/>
    <p:sldId id="301" r:id="rId9"/>
    <p:sldId id="279" r:id="rId10"/>
    <p:sldId id="281" r:id="rId11"/>
    <p:sldId id="290" r:id="rId12"/>
    <p:sldId id="280" r:id="rId13"/>
    <p:sldId id="300" r:id="rId14"/>
    <p:sldId id="289" r:id="rId15"/>
    <p:sldId id="284" r:id="rId16"/>
    <p:sldId id="307" r:id="rId17"/>
    <p:sldId id="308" r:id="rId18"/>
    <p:sldId id="309" r:id="rId19"/>
    <p:sldId id="283" r:id="rId20"/>
    <p:sldId id="285" r:id="rId21"/>
    <p:sldId id="272" r:id="rId22"/>
    <p:sldId id="287" r:id="rId23"/>
    <p:sldId id="305" r:id="rId24"/>
    <p:sldId id="27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589C4-709C-4504-9281-1ECDFF3CBCEA}" v="1411" dt="2020-11-04T05:33:56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영훈" userId="17f3820e-d0ab-48c8-84fd-c8ee54ff6a29" providerId="ADAL" clId="{920E92AD-137C-4F16-83F8-25AA5C2CDE65}"/>
    <pc:docChg chg="undo modSld">
      <pc:chgData name="강영훈" userId="17f3820e-d0ab-48c8-84fd-c8ee54ff6a29" providerId="ADAL" clId="{920E92AD-137C-4F16-83F8-25AA5C2CDE65}" dt="2020-10-14T04:13:09.054" v="159"/>
      <pc:docMkLst>
        <pc:docMk/>
      </pc:docMkLst>
      <pc:sldChg chg="modSp">
        <pc:chgData name="강영훈" userId="17f3820e-d0ab-48c8-84fd-c8ee54ff6a29" providerId="ADAL" clId="{920E92AD-137C-4F16-83F8-25AA5C2CDE65}" dt="2020-10-14T04:13:09.054" v="159"/>
        <pc:sldMkLst>
          <pc:docMk/>
          <pc:sldMk cId="3449318920" sldId="256"/>
        </pc:sldMkLst>
        <pc:spChg chg="mod">
          <ac:chgData name="강영훈" userId="17f3820e-d0ab-48c8-84fd-c8ee54ff6a29" providerId="ADAL" clId="{920E92AD-137C-4F16-83F8-25AA5C2CDE65}" dt="2020-10-14T04:13:09.054" v="159"/>
          <ac:spMkLst>
            <pc:docMk/>
            <pc:sldMk cId="3449318920" sldId="256"/>
            <ac:spMk id="203" creationId="{23210FB8-D659-456F-8910-B9DB95611E79}"/>
          </ac:spMkLst>
        </pc:spChg>
      </pc:sldChg>
      <pc:sldChg chg="modSp">
        <pc:chgData name="강영훈" userId="17f3820e-d0ab-48c8-84fd-c8ee54ff6a29" providerId="ADAL" clId="{920E92AD-137C-4F16-83F8-25AA5C2CDE65}" dt="2020-09-22T17:18:39.165" v="139"/>
        <pc:sldMkLst>
          <pc:docMk/>
          <pc:sldMk cId="3264427902" sldId="258"/>
        </pc:sldMkLst>
        <pc:spChg chg="mod">
          <ac:chgData name="강영훈" userId="17f3820e-d0ab-48c8-84fd-c8ee54ff6a29" providerId="ADAL" clId="{920E92AD-137C-4F16-83F8-25AA5C2CDE65}" dt="2020-09-22T17:18:28.574" v="102"/>
          <ac:spMkLst>
            <pc:docMk/>
            <pc:sldMk cId="3264427902" sldId="258"/>
            <ac:spMk id="86" creationId="{00000000-0000-0000-0000-000000000000}"/>
          </ac:spMkLst>
        </pc:spChg>
        <pc:spChg chg="mod">
          <ac:chgData name="강영훈" userId="17f3820e-d0ab-48c8-84fd-c8ee54ff6a29" providerId="ADAL" clId="{920E92AD-137C-4F16-83F8-25AA5C2CDE65}" dt="2020-09-22T17:13:22.455" v="47"/>
          <ac:spMkLst>
            <pc:docMk/>
            <pc:sldMk cId="3264427902" sldId="258"/>
            <ac:spMk id="88" creationId="{00000000-0000-0000-0000-000000000000}"/>
          </ac:spMkLst>
        </pc:spChg>
        <pc:graphicFrameChg chg="mod modGraphic">
          <ac:chgData name="강영훈" userId="17f3820e-d0ab-48c8-84fd-c8ee54ff6a29" providerId="ADAL" clId="{920E92AD-137C-4F16-83F8-25AA5C2CDE65}" dt="2020-09-22T17:18:39.165" v="139"/>
          <ac:graphicFrameMkLst>
            <pc:docMk/>
            <pc:sldMk cId="3264427902" sldId="258"/>
            <ac:graphicFrameMk id="3" creationId="{AB4246C8-BC33-41D6-8C65-15E0C89BCC9C}"/>
          </ac:graphicFrameMkLst>
        </pc:graphicFrameChg>
      </pc:sldChg>
      <pc:sldChg chg="modSp">
        <pc:chgData name="강영훈" userId="17f3820e-d0ab-48c8-84fd-c8ee54ff6a29" providerId="ADAL" clId="{920E92AD-137C-4F16-83F8-25AA5C2CDE65}" dt="2020-09-22T16:27:59.114" v="0" actId="20577"/>
        <pc:sldMkLst>
          <pc:docMk/>
          <pc:sldMk cId="3655755946" sldId="271"/>
        </pc:sldMkLst>
        <pc:spChg chg="mod">
          <ac:chgData name="강영훈" userId="17f3820e-d0ab-48c8-84fd-c8ee54ff6a29" providerId="ADAL" clId="{920E92AD-137C-4F16-83F8-25AA5C2CDE65}" dt="2020-09-22T16:27:59.114" v="0" actId="20577"/>
          <ac:spMkLst>
            <pc:docMk/>
            <pc:sldMk cId="3655755946" sldId="271"/>
            <ac:spMk id="5" creationId="{BCA2E9B1-5755-4492-8E6E-A293DB4C7FD2}"/>
          </ac:spMkLst>
        </pc:spChg>
      </pc:sldChg>
      <pc:sldChg chg="modSp">
        <pc:chgData name="강영훈" userId="17f3820e-d0ab-48c8-84fd-c8ee54ff6a29" providerId="ADAL" clId="{920E92AD-137C-4F16-83F8-25AA5C2CDE65}" dt="2020-09-22T17:10:01.426" v="41" actId="14100"/>
        <pc:sldMkLst>
          <pc:docMk/>
          <pc:sldMk cId="1881519945" sldId="276"/>
        </pc:sldMkLst>
        <pc:spChg chg="mod">
          <ac:chgData name="강영훈" userId="17f3820e-d0ab-48c8-84fd-c8ee54ff6a29" providerId="ADAL" clId="{920E92AD-137C-4F16-83F8-25AA5C2CDE65}" dt="2020-09-22T16:51:52.340" v="32"/>
          <ac:spMkLst>
            <pc:docMk/>
            <pc:sldMk cId="1881519945" sldId="276"/>
            <ac:spMk id="47" creationId="{D42E7B79-A514-4207-8837-6F99F109A4B6}"/>
          </ac:spMkLst>
        </pc:spChg>
        <pc:spChg chg="mod">
          <ac:chgData name="강영훈" userId="17f3820e-d0ab-48c8-84fd-c8ee54ff6a29" providerId="ADAL" clId="{920E92AD-137C-4F16-83F8-25AA5C2CDE65}" dt="2020-09-22T17:10:01.426" v="41" actId="14100"/>
          <ac:spMkLst>
            <pc:docMk/>
            <pc:sldMk cId="1881519945" sldId="276"/>
            <ac:spMk id="78" creationId="{3831C085-E3BB-4D95-BDA2-52B295FA35F7}"/>
          </ac:spMkLst>
        </pc:spChg>
      </pc:sldChg>
    </pc:docChg>
  </pc:docChgLst>
  <pc:docChgLst>
    <pc:chgData name="Yeonghoon Kang" userId="e83bc9d3bb61e8f0" providerId="LiveId" clId="{FF4589C4-709C-4504-9281-1ECDFF3CBCEA}"/>
    <pc:docChg chg="undo redo custSel addSld delSld modSld sldOrd">
      <pc:chgData name="Yeonghoon Kang" userId="e83bc9d3bb61e8f0" providerId="LiveId" clId="{FF4589C4-709C-4504-9281-1ECDFF3CBCEA}" dt="2020-11-04T05:33:56.490" v="14793"/>
      <pc:docMkLst>
        <pc:docMk/>
      </pc:docMkLst>
      <pc:sldChg chg="modSp del">
        <pc:chgData name="Yeonghoon Kang" userId="e83bc9d3bb61e8f0" providerId="LiveId" clId="{FF4589C4-709C-4504-9281-1ECDFF3CBCEA}" dt="2020-11-03T14:27:51.214" v="11405" actId="2696"/>
        <pc:sldMkLst>
          <pc:docMk/>
          <pc:sldMk cId="3449318920" sldId="256"/>
        </pc:sldMkLst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4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1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2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3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4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5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6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7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8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9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20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21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22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23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24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25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26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28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29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30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31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32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33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34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35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41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42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43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44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46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47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48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49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50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51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52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53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54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55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56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57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58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59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60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61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62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63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64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65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66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40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43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62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67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73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75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83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84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89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90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91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97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198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09:15:16.816" v="4359" actId="1036"/>
          <ac:spMkLst>
            <pc:docMk/>
            <pc:sldMk cId="3449318920" sldId="256"/>
            <ac:spMk id="203" creationId="{23210FB8-D659-456F-8910-B9DB95611E79}"/>
          </ac:spMkLst>
        </pc:sp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70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71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76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77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79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81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82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83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84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85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93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94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95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96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97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98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99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00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01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02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03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04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05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06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09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11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12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13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14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15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16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17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18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19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20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21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22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24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26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27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28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29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30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31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32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33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34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35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36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37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38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39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41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42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44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45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46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47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48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49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50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51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52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53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54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55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56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57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58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59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60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61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63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64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65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66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68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69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70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71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72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74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76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77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78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79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80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81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82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85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86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87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88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92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93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94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95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96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199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200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201" creationId="{00000000-0000-0000-0000-000000000000}"/>
          </ac:cxnSpMkLst>
        </pc:cxnChg>
        <pc:cxnChg chg="mod">
          <ac:chgData name="Yeonghoon Kang" userId="e83bc9d3bb61e8f0" providerId="LiveId" clId="{FF4589C4-709C-4504-9281-1ECDFF3CBCEA}" dt="2020-11-03T09:15:16.816" v="4359" actId="1036"/>
          <ac:cxnSpMkLst>
            <pc:docMk/>
            <pc:sldMk cId="3449318920" sldId="256"/>
            <ac:cxnSpMk id="202" creationId="{00000000-0000-0000-0000-000000000000}"/>
          </ac:cxnSpMkLst>
        </pc:cxnChg>
      </pc:sldChg>
      <pc:sldChg chg="modSp">
        <pc:chgData name="Yeonghoon Kang" userId="e83bc9d3bb61e8f0" providerId="LiveId" clId="{FF4589C4-709C-4504-9281-1ECDFF3CBCEA}" dt="2020-11-02T07:21:19.949" v="1223" actId="207"/>
        <pc:sldMkLst>
          <pc:docMk/>
          <pc:sldMk cId="2786049774" sldId="257"/>
        </pc:sldMkLst>
        <pc:spChg chg="mod">
          <ac:chgData name="Yeonghoon Kang" userId="e83bc9d3bb61e8f0" providerId="LiveId" clId="{FF4589C4-709C-4504-9281-1ECDFF3CBCEA}" dt="2020-11-02T07:21:19.949" v="1223" actId="207"/>
          <ac:spMkLst>
            <pc:docMk/>
            <pc:sldMk cId="2786049774" sldId="257"/>
            <ac:spMk id="3" creationId="{974BA3E0-89F4-410C-A2D8-F1F406BE85D9}"/>
          </ac:spMkLst>
        </pc:spChg>
        <pc:spChg chg="mod">
          <ac:chgData name="Yeonghoon Kang" userId="e83bc9d3bb61e8f0" providerId="LiveId" clId="{FF4589C4-709C-4504-9281-1ECDFF3CBCEA}" dt="2020-11-02T07:21:17.271" v="1222" actId="207"/>
          <ac:spMkLst>
            <pc:docMk/>
            <pc:sldMk cId="2786049774" sldId="257"/>
            <ac:spMk id="11" creationId="{00000000-0000-0000-0000-000000000000}"/>
          </ac:spMkLst>
        </pc:spChg>
      </pc:sldChg>
      <pc:sldChg chg="del modTransition">
        <pc:chgData name="Yeonghoon Kang" userId="e83bc9d3bb61e8f0" providerId="LiveId" clId="{FF4589C4-709C-4504-9281-1ECDFF3CBCEA}" dt="2020-11-02T06:59:09.805" v="1215" actId="2696"/>
        <pc:sldMkLst>
          <pc:docMk/>
          <pc:sldMk cId="3264427902" sldId="258"/>
        </pc:sldMkLst>
      </pc:sldChg>
      <pc:sldChg chg="delSp modSp">
        <pc:chgData name="Yeonghoon Kang" userId="e83bc9d3bb61e8f0" providerId="LiveId" clId="{FF4589C4-709C-4504-9281-1ECDFF3CBCEA}" dt="2020-11-03T12:51:47.926" v="8783" actId="1076"/>
        <pc:sldMkLst>
          <pc:docMk/>
          <pc:sldMk cId="136410952" sldId="259"/>
        </pc:sldMkLst>
        <pc:spChg chg="del mod">
          <ac:chgData name="Yeonghoon Kang" userId="e83bc9d3bb61e8f0" providerId="LiveId" clId="{FF4589C4-709C-4504-9281-1ECDFF3CBCEA}" dt="2020-11-03T12:51:28.646" v="8773" actId="478"/>
          <ac:spMkLst>
            <pc:docMk/>
            <pc:sldMk cId="136410952" sldId="259"/>
            <ac:spMk id="23" creationId="{15C869C3-E8CB-4076-A639-3312669BBFC8}"/>
          </ac:spMkLst>
        </pc:spChg>
        <pc:spChg chg="mod">
          <ac:chgData name="Yeonghoon Kang" userId="e83bc9d3bb61e8f0" providerId="LiveId" clId="{FF4589C4-709C-4504-9281-1ECDFF3CBCEA}" dt="2020-11-03T12:51:32.128" v="8774" actId="1076"/>
          <ac:spMkLst>
            <pc:docMk/>
            <pc:sldMk cId="136410952" sldId="259"/>
            <ac:spMk id="24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12:51:41.155" v="8779" actId="1076"/>
          <ac:spMkLst>
            <pc:docMk/>
            <pc:sldMk cId="136410952" sldId="259"/>
            <ac:spMk id="25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12:51:44.704" v="8780" actId="1076"/>
          <ac:spMkLst>
            <pc:docMk/>
            <pc:sldMk cId="136410952" sldId="259"/>
            <ac:spMk id="28" creationId="{01AFDBD5-E143-48E8-99EC-074016804403}"/>
          </ac:spMkLst>
        </pc:spChg>
        <pc:spChg chg="mod">
          <ac:chgData name="Yeonghoon Kang" userId="e83bc9d3bb61e8f0" providerId="LiveId" clId="{FF4589C4-709C-4504-9281-1ECDFF3CBCEA}" dt="2020-11-03T12:51:47.926" v="8783" actId="1076"/>
          <ac:spMkLst>
            <pc:docMk/>
            <pc:sldMk cId="136410952" sldId="259"/>
            <ac:spMk id="31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12:51:46.472" v="8782" actId="1076"/>
          <ac:spMkLst>
            <pc:docMk/>
            <pc:sldMk cId="136410952" sldId="259"/>
            <ac:spMk id="35" creationId="{00000000-0000-0000-0000-000000000000}"/>
          </ac:spMkLst>
        </pc:spChg>
        <pc:spChg chg="mod">
          <ac:chgData name="Yeonghoon Kang" userId="e83bc9d3bb61e8f0" providerId="LiveId" clId="{FF4589C4-709C-4504-9281-1ECDFF3CBCEA}" dt="2020-11-03T12:51:45.662" v="8781" actId="1076"/>
          <ac:spMkLst>
            <pc:docMk/>
            <pc:sldMk cId="136410952" sldId="259"/>
            <ac:spMk id="39" creationId="{00000000-0000-0000-0000-000000000000}"/>
          </ac:spMkLst>
        </pc:spChg>
      </pc:sldChg>
      <pc:sldChg chg="addSp modSp">
        <pc:chgData name="Yeonghoon Kang" userId="e83bc9d3bb61e8f0" providerId="LiveId" clId="{FF4589C4-709C-4504-9281-1ECDFF3CBCEA}" dt="2020-11-04T05:33:56.490" v="14793"/>
        <pc:sldMkLst>
          <pc:docMk/>
          <pc:sldMk cId="588219498" sldId="264"/>
        </pc:sldMkLst>
        <pc:spChg chg="mod">
          <ac:chgData name="Yeonghoon Kang" userId="e83bc9d3bb61e8f0" providerId="LiveId" clId="{FF4589C4-709C-4504-9281-1ECDFF3CBCEA}" dt="2020-11-03T12:51:17.910" v="8772" actId="1076"/>
          <ac:spMkLst>
            <pc:docMk/>
            <pc:sldMk cId="588219498" sldId="264"/>
            <ac:spMk id="3" creationId="{4015CB94-0E05-4226-A40F-E65EDC105846}"/>
          </ac:spMkLst>
        </pc:spChg>
        <pc:spChg chg="mod">
          <ac:chgData name="Yeonghoon Kang" userId="e83bc9d3bb61e8f0" providerId="LiveId" clId="{FF4589C4-709C-4504-9281-1ECDFF3CBCEA}" dt="2020-11-02T05:47:34.833" v="212" actId="20577"/>
          <ac:spMkLst>
            <pc:docMk/>
            <pc:sldMk cId="588219498" sldId="264"/>
            <ac:spMk id="5" creationId="{BCA2E9B1-5755-4492-8E6E-A293DB4C7FD2}"/>
          </ac:spMkLst>
        </pc:spChg>
        <pc:spChg chg="mod">
          <ac:chgData name="Yeonghoon Kang" userId="e83bc9d3bb61e8f0" providerId="LiveId" clId="{FF4589C4-709C-4504-9281-1ECDFF3CBCEA}" dt="2020-11-03T12:51:17.910" v="8772" actId="1076"/>
          <ac:spMkLst>
            <pc:docMk/>
            <pc:sldMk cId="588219498" sldId="264"/>
            <ac:spMk id="19" creationId="{93EC1193-2744-44BE-B636-9099415E1ECE}"/>
          </ac:spMkLst>
        </pc:spChg>
        <pc:spChg chg="mod">
          <ac:chgData name="Yeonghoon Kang" userId="e83bc9d3bb61e8f0" providerId="LiveId" clId="{FF4589C4-709C-4504-9281-1ECDFF3CBCEA}" dt="2020-11-03T12:56:10.993" v="8885"/>
          <ac:spMkLst>
            <pc:docMk/>
            <pc:sldMk cId="588219498" sldId="264"/>
            <ac:spMk id="46" creationId="{598FD81E-AB8B-43AA-B041-1FDFFF383F3D}"/>
          </ac:spMkLst>
        </pc:spChg>
        <pc:spChg chg="add mod">
          <ac:chgData name="Yeonghoon Kang" userId="e83bc9d3bb61e8f0" providerId="LiveId" clId="{FF4589C4-709C-4504-9281-1ECDFF3CBCEA}" dt="2020-11-04T05:33:56.490" v="14793"/>
          <ac:spMkLst>
            <pc:docMk/>
            <pc:sldMk cId="588219498" sldId="264"/>
            <ac:spMk id="47" creationId="{29BF2624-AE18-42FA-99B0-90EC30237B6A}"/>
          </ac:spMkLst>
        </pc:spChg>
        <pc:spChg chg="add mod">
          <ac:chgData name="Yeonghoon Kang" userId="e83bc9d3bb61e8f0" providerId="LiveId" clId="{FF4589C4-709C-4504-9281-1ECDFF3CBCEA}" dt="2020-11-03T13:03:58.375" v="8946" actId="1076"/>
          <ac:spMkLst>
            <pc:docMk/>
            <pc:sldMk cId="588219498" sldId="264"/>
            <ac:spMk id="48" creationId="{E557EE4F-4A1B-407B-A02B-B3E2A9CF621B}"/>
          </ac:spMkLst>
        </pc:spChg>
        <pc:spChg chg="add mod">
          <ac:chgData name="Yeonghoon Kang" userId="e83bc9d3bb61e8f0" providerId="LiveId" clId="{FF4589C4-709C-4504-9281-1ECDFF3CBCEA}" dt="2020-11-03T14:19:26.347" v="10996" actId="20578"/>
          <ac:spMkLst>
            <pc:docMk/>
            <pc:sldMk cId="588219498" sldId="264"/>
            <ac:spMk id="49" creationId="{A89AD796-E4C0-46B9-B274-74C37F6CD7F7}"/>
          </ac:spMkLst>
        </pc:spChg>
        <pc:spChg chg="mod">
          <ac:chgData name="Yeonghoon Kang" userId="e83bc9d3bb61e8f0" providerId="LiveId" clId="{FF4589C4-709C-4504-9281-1ECDFF3CBCEA}" dt="2020-11-03T13:03:52.483" v="8945" actId="1076"/>
          <ac:spMkLst>
            <pc:docMk/>
            <pc:sldMk cId="588219498" sldId="264"/>
            <ac:spMk id="62" creationId="{5EA2AEB2-D496-49B6-BCBD-C56A7062125D}"/>
          </ac:spMkLst>
        </pc:spChg>
        <pc:spChg chg="add mod">
          <ac:chgData name="Yeonghoon Kang" userId="e83bc9d3bb61e8f0" providerId="LiveId" clId="{FF4589C4-709C-4504-9281-1ECDFF3CBCEA}" dt="2020-11-03T13:35:50.892" v="10409" actId="1076"/>
          <ac:spMkLst>
            <pc:docMk/>
            <pc:sldMk cId="588219498" sldId="264"/>
            <ac:spMk id="64" creationId="{214401AC-2155-47A4-A9AE-CDF77226840F}"/>
          </ac:spMkLst>
        </pc:spChg>
        <pc:grpChg chg="mod">
          <ac:chgData name="Yeonghoon Kang" userId="e83bc9d3bb61e8f0" providerId="LiveId" clId="{FF4589C4-709C-4504-9281-1ECDFF3CBCEA}" dt="2020-11-03T12:51:17.910" v="8772" actId="1076"/>
          <ac:grpSpMkLst>
            <pc:docMk/>
            <pc:sldMk cId="588219498" sldId="264"/>
            <ac:grpSpMk id="6" creationId="{14B50938-F5B0-4483-BD2E-F911D196527B}"/>
          </ac:grpSpMkLst>
        </pc:grpChg>
        <pc:grpChg chg="mod">
          <ac:chgData name="Yeonghoon Kang" userId="e83bc9d3bb61e8f0" providerId="LiveId" clId="{FF4589C4-709C-4504-9281-1ECDFF3CBCEA}" dt="2020-11-03T12:51:17.910" v="8772" actId="1076"/>
          <ac:grpSpMkLst>
            <pc:docMk/>
            <pc:sldMk cId="588219498" sldId="264"/>
            <ac:grpSpMk id="20" creationId="{5CAC1B18-0F5E-4219-BCDA-F3D7DC1DBBE6}"/>
          </ac:grpSpMkLst>
        </pc:grpChg>
        <pc:grpChg chg="add mod">
          <ac:chgData name="Yeonghoon Kang" userId="e83bc9d3bb61e8f0" providerId="LiveId" clId="{FF4589C4-709C-4504-9281-1ECDFF3CBCEA}" dt="2020-11-03T12:51:17.910" v="8772" actId="1076"/>
          <ac:grpSpMkLst>
            <pc:docMk/>
            <pc:sldMk cId="588219498" sldId="264"/>
            <ac:grpSpMk id="33" creationId="{92B80424-CFAA-4A98-AF49-8361D3FD964E}"/>
          </ac:grpSpMkLst>
        </pc:grpChg>
        <pc:grpChg chg="add mod">
          <ac:chgData name="Yeonghoon Kang" userId="e83bc9d3bb61e8f0" providerId="LiveId" clId="{FF4589C4-709C-4504-9281-1ECDFF3CBCEA}" dt="2020-11-03T12:59:44.750" v="8907" actId="1076"/>
          <ac:grpSpMkLst>
            <pc:docMk/>
            <pc:sldMk cId="588219498" sldId="264"/>
            <ac:grpSpMk id="50" creationId="{A47D52C0-FD13-468D-9E2C-50DF80E057AD}"/>
          </ac:grpSpMkLst>
        </pc:grpChg>
      </pc:sldChg>
      <pc:sldChg chg="addSp delSp modSp">
        <pc:chgData name="Yeonghoon Kang" userId="e83bc9d3bb61e8f0" providerId="LiveId" clId="{FF4589C4-709C-4504-9281-1ECDFF3CBCEA}" dt="2020-11-03T12:47:06.356" v="8659" actId="1076"/>
        <pc:sldMkLst>
          <pc:docMk/>
          <pc:sldMk cId="6237582" sldId="270"/>
        </pc:sldMkLst>
        <pc:spChg chg="mod">
          <ac:chgData name="Yeonghoon Kang" userId="e83bc9d3bb61e8f0" providerId="LiveId" clId="{FF4589C4-709C-4504-9281-1ECDFF3CBCEA}" dt="2020-11-03T12:47:06.356" v="8659" actId="1076"/>
          <ac:spMkLst>
            <pc:docMk/>
            <pc:sldMk cId="6237582" sldId="270"/>
            <ac:spMk id="2" creationId="{6AB362C9-5F9A-4910-BF0A-0FA52A5E8D0C}"/>
          </ac:spMkLst>
        </pc:spChg>
        <pc:spChg chg="mod">
          <ac:chgData name="Yeonghoon Kang" userId="e83bc9d3bb61e8f0" providerId="LiveId" clId="{FF4589C4-709C-4504-9281-1ECDFF3CBCEA}" dt="2020-11-03T12:47:06.356" v="8659" actId="1076"/>
          <ac:spMkLst>
            <pc:docMk/>
            <pc:sldMk cId="6237582" sldId="270"/>
            <ac:spMk id="3" creationId="{518DF5FD-35A2-4698-AEA0-B6B63EDA806B}"/>
          </ac:spMkLst>
        </pc:spChg>
        <pc:spChg chg="del mod">
          <ac:chgData name="Yeonghoon Kang" userId="e83bc9d3bb61e8f0" providerId="LiveId" clId="{FF4589C4-709C-4504-9281-1ECDFF3CBCEA}" dt="2020-11-03T12:47:01.425" v="8658" actId="478"/>
          <ac:spMkLst>
            <pc:docMk/>
            <pc:sldMk cId="6237582" sldId="270"/>
            <ac:spMk id="4" creationId="{BDE9D4DC-FC7F-4D8D-9D14-8AEB6C9E38DD}"/>
          </ac:spMkLst>
        </pc:spChg>
        <pc:spChg chg="mod">
          <ac:chgData name="Yeonghoon Kang" userId="e83bc9d3bb61e8f0" providerId="LiveId" clId="{FF4589C4-709C-4504-9281-1ECDFF3CBCEA}" dt="2020-11-02T05:47:39.020" v="218" actId="20577"/>
          <ac:spMkLst>
            <pc:docMk/>
            <pc:sldMk cId="6237582" sldId="270"/>
            <ac:spMk id="5" creationId="{BCA2E9B1-5755-4492-8E6E-A293DB4C7FD2}"/>
          </ac:spMkLst>
        </pc:spChg>
        <pc:spChg chg="del">
          <ac:chgData name="Yeonghoon Kang" userId="e83bc9d3bb61e8f0" providerId="LiveId" clId="{FF4589C4-709C-4504-9281-1ECDFF3CBCEA}" dt="2020-11-02T05:52:50.914" v="264" actId="478"/>
          <ac:spMkLst>
            <pc:docMk/>
            <pc:sldMk cId="6237582" sldId="270"/>
            <ac:spMk id="8" creationId="{8960F76A-B896-4BD3-B9F6-3364151C31FE}"/>
          </ac:spMkLst>
        </pc:spChg>
        <pc:spChg chg="del mod ord">
          <ac:chgData name="Yeonghoon Kang" userId="e83bc9d3bb61e8f0" providerId="LiveId" clId="{FF4589C4-709C-4504-9281-1ECDFF3CBCEA}" dt="2020-11-03T12:46:58.653" v="8657" actId="478"/>
          <ac:spMkLst>
            <pc:docMk/>
            <pc:sldMk cId="6237582" sldId="270"/>
            <ac:spMk id="9" creationId="{6819B501-BE5A-40A3-9D21-B0E9863F6411}"/>
          </ac:spMkLst>
        </pc:spChg>
        <pc:spChg chg="del mod">
          <ac:chgData name="Yeonghoon Kang" userId="e83bc9d3bb61e8f0" providerId="LiveId" clId="{FF4589C4-709C-4504-9281-1ECDFF3CBCEA}" dt="2020-11-02T10:45:31.733" v="1372" actId="478"/>
          <ac:spMkLst>
            <pc:docMk/>
            <pc:sldMk cId="6237582" sldId="270"/>
            <ac:spMk id="14" creationId="{3F51CC80-34DE-442F-A1D8-EB65B95DDB33}"/>
          </ac:spMkLst>
        </pc:spChg>
        <pc:spChg chg="mod">
          <ac:chgData name="Yeonghoon Kang" userId="e83bc9d3bb61e8f0" providerId="LiveId" clId="{FF4589C4-709C-4504-9281-1ECDFF3CBCEA}" dt="2020-11-03T12:47:06.356" v="8659" actId="1076"/>
          <ac:spMkLst>
            <pc:docMk/>
            <pc:sldMk cId="6237582" sldId="270"/>
            <ac:spMk id="15" creationId="{839D51DE-1ABF-4C7B-9EE1-3B5054CC85AB}"/>
          </ac:spMkLst>
        </pc:spChg>
        <pc:spChg chg="mod">
          <ac:chgData name="Yeonghoon Kang" userId="e83bc9d3bb61e8f0" providerId="LiveId" clId="{FF4589C4-709C-4504-9281-1ECDFF3CBCEA}" dt="2020-11-03T12:47:06.356" v="8659" actId="1076"/>
          <ac:spMkLst>
            <pc:docMk/>
            <pc:sldMk cId="6237582" sldId="270"/>
            <ac:spMk id="16" creationId="{B76CB217-B9CB-4D18-999A-23BD09E8E523}"/>
          </ac:spMkLst>
        </pc:spChg>
        <pc:spChg chg="del">
          <ac:chgData name="Yeonghoon Kang" userId="e83bc9d3bb61e8f0" providerId="LiveId" clId="{FF4589C4-709C-4504-9281-1ECDFF3CBCEA}" dt="2020-11-02T05:52:52.494" v="265" actId="478"/>
          <ac:spMkLst>
            <pc:docMk/>
            <pc:sldMk cId="6237582" sldId="270"/>
            <ac:spMk id="17" creationId="{6089FDD9-65E0-40CA-B923-A63E11995E1B}"/>
          </ac:spMkLst>
        </pc:spChg>
        <pc:cxnChg chg="del mod">
          <ac:chgData name="Yeonghoon Kang" userId="e83bc9d3bb61e8f0" providerId="LiveId" clId="{FF4589C4-709C-4504-9281-1ECDFF3CBCEA}" dt="2020-11-03T12:46:58.653" v="8657" actId="478"/>
          <ac:cxnSpMkLst>
            <pc:docMk/>
            <pc:sldMk cId="6237582" sldId="270"/>
            <ac:cxnSpMk id="24" creationId="{79FB2546-59E2-4C2D-830C-58D48E12BEF5}"/>
          </ac:cxnSpMkLst>
        </pc:cxnChg>
        <pc:cxnChg chg="del mod">
          <ac:chgData name="Yeonghoon Kang" userId="e83bc9d3bb61e8f0" providerId="LiveId" clId="{FF4589C4-709C-4504-9281-1ECDFF3CBCEA}" dt="2020-11-02T10:45:32.943" v="1373" actId="478"/>
          <ac:cxnSpMkLst>
            <pc:docMk/>
            <pc:sldMk cId="6237582" sldId="270"/>
            <ac:cxnSpMk id="26" creationId="{DBFF1EB9-3874-4B02-9D23-30E90365AABD}"/>
          </ac:cxnSpMkLst>
        </pc:cxnChg>
        <pc:cxnChg chg="del mod">
          <ac:chgData name="Yeonghoon Kang" userId="e83bc9d3bb61e8f0" providerId="LiveId" clId="{FF4589C4-709C-4504-9281-1ECDFF3CBCEA}" dt="2020-11-02T06:27:48.061" v="1123" actId="478"/>
          <ac:cxnSpMkLst>
            <pc:docMk/>
            <pc:sldMk cId="6237582" sldId="270"/>
            <ac:cxnSpMk id="28" creationId="{2CACF04B-0C11-45FC-BFC2-1E65BBEA317E}"/>
          </ac:cxnSpMkLst>
        </pc:cxnChg>
        <pc:cxnChg chg="del">
          <ac:chgData name="Yeonghoon Kang" userId="e83bc9d3bb61e8f0" providerId="LiveId" clId="{FF4589C4-709C-4504-9281-1ECDFF3CBCEA}" dt="2020-11-02T06:07:31.879" v="403" actId="478"/>
          <ac:cxnSpMkLst>
            <pc:docMk/>
            <pc:sldMk cId="6237582" sldId="270"/>
            <ac:cxnSpMk id="32" creationId="{2CB6AEC5-15B0-4124-9837-7E664753F64D}"/>
          </ac:cxnSpMkLst>
        </pc:cxnChg>
        <pc:cxnChg chg="add del mod">
          <ac:chgData name="Yeonghoon Kang" userId="e83bc9d3bb61e8f0" providerId="LiveId" clId="{FF4589C4-709C-4504-9281-1ECDFF3CBCEA}" dt="2020-11-02T06:05:49.578" v="378" actId="478"/>
          <ac:cxnSpMkLst>
            <pc:docMk/>
            <pc:sldMk cId="6237582" sldId="270"/>
            <ac:cxnSpMk id="33" creationId="{0DB65BEC-F9D4-4651-932C-5222766FA92C}"/>
          </ac:cxnSpMkLst>
        </pc:cxnChg>
        <pc:cxnChg chg="del">
          <ac:chgData name="Yeonghoon Kang" userId="e83bc9d3bb61e8f0" providerId="LiveId" clId="{FF4589C4-709C-4504-9281-1ECDFF3CBCEA}" dt="2020-11-02T05:52:53.042" v="266" actId="478"/>
          <ac:cxnSpMkLst>
            <pc:docMk/>
            <pc:sldMk cId="6237582" sldId="270"/>
            <ac:cxnSpMk id="34" creationId="{E574D53D-CCBA-4918-9AD5-FE43C236A58B}"/>
          </ac:cxnSpMkLst>
        </pc:cxnChg>
        <pc:cxnChg chg="add mod">
          <ac:chgData name="Yeonghoon Kang" userId="e83bc9d3bb61e8f0" providerId="LiveId" clId="{FF4589C4-709C-4504-9281-1ECDFF3CBCEA}" dt="2020-11-03T12:47:06.356" v="8659" actId="1076"/>
          <ac:cxnSpMkLst>
            <pc:docMk/>
            <pc:sldMk cId="6237582" sldId="270"/>
            <ac:cxnSpMk id="38" creationId="{EB906AC7-F722-4393-AD53-71CB84DE9788}"/>
          </ac:cxnSpMkLst>
        </pc:cxnChg>
        <pc:cxnChg chg="add mod">
          <ac:chgData name="Yeonghoon Kang" userId="e83bc9d3bb61e8f0" providerId="LiveId" clId="{FF4589C4-709C-4504-9281-1ECDFF3CBCEA}" dt="2020-11-03T12:47:06.356" v="8659" actId="1076"/>
          <ac:cxnSpMkLst>
            <pc:docMk/>
            <pc:sldMk cId="6237582" sldId="270"/>
            <ac:cxnSpMk id="39" creationId="{B1ACDF79-2D98-43BE-BDFA-2A870593EE25}"/>
          </ac:cxnSpMkLst>
        </pc:cxnChg>
      </pc:sldChg>
      <pc:sldChg chg="modSp add del ord">
        <pc:chgData name="Yeonghoon Kang" userId="e83bc9d3bb61e8f0" providerId="LiveId" clId="{FF4589C4-709C-4504-9281-1ECDFF3CBCEA}" dt="2020-11-03T12:53:47.460" v="8831" actId="2696"/>
        <pc:sldMkLst>
          <pc:docMk/>
          <pc:sldMk cId="3655755946" sldId="271"/>
        </pc:sldMkLst>
        <pc:spChg chg="mod">
          <ac:chgData name="Yeonghoon Kang" userId="e83bc9d3bb61e8f0" providerId="LiveId" clId="{FF4589C4-709C-4504-9281-1ECDFF3CBCEA}" dt="2020-11-02T05:47:41.303" v="221" actId="20577"/>
          <ac:spMkLst>
            <pc:docMk/>
            <pc:sldMk cId="3655755946" sldId="271"/>
            <ac:spMk id="5" creationId="{BCA2E9B1-5755-4492-8E6E-A293DB4C7FD2}"/>
          </ac:spMkLst>
        </pc:spChg>
        <pc:spChg chg="mod">
          <ac:chgData name="Yeonghoon Kang" userId="e83bc9d3bb61e8f0" providerId="LiveId" clId="{FF4589C4-709C-4504-9281-1ECDFF3CBCEA}" dt="2020-11-03T11:22:19.745" v="6314" actId="20577"/>
          <ac:spMkLst>
            <pc:docMk/>
            <pc:sldMk cId="3655755946" sldId="271"/>
            <ac:spMk id="43" creationId="{544B6EC8-4512-4C35-A6E2-FE5514B7C97A}"/>
          </ac:spMkLst>
        </pc:spChg>
      </pc:sldChg>
      <pc:sldChg chg="addSp delSp modSp ord">
        <pc:chgData name="Yeonghoon Kang" userId="e83bc9d3bb61e8f0" providerId="LiveId" clId="{FF4589C4-709C-4504-9281-1ECDFF3CBCEA}" dt="2020-11-03T15:25:05.279" v="12344"/>
        <pc:sldMkLst>
          <pc:docMk/>
          <pc:sldMk cId="977081114" sldId="272"/>
        </pc:sldMkLst>
        <pc:spChg chg="mod">
          <ac:chgData name="Yeonghoon Kang" userId="e83bc9d3bb61e8f0" providerId="LiveId" clId="{FF4589C4-709C-4504-9281-1ECDFF3CBCEA}" dt="2020-11-02T05:47:43.223" v="224" actId="20577"/>
          <ac:spMkLst>
            <pc:docMk/>
            <pc:sldMk cId="977081114" sldId="272"/>
            <ac:spMk id="5" creationId="{BCA2E9B1-5755-4492-8E6E-A293DB4C7FD2}"/>
          </ac:spMkLst>
        </pc:spChg>
        <pc:spChg chg="add del mod">
          <ac:chgData name="Yeonghoon Kang" userId="e83bc9d3bb61e8f0" providerId="LiveId" clId="{FF4589C4-709C-4504-9281-1ECDFF3CBCEA}" dt="2020-11-03T15:24:58.652" v="12327"/>
          <ac:spMkLst>
            <pc:docMk/>
            <pc:sldMk cId="977081114" sldId="272"/>
            <ac:spMk id="88" creationId="{4F3DE6B4-E53D-4593-8822-F97C676838CC}"/>
          </ac:spMkLst>
        </pc:spChg>
        <pc:spChg chg="add del">
          <ac:chgData name="Yeonghoon Kang" userId="e83bc9d3bb61e8f0" providerId="LiveId" clId="{FF4589C4-709C-4504-9281-1ECDFF3CBCEA}" dt="2020-11-02T10:53:24.234" v="1379" actId="478"/>
          <ac:spMkLst>
            <pc:docMk/>
            <pc:sldMk cId="977081114" sldId="272"/>
            <ac:spMk id="105" creationId="{E0DBB8C3-3162-4094-80F7-6FD28162ADE7}"/>
          </ac:spMkLst>
        </pc:spChg>
        <pc:spChg chg="mod">
          <ac:chgData name="Yeonghoon Kang" userId="e83bc9d3bb61e8f0" providerId="LiveId" clId="{FF4589C4-709C-4504-9281-1ECDFF3CBCEA}" dt="2020-11-02T10:53:23.546" v="1377" actId="1076"/>
          <ac:spMkLst>
            <pc:docMk/>
            <pc:sldMk cId="977081114" sldId="272"/>
            <ac:spMk id="122" creationId="{FEB53F83-02D3-4BED-B6D2-9DDA1F8E71E4}"/>
          </ac:spMkLst>
        </pc:spChg>
        <pc:spChg chg="add del mod">
          <ac:chgData name="Yeonghoon Kang" userId="e83bc9d3bb61e8f0" providerId="LiveId" clId="{FF4589C4-709C-4504-9281-1ECDFF3CBCEA}" dt="2020-11-03T15:25:05.279" v="12344"/>
          <ac:spMkLst>
            <pc:docMk/>
            <pc:sldMk cId="977081114" sldId="272"/>
            <ac:spMk id="124" creationId="{65E87EFE-9C33-40F2-AD33-6CDC3C842126}"/>
          </ac:spMkLst>
        </pc:spChg>
        <pc:spChg chg="add del mod">
          <ac:chgData name="Yeonghoon Kang" userId="e83bc9d3bb61e8f0" providerId="LiveId" clId="{FF4589C4-709C-4504-9281-1ECDFF3CBCEA}" dt="2020-11-03T06:42:24.372" v="2329" actId="20577"/>
          <ac:spMkLst>
            <pc:docMk/>
            <pc:sldMk cId="977081114" sldId="272"/>
            <ac:spMk id="126" creationId="{1AB7A3FD-82C7-4F5A-9BBD-59C24878B050}"/>
          </ac:spMkLst>
        </pc:spChg>
        <pc:spChg chg="mod">
          <ac:chgData name="Yeonghoon Kang" userId="e83bc9d3bb61e8f0" providerId="LiveId" clId="{FF4589C4-709C-4504-9281-1ECDFF3CBCEA}" dt="2020-11-02T11:05:19.485" v="1604" actId="20577"/>
          <ac:spMkLst>
            <pc:docMk/>
            <pc:sldMk cId="977081114" sldId="272"/>
            <ac:spMk id="127" creationId="{F0DC4152-4B21-4261-A326-0539CAF497F8}"/>
          </ac:spMkLst>
        </pc:spChg>
        <pc:grpChg chg="add del">
          <ac:chgData name="Yeonghoon Kang" userId="e83bc9d3bb61e8f0" providerId="LiveId" clId="{FF4589C4-709C-4504-9281-1ECDFF3CBCEA}" dt="2020-11-02T10:53:23.796" v="1378" actId="478"/>
          <ac:grpSpMkLst>
            <pc:docMk/>
            <pc:sldMk cId="977081114" sldId="272"/>
            <ac:grpSpMk id="72" creationId="{CF1049E8-2490-4484-8BBE-021CFF382EC3}"/>
          </ac:grpSpMkLst>
        </pc:grpChg>
        <pc:grpChg chg="add del">
          <ac:chgData name="Yeonghoon Kang" userId="e83bc9d3bb61e8f0" providerId="LiveId" clId="{FF4589C4-709C-4504-9281-1ECDFF3CBCEA}" dt="2020-11-02T10:53:24.234" v="1379" actId="478"/>
          <ac:grpSpMkLst>
            <pc:docMk/>
            <pc:sldMk cId="977081114" sldId="272"/>
            <ac:grpSpMk id="89" creationId="{513DA26A-98E4-4DF4-9A32-483B2DED2B8D}"/>
          </ac:grpSpMkLst>
        </pc:grpChg>
        <pc:grpChg chg="mod">
          <ac:chgData name="Yeonghoon Kang" userId="e83bc9d3bb61e8f0" providerId="LiveId" clId="{FF4589C4-709C-4504-9281-1ECDFF3CBCEA}" dt="2020-11-02T10:53:23.546" v="1377" actId="1076"/>
          <ac:grpSpMkLst>
            <pc:docMk/>
            <pc:sldMk cId="977081114" sldId="272"/>
            <ac:grpSpMk id="106" creationId="{A20C5497-0885-4BF2-BCD7-026BD9AB6888}"/>
          </ac:grpSpMkLst>
        </pc:grpChg>
      </pc:sldChg>
      <pc:sldChg chg="addSp delSp modSp del">
        <pc:chgData name="Yeonghoon Kang" userId="e83bc9d3bb61e8f0" providerId="LiveId" clId="{FF4589C4-709C-4504-9281-1ECDFF3CBCEA}" dt="2020-11-03T14:28:01.280" v="11406" actId="2696"/>
        <pc:sldMkLst>
          <pc:docMk/>
          <pc:sldMk cId="1045399319" sldId="273"/>
        </pc:sldMkLst>
        <pc:spChg chg="mod">
          <ac:chgData name="Yeonghoon Kang" userId="e83bc9d3bb61e8f0" providerId="LiveId" clId="{FF4589C4-709C-4504-9281-1ECDFF3CBCEA}" dt="2020-11-03T12:01:07.126" v="8653" actId="14100"/>
          <ac:spMkLst>
            <pc:docMk/>
            <pc:sldMk cId="1045399319" sldId="273"/>
            <ac:spMk id="3" creationId="{BC237E0E-22AC-4823-8200-BE0221E7E6B4}"/>
          </ac:spMkLst>
        </pc:spChg>
        <pc:spChg chg="mod">
          <ac:chgData name="Yeonghoon Kang" userId="e83bc9d3bb61e8f0" providerId="LiveId" clId="{FF4589C4-709C-4504-9281-1ECDFF3CBCEA}" dt="2020-11-02T05:47:49.176" v="230" actId="20577"/>
          <ac:spMkLst>
            <pc:docMk/>
            <pc:sldMk cId="1045399319" sldId="273"/>
            <ac:spMk id="5" creationId="{BCA2E9B1-5755-4492-8E6E-A293DB4C7FD2}"/>
          </ac:spMkLst>
        </pc:spChg>
        <pc:spChg chg="add del mod">
          <ac:chgData name="Yeonghoon Kang" userId="e83bc9d3bb61e8f0" providerId="LiveId" clId="{FF4589C4-709C-4504-9281-1ECDFF3CBCEA}" dt="2020-11-03T12:01:00.999" v="8644" actId="14100"/>
          <ac:spMkLst>
            <pc:docMk/>
            <pc:sldMk cId="1045399319" sldId="273"/>
            <ac:spMk id="27" creationId="{CA627403-2BB6-4D6A-BD65-BB2FFE527DFB}"/>
          </ac:spMkLst>
        </pc:spChg>
      </pc:sldChg>
      <pc:sldChg chg="modSp ord">
        <pc:chgData name="Yeonghoon Kang" userId="e83bc9d3bb61e8f0" providerId="LiveId" clId="{FF4589C4-709C-4504-9281-1ECDFF3CBCEA}" dt="2020-11-03T12:43:31.427" v="8654"/>
        <pc:sldMkLst>
          <pc:docMk/>
          <pc:sldMk cId="1562191582" sldId="275"/>
        </pc:sldMkLst>
        <pc:spChg chg="mod">
          <ac:chgData name="Yeonghoon Kang" userId="e83bc9d3bb61e8f0" providerId="LiveId" clId="{FF4589C4-709C-4504-9281-1ECDFF3CBCEA}" dt="2020-11-02T07:21:09.109" v="1221" actId="207"/>
          <ac:spMkLst>
            <pc:docMk/>
            <pc:sldMk cId="1562191582" sldId="275"/>
            <ac:spMk id="11" creationId="{00000000-0000-0000-0000-000000000000}"/>
          </ac:spMkLst>
        </pc:spChg>
      </pc:sldChg>
      <pc:sldChg chg="modSp del">
        <pc:chgData name="Yeonghoon Kang" userId="e83bc9d3bb61e8f0" providerId="LiveId" clId="{FF4589C4-709C-4504-9281-1ECDFF3CBCEA}" dt="2020-11-03T12:49:19.757" v="8689" actId="2696"/>
        <pc:sldMkLst>
          <pc:docMk/>
          <pc:sldMk cId="1881519945" sldId="276"/>
        </pc:sldMkLst>
        <pc:spChg chg="mod">
          <ac:chgData name="Yeonghoon Kang" userId="e83bc9d3bb61e8f0" providerId="LiveId" clId="{FF4589C4-709C-4504-9281-1ECDFF3CBCEA}" dt="2020-11-02T05:47:36.985" v="215" actId="20577"/>
          <ac:spMkLst>
            <pc:docMk/>
            <pc:sldMk cId="1881519945" sldId="276"/>
            <ac:spMk id="5" creationId="{BCA2E9B1-5755-4492-8E6E-A293DB4C7FD2}"/>
          </ac:spMkLst>
        </pc:spChg>
      </pc:sldChg>
      <pc:sldChg chg="addSp delSp modSp add">
        <pc:chgData name="Yeonghoon Kang" userId="e83bc9d3bb61e8f0" providerId="LiveId" clId="{FF4589C4-709C-4504-9281-1ECDFF3CBCEA}" dt="2020-11-02T05:56:23.163" v="338" actId="1076"/>
        <pc:sldMkLst>
          <pc:docMk/>
          <pc:sldMk cId="1564353322" sldId="277"/>
        </pc:sldMkLst>
        <pc:spChg chg="del mod">
          <ac:chgData name="Yeonghoon Kang" userId="e83bc9d3bb61e8f0" providerId="LiveId" clId="{FF4589C4-709C-4504-9281-1ECDFF3CBCEA}" dt="2020-11-02T05:49:40.540" v="233" actId="478"/>
          <ac:spMkLst>
            <pc:docMk/>
            <pc:sldMk cId="1564353322" sldId="277"/>
            <ac:spMk id="2" creationId="{C56CC7B3-F723-4A32-A353-76840142618F}"/>
          </ac:spMkLst>
        </pc:spChg>
        <pc:spChg chg="del">
          <ac:chgData name="Yeonghoon Kang" userId="e83bc9d3bb61e8f0" providerId="LiveId" clId="{FF4589C4-709C-4504-9281-1ECDFF3CBCEA}" dt="2020-11-02T05:49:41.444" v="234" actId="478"/>
          <ac:spMkLst>
            <pc:docMk/>
            <pc:sldMk cId="1564353322" sldId="277"/>
            <ac:spMk id="3" creationId="{13977048-9B4E-4DE4-A1F9-A1891332CBE5}"/>
          </ac:spMkLst>
        </pc:spChg>
        <pc:spChg chg="add mod">
          <ac:chgData name="Yeonghoon Kang" userId="e83bc9d3bb61e8f0" providerId="LiveId" clId="{FF4589C4-709C-4504-9281-1ECDFF3CBCEA}" dt="2020-11-02T05:56:23.163" v="338" actId="1076"/>
          <ac:spMkLst>
            <pc:docMk/>
            <pc:sldMk cId="1564353322" sldId="277"/>
            <ac:spMk id="4" creationId="{C48D0FB8-5BF7-4335-92E1-139420DB0B9B}"/>
          </ac:spMkLst>
        </pc:spChg>
      </pc:sldChg>
      <pc:sldChg chg="delSp add del">
        <pc:chgData name="Yeonghoon Kang" userId="e83bc9d3bb61e8f0" providerId="LiveId" clId="{FF4589C4-709C-4504-9281-1ECDFF3CBCEA}" dt="2020-11-02T06:11:07.893" v="450" actId="2696"/>
        <pc:sldMkLst>
          <pc:docMk/>
          <pc:sldMk cId="3886470407" sldId="278"/>
        </pc:sldMkLst>
        <pc:spChg chg="del">
          <ac:chgData name="Yeonghoon Kang" userId="e83bc9d3bb61e8f0" providerId="LiveId" clId="{FF4589C4-709C-4504-9281-1ECDFF3CBCEA}" dt="2020-11-02T06:10:56.464" v="445" actId="478"/>
          <ac:spMkLst>
            <pc:docMk/>
            <pc:sldMk cId="3886470407" sldId="278"/>
            <ac:spMk id="2" creationId="{DDCD2785-114A-41BA-90A7-1938025873C5}"/>
          </ac:spMkLst>
        </pc:spChg>
        <pc:spChg chg="del">
          <ac:chgData name="Yeonghoon Kang" userId="e83bc9d3bb61e8f0" providerId="LiveId" clId="{FF4589C4-709C-4504-9281-1ECDFF3CBCEA}" dt="2020-11-02T06:10:57.442" v="446" actId="478"/>
          <ac:spMkLst>
            <pc:docMk/>
            <pc:sldMk cId="3886470407" sldId="278"/>
            <ac:spMk id="3" creationId="{1669A2D2-5F3E-4888-8811-E98BE74D2F5D}"/>
          </ac:spMkLst>
        </pc:spChg>
      </pc:sldChg>
      <pc:sldChg chg="modSp add">
        <pc:chgData name="Yeonghoon Kang" userId="e83bc9d3bb61e8f0" providerId="LiveId" clId="{FF4589C4-709C-4504-9281-1ECDFF3CBCEA}" dt="2020-11-02T06:11:19.404" v="477" actId="20577"/>
        <pc:sldMkLst>
          <pc:docMk/>
          <pc:sldMk cId="3584129847" sldId="279"/>
        </pc:sldMkLst>
        <pc:spChg chg="mod">
          <ac:chgData name="Yeonghoon Kang" userId="e83bc9d3bb61e8f0" providerId="LiveId" clId="{FF4589C4-709C-4504-9281-1ECDFF3CBCEA}" dt="2020-11-02T06:11:19.404" v="477" actId="20577"/>
          <ac:spMkLst>
            <pc:docMk/>
            <pc:sldMk cId="3584129847" sldId="279"/>
            <ac:spMk id="4" creationId="{C48D0FB8-5BF7-4335-92E1-139420DB0B9B}"/>
          </ac:spMkLst>
        </pc:spChg>
      </pc:sldChg>
      <pc:sldChg chg="addSp delSp modSp add">
        <pc:chgData name="Yeonghoon Kang" userId="e83bc9d3bb61e8f0" providerId="LiveId" clId="{FF4589C4-709C-4504-9281-1ECDFF3CBCEA}" dt="2020-11-03T15:23:05.842" v="12264" actId="1076"/>
        <pc:sldMkLst>
          <pc:docMk/>
          <pc:sldMk cId="1854955970" sldId="280"/>
        </pc:sldMkLst>
        <pc:spChg chg="del">
          <ac:chgData name="Yeonghoon Kang" userId="e83bc9d3bb61e8f0" providerId="LiveId" clId="{FF4589C4-709C-4504-9281-1ECDFF3CBCEA}" dt="2020-11-02T06:11:49.993" v="479" actId="478"/>
          <ac:spMkLst>
            <pc:docMk/>
            <pc:sldMk cId="1854955970" sldId="280"/>
            <ac:spMk id="2" creationId="{796AEE42-7082-4B1F-B2BE-0BC7C93E54AE}"/>
          </ac:spMkLst>
        </pc:spChg>
        <pc:spChg chg="mod">
          <ac:chgData name="Yeonghoon Kang" userId="e83bc9d3bb61e8f0" providerId="LiveId" clId="{FF4589C4-709C-4504-9281-1ECDFF3CBCEA}" dt="2020-11-02T06:25:44.746" v="1042"/>
          <ac:spMkLst>
            <pc:docMk/>
            <pc:sldMk cId="1854955970" sldId="280"/>
            <ac:spMk id="5" creationId="{BCA2E9B1-5755-4492-8E6E-A293DB4C7FD2}"/>
          </ac:spMkLst>
        </pc:spChg>
        <pc:spChg chg="add del">
          <ac:chgData name="Yeonghoon Kang" userId="e83bc9d3bb61e8f0" providerId="LiveId" clId="{FF4589C4-709C-4504-9281-1ECDFF3CBCEA}" dt="2020-11-02T06:21:28.904" v="998"/>
          <ac:spMkLst>
            <pc:docMk/>
            <pc:sldMk cId="1854955970" sldId="280"/>
            <ac:spMk id="21" creationId="{AD0D3323-D6F7-4B78-AB1C-2499FDD71333}"/>
          </ac:spMkLst>
        </pc:spChg>
        <pc:spChg chg="del">
          <ac:chgData name="Yeonghoon Kang" userId="e83bc9d3bb61e8f0" providerId="LiveId" clId="{FF4589C4-709C-4504-9281-1ECDFF3CBCEA}" dt="2020-11-02T06:11:49.993" v="479" actId="478"/>
          <ac:spMkLst>
            <pc:docMk/>
            <pc:sldMk cId="1854955970" sldId="280"/>
            <ac:spMk id="88" creationId="{4F3DE6B4-E53D-4593-8822-F97C676838CC}"/>
          </ac:spMkLst>
        </pc:spChg>
        <pc:spChg chg="del">
          <ac:chgData name="Yeonghoon Kang" userId="e83bc9d3bb61e8f0" providerId="LiveId" clId="{FF4589C4-709C-4504-9281-1ECDFF3CBCEA}" dt="2020-11-02T06:11:49.993" v="479" actId="478"/>
          <ac:spMkLst>
            <pc:docMk/>
            <pc:sldMk cId="1854955970" sldId="280"/>
            <ac:spMk id="105" creationId="{E0DBB8C3-3162-4094-80F7-6FD28162ADE7}"/>
          </ac:spMkLst>
        </pc:spChg>
        <pc:spChg chg="del">
          <ac:chgData name="Yeonghoon Kang" userId="e83bc9d3bb61e8f0" providerId="LiveId" clId="{FF4589C4-709C-4504-9281-1ECDFF3CBCEA}" dt="2020-11-02T06:11:49.993" v="479" actId="478"/>
          <ac:spMkLst>
            <pc:docMk/>
            <pc:sldMk cId="1854955970" sldId="280"/>
            <ac:spMk id="122" creationId="{FEB53F83-02D3-4BED-B6D2-9DDA1F8E71E4}"/>
          </ac:spMkLst>
        </pc:spChg>
        <pc:spChg chg="del">
          <ac:chgData name="Yeonghoon Kang" userId="e83bc9d3bb61e8f0" providerId="LiveId" clId="{FF4589C4-709C-4504-9281-1ECDFF3CBCEA}" dt="2020-11-02T06:11:49.993" v="479" actId="478"/>
          <ac:spMkLst>
            <pc:docMk/>
            <pc:sldMk cId="1854955970" sldId="280"/>
            <ac:spMk id="123" creationId="{8EBC833D-D621-498B-A816-B15E15FDE42B}"/>
          </ac:spMkLst>
        </pc:spChg>
        <pc:spChg chg="del">
          <ac:chgData name="Yeonghoon Kang" userId="e83bc9d3bb61e8f0" providerId="LiveId" clId="{FF4589C4-709C-4504-9281-1ECDFF3CBCEA}" dt="2020-11-02T06:11:49.993" v="479" actId="478"/>
          <ac:spMkLst>
            <pc:docMk/>
            <pc:sldMk cId="1854955970" sldId="280"/>
            <ac:spMk id="124" creationId="{65E87EFE-9C33-40F2-AD33-6CDC3C842126}"/>
          </ac:spMkLst>
        </pc:spChg>
        <pc:spChg chg="del">
          <ac:chgData name="Yeonghoon Kang" userId="e83bc9d3bb61e8f0" providerId="LiveId" clId="{FF4589C4-709C-4504-9281-1ECDFF3CBCEA}" dt="2020-11-02T06:11:49.993" v="479" actId="478"/>
          <ac:spMkLst>
            <pc:docMk/>
            <pc:sldMk cId="1854955970" sldId="280"/>
            <ac:spMk id="126" creationId="{1AB7A3FD-82C7-4F5A-9BBD-59C24878B050}"/>
          </ac:spMkLst>
        </pc:spChg>
        <pc:spChg chg="del">
          <ac:chgData name="Yeonghoon Kang" userId="e83bc9d3bb61e8f0" providerId="LiveId" clId="{FF4589C4-709C-4504-9281-1ECDFF3CBCEA}" dt="2020-11-02T06:11:49.993" v="479" actId="478"/>
          <ac:spMkLst>
            <pc:docMk/>
            <pc:sldMk cId="1854955970" sldId="280"/>
            <ac:spMk id="127" creationId="{F0DC4152-4B21-4261-A326-0539CAF497F8}"/>
          </ac:spMkLst>
        </pc:spChg>
        <pc:grpChg chg="del">
          <ac:chgData name="Yeonghoon Kang" userId="e83bc9d3bb61e8f0" providerId="LiveId" clId="{FF4589C4-709C-4504-9281-1ECDFF3CBCEA}" dt="2020-11-02T06:11:49.993" v="479" actId="478"/>
          <ac:grpSpMkLst>
            <pc:docMk/>
            <pc:sldMk cId="1854955970" sldId="280"/>
            <ac:grpSpMk id="3" creationId="{61566BDA-216A-4359-94F3-D41E69137E78}"/>
          </ac:grpSpMkLst>
        </pc:grpChg>
        <pc:grpChg chg="del">
          <ac:chgData name="Yeonghoon Kang" userId="e83bc9d3bb61e8f0" providerId="LiveId" clId="{FF4589C4-709C-4504-9281-1ECDFF3CBCEA}" dt="2020-11-02T06:11:49.993" v="479" actId="478"/>
          <ac:grpSpMkLst>
            <pc:docMk/>
            <pc:sldMk cId="1854955970" sldId="280"/>
            <ac:grpSpMk id="72" creationId="{CF1049E8-2490-4484-8BBE-021CFF382EC3}"/>
          </ac:grpSpMkLst>
        </pc:grpChg>
        <pc:grpChg chg="del">
          <ac:chgData name="Yeonghoon Kang" userId="e83bc9d3bb61e8f0" providerId="LiveId" clId="{FF4589C4-709C-4504-9281-1ECDFF3CBCEA}" dt="2020-11-02T06:11:49.993" v="479" actId="478"/>
          <ac:grpSpMkLst>
            <pc:docMk/>
            <pc:sldMk cId="1854955970" sldId="280"/>
            <ac:grpSpMk id="89" creationId="{513DA26A-98E4-4DF4-9A32-483B2DED2B8D}"/>
          </ac:grpSpMkLst>
        </pc:grpChg>
        <pc:grpChg chg="del">
          <ac:chgData name="Yeonghoon Kang" userId="e83bc9d3bb61e8f0" providerId="LiveId" clId="{FF4589C4-709C-4504-9281-1ECDFF3CBCEA}" dt="2020-11-02T06:11:49.993" v="479" actId="478"/>
          <ac:grpSpMkLst>
            <pc:docMk/>
            <pc:sldMk cId="1854955970" sldId="280"/>
            <ac:grpSpMk id="106" creationId="{A20C5497-0885-4BF2-BCD7-026BD9AB6888}"/>
          </ac:grpSpMkLst>
        </pc:grpChg>
        <pc:graphicFrameChg chg="add del mod modGraphic">
          <ac:chgData name="Yeonghoon Kang" userId="e83bc9d3bb61e8f0" providerId="LiveId" clId="{FF4589C4-709C-4504-9281-1ECDFF3CBCEA}" dt="2020-11-03T15:23:05.842" v="12264" actId="1076"/>
          <ac:graphicFrameMkLst>
            <pc:docMk/>
            <pc:sldMk cId="1854955970" sldId="280"/>
            <ac:graphicFrameMk id="20" creationId="{8E935293-BA94-42CC-BAAC-D4575A55B6A1}"/>
          </ac:graphicFrameMkLst>
        </pc:graphicFrameChg>
      </pc:sldChg>
      <pc:sldChg chg="addSp delSp modSp add ord">
        <pc:chgData name="Yeonghoon Kang" userId="e83bc9d3bb61e8f0" providerId="LiveId" clId="{FF4589C4-709C-4504-9281-1ECDFF3CBCEA}" dt="2020-11-03T13:50:19.623" v="10976" actId="1076"/>
        <pc:sldMkLst>
          <pc:docMk/>
          <pc:sldMk cId="2534146271" sldId="281"/>
        </pc:sldMkLst>
        <pc:spChg chg="del">
          <ac:chgData name="Yeonghoon Kang" userId="e83bc9d3bb61e8f0" providerId="LiveId" clId="{FF4589C4-709C-4504-9281-1ECDFF3CBCEA}" dt="2020-11-02T06:12:07.364" v="515" actId="478"/>
          <ac:spMkLst>
            <pc:docMk/>
            <pc:sldMk cId="2534146271" sldId="281"/>
            <ac:spMk id="2" creationId="{796AEE42-7082-4B1F-B2BE-0BC7C93E54AE}"/>
          </ac:spMkLst>
        </pc:spChg>
        <pc:spChg chg="mod">
          <ac:chgData name="Yeonghoon Kang" userId="e83bc9d3bb61e8f0" providerId="LiveId" clId="{FF4589C4-709C-4504-9281-1ECDFF3CBCEA}" dt="2020-11-03T06:23:17.106" v="2056" actId="1076"/>
          <ac:spMkLst>
            <pc:docMk/>
            <pc:sldMk cId="2534146271" sldId="281"/>
            <ac:spMk id="5" creationId="{BCA2E9B1-5755-4492-8E6E-A293DB4C7FD2}"/>
          </ac:spMkLst>
        </pc:spChg>
        <pc:spChg chg="add del mod">
          <ac:chgData name="Yeonghoon Kang" userId="e83bc9d3bb61e8f0" providerId="LiveId" clId="{FF4589C4-709C-4504-9281-1ECDFF3CBCEA}" dt="2020-11-02T06:26:38.036" v="1098" actId="478"/>
          <ac:spMkLst>
            <pc:docMk/>
            <pc:sldMk cId="2534146271" sldId="281"/>
            <ac:spMk id="20" creationId="{189E1901-AA43-44C0-B619-76D2FDAE9393}"/>
          </ac:spMkLst>
        </pc:spChg>
        <pc:spChg chg="add del mod">
          <ac:chgData name="Yeonghoon Kang" userId="e83bc9d3bb61e8f0" providerId="LiveId" clId="{FF4589C4-709C-4504-9281-1ECDFF3CBCEA}" dt="2020-11-02T06:27:08.053" v="1112"/>
          <ac:spMkLst>
            <pc:docMk/>
            <pc:sldMk cId="2534146271" sldId="281"/>
            <ac:spMk id="21" creationId="{3813959E-4A3C-440E-B2EA-42972A49C063}"/>
          </ac:spMkLst>
        </pc:spChg>
        <pc:spChg chg="add del mod">
          <ac:chgData name="Yeonghoon Kang" userId="e83bc9d3bb61e8f0" providerId="LiveId" clId="{FF4589C4-709C-4504-9281-1ECDFF3CBCEA}" dt="2020-11-03T13:47:16.174" v="10851"/>
          <ac:spMkLst>
            <pc:docMk/>
            <pc:sldMk cId="2534146271" sldId="281"/>
            <ac:spMk id="26" creationId="{13095985-FD2C-4299-9DDA-DF7A592D754B}"/>
          </ac:spMkLst>
        </pc:spChg>
        <pc:spChg chg="add mod">
          <ac:chgData name="Yeonghoon Kang" userId="e83bc9d3bb61e8f0" providerId="LiveId" clId="{FF4589C4-709C-4504-9281-1ECDFF3CBCEA}" dt="2020-11-03T13:47:27.971" v="10855" actId="1076"/>
          <ac:spMkLst>
            <pc:docMk/>
            <pc:sldMk cId="2534146271" sldId="281"/>
            <ac:spMk id="27" creationId="{E731E384-6837-432E-B4A7-C44C6243FE4D}"/>
          </ac:spMkLst>
        </pc:spChg>
        <pc:spChg chg="add mod">
          <ac:chgData name="Yeonghoon Kang" userId="e83bc9d3bb61e8f0" providerId="LiveId" clId="{FF4589C4-709C-4504-9281-1ECDFF3CBCEA}" dt="2020-11-03T13:50:16.908" v="10974" actId="404"/>
          <ac:spMkLst>
            <pc:docMk/>
            <pc:sldMk cId="2534146271" sldId="281"/>
            <ac:spMk id="37" creationId="{8C0D382F-688A-4423-AD21-A73C6CF4D800}"/>
          </ac:spMkLst>
        </pc:spChg>
        <pc:spChg chg="del">
          <ac:chgData name="Yeonghoon Kang" userId="e83bc9d3bb61e8f0" providerId="LiveId" clId="{FF4589C4-709C-4504-9281-1ECDFF3CBCEA}" dt="2020-11-02T06:12:07.364" v="515" actId="478"/>
          <ac:spMkLst>
            <pc:docMk/>
            <pc:sldMk cId="2534146271" sldId="281"/>
            <ac:spMk id="88" creationId="{4F3DE6B4-E53D-4593-8822-F97C676838CC}"/>
          </ac:spMkLst>
        </pc:spChg>
        <pc:spChg chg="del">
          <ac:chgData name="Yeonghoon Kang" userId="e83bc9d3bb61e8f0" providerId="LiveId" clId="{FF4589C4-709C-4504-9281-1ECDFF3CBCEA}" dt="2020-11-02T06:12:07.364" v="515" actId="478"/>
          <ac:spMkLst>
            <pc:docMk/>
            <pc:sldMk cId="2534146271" sldId="281"/>
            <ac:spMk id="105" creationId="{E0DBB8C3-3162-4094-80F7-6FD28162ADE7}"/>
          </ac:spMkLst>
        </pc:spChg>
        <pc:spChg chg="del">
          <ac:chgData name="Yeonghoon Kang" userId="e83bc9d3bb61e8f0" providerId="LiveId" clId="{FF4589C4-709C-4504-9281-1ECDFF3CBCEA}" dt="2020-11-02T06:12:07.364" v="515" actId="478"/>
          <ac:spMkLst>
            <pc:docMk/>
            <pc:sldMk cId="2534146271" sldId="281"/>
            <ac:spMk id="122" creationId="{FEB53F83-02D3-4BED-B6D2-9DDA1F8E71E4}"/>
          </ac:spMkLst>
        </pc:spChg>
        <pc:spChg chg="del">
          <ac:chgData name="Yeonghoon Kang" userId="e83bc9d3bb61e8f0" providerId="LiveId" clId="{FF4589C4-709C-4504-9281-1ECDFF3CBCEA}" dt="2020-11-02T06:12:07.364" v="515" actId="478"/>
          <ac:spMkLst>
            <pc:docMk/>
            <pc:sldMk cId="2534146271" sldId="281"/>
            <ac:spMk id="123" creationId="{8EBC833D-D621-498B-A816-B15E15FDE42B}"/>
          </ac:spMkLst>
        </pc:spChg>
        <pc:spChg chg="del">
          <ac:chgData name="Yeonghoon Kang" userId="e83bc9d3bb61e8f0" providerId="LiveId" clId="{FF4589C4-709C-4504-9281-1ECDFF3CBCEA}" dt="2020-11-02T06:12:07.364" v="515" actId="478"/>
          <ac:spMkLst>
            <pc:docMk/>
            <pc:sldMk cId="2534146271" sldId="281"/>
            <ac:spMk id="124" creationId="{65E87EFE-9C33-40F2-AD33-6CDC3C842126}"/>
          </ac:spMkLst>
        </pc:spChg>
        <pc:spChg chg="add mod">
          <ac:chgData name="Yeonghoon Kang" userId="e83bc9d3bb61e8f0" providerId="LiveId" clId="{FF4589C4-709C-4504-9281-1ECDFF3CBCEA}" dt="2020-11-03T13:50:19.623" v="10976" actId="1076"/>
          <ac:spMkLst>
            <pc:docMk/>
            <pc:sldMk cId="2534146271" sldId="281"/>
            <ac:spMk id="125" creationId="{EA5FB718-932B-4C86-A7B8-989547FFA539}"/>
          </ac:spMkLst>
        </pc:spChg>
        <pc:spChg chg="del">
          <ac:chgData name="Yeonghoon Kang" userId="e83bc9d3bb61e8f0" providerId="LiveId" clId="{FF4589C4-709C-4504-9281-1ECDFF3CBCEA}" dt="2020-11-02T06:12:07.364" v="515" actId="478"/>
          <ac:spMkLst>
            <pc:docMk/>
            <pc:sldMk cId="2534146271" sldId="281"/>
            <ac:spMk id="126" creationId="{1AB7A3FD-82C7-4F5A-9BBD-59C24878B050}"/>
          </ac:spMkLst>
        </pc:spChg>
        <pc:spChg chg="del">
          <ac:chgData name="Yeonghoon Kang" userId="e83bc9d3bb61e8f0" providerId="LiveId" clId="{FF4589C4-709C-4504-9281-1ECDFF3CBCEA}" dt="2020-11-02T06:12:07.364" v="515" actId="478"/>
          <ac:spMkLst>
            <pc:docMk/>
            <pc:sldMk cId="2534146271" sldId="281"/>
            <ac:spMk id="127" creationId="{F0DC4152-4B21-4261-A326-0539CAF497F8}"/>
          </ac:spMkLst>
        </pc:spChg>
        <pc:spChg chg="add mod">
          <ac:chgData name="Yeonghoon Kang" userId="e83bc9d3bb61e8f0" providerId="LiveId" clId="{FF4589C4-709C-4504-9281-1ECDFF3CBCEA}" dt="2020-11-03T13:47:34.851" v="10857" actId="1076"/>
          <ac:spMkLst>
            <pc:docMk/>
            <pc:sldMk cId="2534146271" sldId="281"/>
            <ac:spMk id="129" creationId="{03196A7F-522A-4D17-A80D-D5A265E135EC}"/>
          </ac:spMkLst>
        </pc:spChg>
        <pc:spChg chg="add mod">
          <ac:chgData name="Yeonghoon Kang" userId="e83bc9d3bb61e8f0" providerId="LiveId" clId="{FF4589C4-709C-4504-9281-1ECDFF3CBCEA}" dt="2020-11-03T06:40:56.650" v="2241" actId="1076"/>
          <ac:spMkLst>
            <pc:docMk/>
            <pc:sldMk cId="2534146271" sldId="281"/>
            <ac:spMk id="130" creationId="{DEE8C28F-7A9E-4070-B1E8-B8D0B55983E1}"/>
          </ac:spMkLst>
        </pc:spChg>
        <pc:spChg chg="add mod">
          <ac:chgData name="Yeonghoon Kang" userId="e83bc9d3bb61e8f0" providerId="LiveId" clId="{FF4589C4-709C-4504-9281-1ECDFF3CBCEA}" dt="2020-11-03T06:40:56.650" v="2241" actId="1076"/>
          <ac:spMkLst>
            <pc:docMk/>
            <pc:sldMk cId="2534146271" sldId="281"/>
            <ac:spMk id="131" creationId="{42BA38DE-890B-4D0B-B60C-26CE34512E5E}"/>
          </ac:spMkLst>
        </pc:spChg>
        <pc:spChg chg="add mod">
          <ac:chgData name="Yeonghoon Kang" userId="e83bc9d3bb61e8f0" providerId="LiveId" clId="{FF4589C4-709C-4504-9281-1ECDFF3CBCEA}" dt="2020-11-03T06:40:56.650" v="2241" actId="1076"/>
          <ac:spMkLst>
            <pc:docMk/>
            <pc:sldMk cId="2534146271" sldId="281"/>
            <ac:spMk id="132" creationId="{A623AC22-B86F-4DA8-A912-5B465F07C67E}"/>
          </ac:spMkLst>
        </pc:spChg>
        <pc:spChg chg="add mod">
          <ac:chgData name="Yeonghoon Kang" userId="e83bc9d3bb61e8f0" providerId="LiveId" clId="{FF4589C4-709C-4504-9281-1ECDFF3CBCEA}" dt="2020-11-03T06:40:56.650" v="2241" actId="1076"/>
          <ac:spMkLst>
            <pc:docMk/>
            <pc:sldMk cId="2534146271" sldId="281"/>
            <ac:spMk id="133" creationId="{2DDD9BEA-6A66-4BAB-A352-6DDBDD704B03}"/>
          </ac:spMkLst>
        </pc:spChg>
        <pc:spChg chg="add mod">
          <ac:chgData name="Yeonghoon Kang" userId="e83bc9d3bb61e8f0" providerId="LiveId" clId="{FF4589C4-709C-4504-9281-1ECDFF3CBCEA}" dt="2020-11-03T06:40:56.650" v="2241" actId="1076"/>
          <ac:spMkLst>
            <pc:docMk/>
            <pc:sldMk cId="2534146271" sldId="281"/>
            <ac:spMk id="135" creationId="{A16520B7-DC3E-4629-8EAE-5A6264948D24}"/>
          </ac:spMkLst>
        </pc:spChg>
        <pc:spChg chg="add mod">
          <ac:chgData name="Yeonghoon Kang" userId="e83bc9d3bb61e8f0" providerId="LiveId" clId="{FF4589C4-709C-4504-9281-1ECDFF3CBCEA}" dt="2020-11-03T13:49:28.967" v="10943" actId="20577"/>
          <ac:spMkLst>
            <pc:docMk/>
            <pc:sldMk cId="2534146271" sldId="281"/>
            <ac:spMk id="136" creationId="{09697DD3-D9B7-4CFF-B81C-9B0F4F149CD3}"/>
          </ac:spMkLst>
        </pc:spChg>
        <pc:spChg chg="add mod">
          <ac:chgData name="Yeonghoon Kang" userId="e83bc9d3bb61e8f0" providerId="LiveId" clId="{FF4589C4-709C-4504-9281-1ECDFF3CBCEA}" dt="2020-11-03T13:48:41.813" v="10902" actId="20577"/>
          <ac:spMkLst>
            <pc:docMk/>
            <pc:sldMk cId="2534146271" sldId="281"/>
            <ac:spMk id="141" creationId="{B3D7288D-0362-42F3-89E3-AFDF5FE7AD3F}"/>
          </ac:spMkLst>
        </pc:spChg>
        <pc:spChg chg="add mod">
          <ac:chgData name="Yeonghoon Kang" userId="e83bc9d3bb61e8f0" providerId="LiveId" clId="{FF4589C4-709C-4504-9281-1ECDFF3CBCEA}" dt="2020-11-03T13:49:43.653" v="10948"/>
          <ac:spMkLst>
            <pc:docMk/>
            <pc:sldMk cId="2534146271" sldId="281"/>
            <ac:spMk id="143" creationId="{F15E845A-AF58-4D05-A705-6D453B290D22}"/>
          </ac:spMkLst>
        </pc:spChg>
        <pc:spChg chg="add mod">
          <ac:chgData name="Yeonghoon Kang" userId="e83bc9d3bb61e8f0" providerId="LiveId" clId="{FF4589C4-709C-4504-9281-1ECDFF3CBCEA}" dt="2020-11-03T06:40:56.650" v="2241" actId="1076"/>
          <ac:spMkLst>
            <pc:docMk/>
            <pc:sldMk cId="2534146271" sldId="281"/>
            <ac:spMk id="144" creationId="{8E5B7135-B692-4DD2-BADD-45A7A217BA44}"/>
          </ac:spMkLst>
        </pc:spChg>
        <pc:spChg chg="add mod">
          <ac:chgData name="Yeonghoon Kang" userId="e83bc9d3bb61e8f0" providerId="LiveId" clId="{FF4589C4-709C-4504-9281-1ECDFF3CBCEA}" dt="2020-11-03T06:21:07.384" v="2028" actId="571"/>
          <ac:spMkLst>
            <pc:docMk/>
            <pc:sldMk cId="2534146271" sldId="281"/>
            <ac:spMk id="146" creationId="{25DAF2DC-0A4E-4276-8353-D6DFBB2C1B75}"/>
          </ac:spMkLst>
        </pc:spChg>
        <pc:grpChg chg="del">
          <ac:chgData name="Yeonghoon Kang" userId="e83bc9d3bb61e8f0" providerId="LiveId" clId="{FF4589C4-709C-4504-9281-1ECDFF3CBCEA}" dt="2020-11-02T06:12:07.364" v="515" actId="478"/>
          <ac:grpSpMkLst>
            <pc:docMk/>
            <pc:sldMk cId="2534146271" sldId="281"/>
            <ac:grpSpMk id="3" creationId="{61566BDA-216A-4359-94F3-D41E69137E78}"/>
          </ac:grpSpMkLst>
        </pc:grpChg>
        <pc:grpChg chg="del">
          <ac:chgData name="Yeonghoon Kang" userId="e83bc9d3bb61e8f0" providerId="LiveId" clId="{FF4589C4-709C-4504-9281-1ECDFF3CBCEA}" dt="2020-11-02T06:12:07.364" v="515" actId="478"/>
          <ac:grpSpMkLst>
            <pc:docMk/>
            <pc:sldMk cId="2534146271" sldId="281"/>
            <ac:grpSpMk id="72" creationId="{CF1049E8-2490-4484-8BBE-021CFF382EC3}"/>
          </ac:grpSpMkLst>
        </pc:grpChg>
        <pc:grpChg chg="del">
          <ac:chgData name="Yeonghoon Kang" userId="e83bc9d3bb61e8f0" providerId="LiveId" clId="{FF4589C4-709C-4504-9281-1ECDFF3CBCEA}" dt="2020-11-02T06:12:07.364" v="515" actId="478"/>
          <ac:grpSpMkLst>
            <pc:docMk/>
            <pc:sldMk cId="2534146271" sldId="281"/>
            <ac:grpSpMk id="89" creationId="{513DA26A-98E4-4DF4-9A32-483B2DED2B8D}"/>
          </ac:grpSpMkLst>
        </pc:grpChg>
        <pc:grpChg chg="del">
          <ac:chgData name="Yeonghoon Kang" userId="e83bc9d3bb61e8f0" providerId="LiveId" clId="{FF4589C4-709C-4504-9281-1ECDFF3CBCEA}" dt="2020-11-02T06:12:07.364" v="515" actId="478"/>
          <ac:grpSpMkLst>
            <pc:docMk/>
            <pc:sldMk cId="2534146271" sldId="281"/>
            <ac:grpSpMk id="106" creationId="{A20C5497-0885-4BF2-BCD7-026BD9AB6888}"/>
          </ac:grpSpMkLst>
        </pc:grpChg>
        <pc:picChg chg="add mod">
          <ac:chgData name="Yeonghoon Kang" userId="e83bc9d3bb61e8f0" providerId="LiveId" clId="{FF4589C4-709C-4504-9281-1ECDFF3CBCEA}" dt="2020-11-03T06:40:56.650" v="2241" actId="1076"/>
          <ac:picMkLst>
            <pc:docMk/>
            <pc:sldMk cId="2534146271" sldId="281"/>
            <ac:picMk id="128" creationId="{851BE206-E6E8-412C-B116-5C236DB40EE8}"/>
          </ac:picMkLst>
        </pc:picChg>
        <pc:picChg chg="add del mod">
          <ac:chgData name="Yeonghoon Kang" userId="e83bc9d3bb61e8f0" providerId="LiveId" clId="{FF4589C4-709C-4504-9281-1ECDFF3CBCEA}" dt="2020-11-02T06:26:38.036" v="1098" actId="478"/>
          <ac:picMkLst>
            <pc:docMk/>
            <pc:sldMk cId="2534146271" sldId="281"/>
            <ac:picMk id="2049" creationId="{461371D0-F294-482F-B3BF-DCA5539B667A}"/>
          </ac:picMkLst>
        </pc:picChg>
        <pc:picChg chg="add del mod">
          <ac:chgData name="Yeonghoon Kang" userId="e83bc9d3bb61e8f0" providerId="LiveId" clId="{FF4589C4-709C-4504-9281-1ECDFF3CBCEA}" dt="2020-11-03T06:20:07.258" v="2012" actId="478"/>
          <ac:picMkLst>
            <pc:docMk/>
            <pc:sldMk cId="2534146271" sldId="281"/>
            <ac:picMk id="2051" creationId="{381412CA-1545-4229-85BD-5FBD33542DFD}"/>
          </ac:picMkLst>
        </pc:picChg>
        <pc:cxnChg chg="add mod">
          <ac:chgData name="Yeonghoon Kang" userId="e83bc9d3bb61e8f0" providerId="LiveId" clId="{FF4589C4-709C-4504-9281-1ECDFF3CBCEA}" dt="2020-11-03T13:49:45.231" v="10949" actId="1076"/>
          <ac:cxnSpMkLst>
            <pc:docMk/>
            <pc:sldMk cId="2534146271" sldId="281"/>
            <ac:cxnSpMk id="30" creationId="{CF95B787-6C8A-4EC6-AD77-5B17A03F53C6}"/>
          </ac:cxnSpMkLst>
        </pc:cxnChg>
        <pc:cxnChg chg="add del">
          <ac:chgData name="Yeonghoon Kang" userId="e83bc9d3bb61e8f0" providerId="LiveId" clId="{FF4589C4-709C-4504-9281-1ECDFF3CBCEA}" dt="2020-11-03T13:49:35.132" v="10945"/>
          <ac:cxnSpMkLst>
            <pc:docMk/>
            <pc:sldMk cId="2534146271" sldId="281"/>
            <ac:cxnSpMk id="35" creationId="{DECF4209-D261-413B-9218-D933E0071590}"/>
          </ac:cxnSpMkLst>
        </pc:cxnChg>
        <pc:cxnChg chg="add del">
          <ac:chgData name="Yeonghoon Kang" userId="e83bc9d3bb61e8f0" providerId="LiveId" clId="{FF4589C4-709C-4504-9281-1ECDFF3CBCEA}" dt="2020-11-03T13:49:38.579" v="10947"/>
          <ac:cxnSpMkLst>
            <pc:docMk/>
            <pc:sldMk cId="2534146271" sldId="281"/>
            <ac:cxnSpMk id="36" creationId="{79273281-9BB7-48AB-BF68-FEAAC2FC5882}"/>
          </ac:cxnSpMkLst>
        </pc:cxnChg>
        <pc:cxnChg chg="add mod">
          <ac:chgData name="Yeonghoon Kang" userId="e83bc9d3bb61e8f0" providerId="LiveId" clId="{FF4589C4-709C-4504-9281-1ECDFF3CBCEA}" dt="2020-11-03T13:47:34.851" v="10857" actId="1076"/>
          <ac:cxnSpMkLst>
            <pc:docMk/>
            <pc:sldMk cId="2534146271" sldId="281"/>
            <ac:cxnSpMk id="134" creationId="{9FF0C514-2148-46E1-8F16-84CB6485ABF5}"/>
          </ac:cxnSpMkLst>
        </pc:cxnChg>
        <pc:cxnChg chg="add mod">
          <ac:chgData name="Yeonghoon Kang" userId="e83bc9d3bb61e8f0" providerId="LiveId" clId="{FF4589C4-709C-4504-9281-1ECDFF3CBCEA}" dt="2020-11-03T06:40:56.650" v="2241" actId="1076"/>
          <ac:cxnSpMkLst>
            <pc:docMk/>
            <pc:sldMk cId="2534146271" sldId="281"/>
            <ac:cxnSpMk id="137" creationId="{2578130F-B8F6-461B-B904-28AA3959269D}"/>
          </ac:cxnSpMkLst>
        </pc:cxnChg>
        <pc:cxnChg chg="add mod">
          <ac:chgData name="Yeonghoon Kang" userId="e83bc9d3bb61e8f0" providerId="LiveId" clId="{FF4589C4-709C-4504-9281-1ECDFF3CBCEA}" dt="2020-11-03T06:40:56.650" v="2241" actId="1076"/>
          <ac:cxnSpMkLst>
            <pc:docMk/>
            <pc:sldMk cId="2534146271" sldId="281"/>
            <ac:cxnSpMk id="138" creationId="{CE08C5D0-4990-484B-8D7F-30339FD0F463}"/>
          </ac:cxnSpMkLst>
        </pc:cxnChg>
        <pc:cxnChg chg="add mod">
          <ac:chgData name="Yeonghoon Kang" userId="e83bc9d3bb61e8f0" providerId="LiveId" clId="{FF4589C4-709C-4504-9281-1ECDFF3CBCEA}" dt="2020-11-03T06:40:56.650" v="2241" actId="1076"/>
          <ac:cxnSpMkLst>
            <pc:docMk/>
            <pc:sldMk cId="2534146271" sldId="281"/>
            <ac:cxnSpMk id="139" creationId="{E475689F-4634-4F1E-9DC4-B915C65E821D}"/>
          </ac:cxnSpMkLst>
        </pc:cxnChg>
        <pc:cxnChg chg="add mod">
          <ac:chgData name="Yeonghoon Kang" userId="e83bc9d3bb61e8f0" providerId="LiveId" clId="{FF4589C4-709C-4504-9281-1ECDFF3CBCEA}" dt="2020-11-03T06:40:56.650" v="2241" actId="1076"/>
          <ac:cxnSpMkLst>
            <pc:docMk/>
            <pc:sldMk cId="2534146271" sldId="281"/>
            <ac:cxnSpMk id="140" creationId="{AD7BA9CF-8E60-46F7-8569-A83C153F421E}"/>
          </ac:cxnSpMkLst>
        </pc:cxnChg>
        <pc:cxnChg chg="add mod">
          <ac:chgData name="Yeonghoon Kang" userId="e83bc9d3bb61e8f0" providerId="LiveId" clId="{FF4589C4-709C-4504-9281-1ECDFF3CBCEA}" dt="2020-11-03T06:40:56.650" v="2241" actId="1076"/>
          <ac:cxnSpMkLst>
            <pc:docMk/>
            <pc:sldMk cId="2534146271" sldId="281"/>
            <ac:cxnSpMk id="142" creationId="{B4F6C541-3F2E-4E86-9DC9-CE17B99C297D}"/>
          </ac:cxnSpMkLst>
        </pc:cxnChg>
        <pc:cxnChg chg="add mod">
          <ac:chgData name="Yeonghoon Kang" userId="e83bc9d3bb61e8f0" providerId="LiveId" clId="{FF4589C4-709C-4504-9281-1ECDFF3CBCEA}" dt="2020-11-03T13:47:17.671" v="10853" actId="1076"/>
          <ac:cxnSpMkLst>
            <pc:docMk/>
            <pc:sldMk cId="2534146271" sldId="281"/>
            <ac:cxnSpMk id="145" creationId="{E5DB025F-99A2-4AD7-83FC-9805E24153DE}"/>
          </ac:cxnSpMkLst>
        </pc:cxnChg>
      </pc:sldChg>
      <pc:sldChg chg="modSp add del">
        <pc:chgData name="Yeonghoon Kang" userId="e83bc9d3bb61e8f0" providerId="LiveId" clId="{FF4589C4-709C-4504-9281-1ECDFF3CBCEA}" dt="2020-11-02T06:13:06.352" v="633" actId="2696"/>
        <pc:sldMkLst>
          <pc:docMk/>
          <pc:sldMk cId="2146674792" sldId="282"/>
        </pc:sldMkLst>
        <pc:spChg chg="mod">
          <ac:chgData name="Yeonghoon Kang" userId="e83bc9d3bb61e8f0" providerId="LiveId" clId="{FF4589C4-709C-4504-9281-1ECDFF3CBCEA}" dt="2020-11-02T06:12:42.926" v="603"/>
          <ac:spMkLst>
            <pc:docMk/>
            <pc:sldMk cId="2146674792" sldId="282"/>
            <ac:spMk id="5" creationId="{BCA2E9B1-5755-4492-8E6E-A293DB4C7FD2}"/>
          </ac:spMkLst>
        </pc:spChg>
      </pc:sldChg>
      <pc:sldChg chg="addSp modSp add">
        <pc:chgData name="Yeonghoon Kang" userId="e83bc9d3bb61e8f0" providerId="LiveId" clId="{FF4589C4-709C-4504-9281-1ECDFF3CBCEA}" dt="2020-11-04T05:24:12.725" v="14334" actId="14100"/>
        <pc:sldMkLst>
          <pc:docMk/>
          <pc:sldMk cId="1598884224" sldId="283"/>
        </pc:sldMkLst>
        <pc:spChg chg="mod">
          <ac:chgData name="Yeonghoon Kang" userId="e83bc9d3bb61e8f0" providerId="LiveId" clId="{FF4589C4-709C-4504-9281-1ECDFF3CBCEA}" dt="2020-11-02T06:12:48.428" v="629"/>
          <ac:spMkLst>
            <pc:docMk/>
            <pc:sldMk cId="1598884224" sldId="283"/>
            <ac:spMk id="5" creationId="{BCA2E9B1-5755-4492-8E6E-A293DB4C7FD2}"/>
          </ac:spMkLst>
        </pc:spChg>
        <pc:picChg chg="add mod">
          <ac:chgData name="Yeonghoon Kang" userId="e83bc9d3bb61e8f0" providerId="LiveId" clId="{FF4589C4-709C-4504-9281-1ECDFF3CBCEA}" dt="2020-11-04T05:24:12.725" v="14334" actId="14100"/>
          <ac:picMkLst>
            <pc:docMk/>
            <pc:sldMk cId="1598884224" sldId="283"/>
            <ac:picMk id="3" creationId="{50253782-104E-4645-A846-94679C9FEE3E}"/>
          </ac:picMkLst>
        </pc:picChg>
      </pc:sldChg>
      <pc:sldChg chg="addSp modSp add">
        <pc:chgData name="Yeonghoon Kang" userId="e83bc9d3bb61e8f0" providerId="LiveId" clId="{FF4589C4-709C-4504-9281-1ECDFF3CBCEA}" dt="2020-11-04T05:23:19.189" v="14316" actId="14100"/>
        <pc:sldMkLst>
          <pc:docMk/>
          <pc:sldMk cId="702303519" sldId="284"/>
        </pc:sldMkLst>
        <pc:spChg chg="mod">
          <ac:chgData name="Yeonghoon Kang" userId="e83bc9d3bb61e8f0" providerId="LiveId" clId="{FF4589C4-709C-4504-9281-1ECDFF3CBCEA}" dt="2020-11-02T06:13:04.432" v="632" actId="20577"/>
          <ac:spMkLst>
            <pc:docMk/>
            <pc:sldMk cId="702303519" sldId="284"/>
            <ac:spMk id="5" creationId="{BCA2E9B1-5755-4492-8E6E-A293DB4C7FD2}"/>
          </ac:spMkLst>
        </pc:spChg>
        <pc:picChg chg="add mod">
          <ac:chgData name="Yeonghoon Kang" userId="e83bc9d3bb61e8f0" providerId="LiveId" clId="{FF4589C4-709C-4504-9281-1ECDFF3CBCEA}" dt="2020-11-04T05:23:19.189" v="14316" actId="14100"/>
          <ac:picMkLst>
            <pc:docMk/>
            <pc:sldMk cId="702303519" sldId="284"/>
            <ac:picMk id="3" creationId="{9A347356-1ABA-4509-B753-91CF28B4598C}"/>
          </ac:picMkLst>
        </pc:picChg>
      </pc:sldChg>
      <pc:sldChg chg="modSp add">
        <pc:chgData name="Yeonghoon Kang" userId="e83bc9d3bb61e8f0" providerId="LiveId" clId="{FF4589C4-709C-4504-9281-1ECDFF3CBCEA}" dt="2020-11-02T06:14:38.030" v="706"/>
        <pc:sldMkLst>
          <pc:docMk/>
          <pc:sldMk cId="475833465" sldId="285"/>
        </pc:sldMkLst>
        <pc:spChg chg="mod">
          <ac:chgData name="Yeonghoon Kang" userId="e83bc9d3bb61e8f0" providerId="LiveId" clId="{FF4589C4-709C-4504-9281-1ECDFF3CBCEA}" dt="2020-11-02T06:14:38.030" v="706"/>
          <ac:spMkLst>
            <pc:docMk/>
            <pc:sldMk cId="475833465" sldId="285"/>
            <ac:spMk id="4" creationId="{C48D0FB8-5BF7-4335-92E1-139420DB0B9B}"/>
          </ac:spMkLst>
        </pc:spChg>
      </pc:sldChg>
      <pc:sldChg chg="modSp add ord">
        <pc:chgData name="Yeonghoon Kang" userId="e83bc9d3bb61e8f0" providerId="LiveId" clId="{FF4589C4-709C-4504-9281-1ECDFF3CBCEA}" dt="2020-11-02T06:15:30.812" v="773"/>
        <pc:sldMkLst>
          <pc:docMk/>
          <pc:sldMk cId="630211003" sldId="286"/>
        </pc:sldMkLst>
        <pc:spChg chg="mod">
          <ac:chgData name="Yeonghoon Kang" userId="e83bc9d3bb61e8f0" providerId="LiveId" clId="{FF4589C4-709C-4504-9281-1ECDFF3CBCEA}" dt="2020-11-02T06:15:30.812" v="773"/>
          <ac:spMkLst>
            <pc:docMk/>
            <pc:sldMk cId="630211003" sldId="286"/>
            <ac:spMk id="4" creationId="{C48D0FB8-5BF7-4335-92E1-139420DB0B9B}"/>
          </ac:spMkLst>
        </pc:spChg>
      </pc:sldChg>
      <pc:sldChg chg="modSp add">
        <pc:chgData name="Yeonghoon Kang" userId="e83bc9d3bb61e8f0" providerId="LiveId" clId="{FF4589C4-709C-4504-9281-1ECDFF3CBCEA}" dt="2020-11-02T06:16:28.413" v="858" actId="404"/>
        <pc:sldMkLst>
          <pc:docMk/>
          <pc:sldMk cId="90920393" sldId="287"/>
        </pc:sldMkLst>
        <pc:spChg chg="mod">
          <ac:chgData name="Yeonghoon Kang" userId="e83bc9d3bb61e8f0" providerId="LiveId" clId="{FF4589C4-709C-4504-9281-1ECDFF3CBCEA}" dt="2020-11-02T06:16:28.413" v="858" actId="404"/>
          <ac:spMkLst>
            <pc:docMk/>
            <pc:sldMk cId="90920393" sldId="287"/>
            <ac:spMk id="4" creationId="{C48D0FB8-5BF7-4335-92E1-139420DB0B9B}"/>
          </ac:spMkLst>
        </pc:spChg>
      </pc:sldChg>
      <pc:sldChg chg="add del">
        <pc:chgData name="Yeonghoon Kang" userId="e83bc9d3bb61e8f0" providerId="LiveId" clId="{FF4589C4-709C-4504-9281-1ECDFF3CBCEA}" dt="2020-11-02T06:17:29.062" v="943"/>
        <pc:sldMkLst>
          <pc:docMk/>
          <pc:sldMk cId="1284684646" sldId="288"/>
        </pc:sldMkLst>
      </pc:sldChg>
      <pc:sldChg chg="addSp delSp modSp add del ord modTransition">
        <pc:chgData name="Yeonghoon Kang" userId="e83bc9d3bb61e8f0" providerId="LiveId" clId="{FF4589C4-709C-4504-9281-1ECDFF3CBCEA}" dt="2020-11-04T05:24:49.831" v="14343" actId="2696"/>
        <pc:sldMkLst>
          <pc:docMk/>
          <pc:sldMk cId="4205851500" sldId="288"/>
        </pc:sldMkLst>
        <pc:spChg chg="add del mod">
          <ac:chgData name="Yeonghoon Kang" userId="e83bc9d3bb61e8f0" providerId="LiveId" clId="{FF4589C4-709C-4504-9281-1ECDFF3CBCEA}" dt="2020-11-02T06:28:49.415" v="1131" actId="478"/>
          <ac:spMkLst>
            <pc:docMk/>
            <pc:sldMk cId="4205851500" sldId="288"/>
            <ac:spMk id="3" creationId="{A8F64F5B-2066-480B-A1D8-7D2180534925}"/>
          </ac:spMkLst>
        </pc:spChg>
        <pc:spChg chg="mod">
          <ac:chgData name="Yeonghoon Kang" userId="e83bc9d3bb61e8f0" providerId="LiveId" clId="{FF4589C4-709C-4504-9281-1ECDFF3CBCEA}" dt="2020-11-02T06:25:47.561" v="1051"/>
          <ac:spMkLst>
            <pc:docMk/>
            <pc:sldMk cId="4205851500" sldId="288"/>
            <ac:spMk id="5" creationId="{BCA2E9B1-5755-4492-8E6E-A293DB4C7FD2}"/>
          </ac:spMkLst>
        </pc:spChg>
        <pc:graphicFrameChg chg="add mod modGraphic">
          <ac:chgData name="Yeonghoon Kang" userId="e83bc9d3bb61e8f0" providerId="LiveId" clId="{FF4589C4-709C-4504-9281-1ECDFF3CBCEA}" dt="2020-11-03T06:17:47.046" v="1997" actId="14100"/>
          <ac:graphicFrameMkLst>
            <pc:docMk/>
            <pc:sldMk cId="4205851500" sldId="288"/>
            <ac:graphicFrameMk id="2" creationId="{FE9BDFE4-ABCC-4B14-9801-B147FD76F41B}"/>
          </ac:graphicFrameMkLst>
        </pc:graphicFrameChg>
        <pc:graphicFrameChg chg="del">
          <ac:chgData name="Yeonghoon Kang" userId="e83bc9d3bb61e8f0" providerId="LiveId" clId="{FF4589C4-709C-4504-9281-1ECDFF3CBCEA}" dt="2020-11-02T06:21:52.759" v="1003" actId="478"/>
          <ac:graphicFrameMkLst>
            <pc:docMk/>
            <pc:sldMk cId="4205851500" sldId="288"/>
            <ac:graphicFrameMk id="20" creationId="{8E935293-BA94-42CC-BAAC-D4575A55B6A1}"/>
          </ac:graphicFrameMkLst>
        </pc:graphicFrameChg>
      </pc:sldChg>
      <pc:sldChg chg="addSp delSp modSp add">
        <pc:chgData name="Yeonghoon Kang" userId="e83bc9d3bb61e8f0" providerId="LiveId" clId="{FF4589C4-709C-4504-9281-1ECDFF3CBCEA}" dt="2020-11-03T15:23:27.254" v="12266" actId="14100"/>
        <pc:sldMkLst>
          <pc:docMk/>
          <pc:sldMk cId="4208871467" sldId="289"/>
        </pc:sldMkLst>
        <pc:spChg chg="add del">
          <ac:chgData name="Yeonghoon Kang" userId="e83bc9d3bb61e8f0" providerId="LiveId" clId="{FF4589C4-709C-4504-9281-1ECDFF3CBCEA}" dt="2020-11-02T06:41:14.234" v="1187" actId="478"/>
          <ac:spMkLst>
            <pc:docMk/>
            <pc:sldMk cId="4208871467" sldId="289"/>
            <ac:spMk id="3" creationId="{697E0763-4DD4-450A-9C41-4544F3AAF240}"/>
          </ac:spMkLst>
        </pc:spChg>
        <pc:spChg chg="mod">
          <ac:chgData name="Yeonghoon Kang" userId="e83bc9d3bb61e8f0" providerId="LiveId" clId="{FF4589C4-709C-4504-9281-1ECDFF3CBCEA}" dt="2020-11-02T06:25:50.231" v="1060"/>
          <ac:spMkLst>
            <pc:docMk/>
            <pc:sldMk cId="4208871467" sldId="289"/>
            <ac:spMk id="5" creationId="{BCA2E9B1-5755-4492-8E6E-A293DB4C7FD2}"/>
          </ac:spMkLst>
        </pc:spChg>
        <pc:spChg chg="add del mod">
          <ac:chgData name="Yeonghoon Kang" userId="e83bc9d3bb61e8f0" providerId="LiveId" clId="{FF4589C4-709C-4504-9281-1ECDFF3CBCEA}" dt="2020-11-02T06:41:32.308" v="1192" actId="478"/>
          <ac:spMkLst>
            <pc:docMk/>
            <pc:sldMk cId="4208871467" sldId="289"/>
            <ac:spMk id="6" creationId="{2011D261-4D7E-4C99-90B6-98CF49BBB1C7}"/>
          </ac:spMkLst>
        </pc:spChg>
        <pc:graphicFrameChg chg="add del">
          <ac:chgData name="Yeonghoon Kang" userId="e83bc9d3bb61e8f0" providerId="LiveId" clId="{FF4589C4-709C-4504-9281-1ECDFF3CBCEA}" dt="2020-11-02T06:41:14.234" v="1187" actId="478"/>
          <ac:graphicFrameMkLst>
            <pc:docMk/>
            <pc:sldMk cId="4208871467" sldId="289"/>
            <ac:graphicFrameMk id="2" creationId="{B5E678A1-F379-4A51-8401-B3A5ACB53E58}"/>
          </ac:graphicFrameMkLst>
        </pc:graphicFrameChg>
        <pc:graphicFrameChg chg="add mod modGraphic">
          <ac:chgData name="Yeonghoon Kang" userId="e83bc9d3bb61e8f0" providerId="LiveId" clId="{FF4589C4-709C-4504-9281-1ECDFF3CBCEA}" dt="2020-11-03T15:23:27.254" v="12266" actId="14100"/>
          <ac:graphicFrameMkLst>
            <pc:docMk/>
            <pc:sldMk cId="4208871467" sldId="289"/>
            <ac:graphicFrameMk id="4" creationId="{8AF2F701-EFF9-49C0-9C0A-10323CE691AC}"/>
          </ac:graphicFrameMkLst>
        </pc:graphicFrameChg>
        <pc:graphicFrameChg chg="del">
          <ac:chgData name="Yeonghoon Kang" userId="e83bc9d3bb61e8f0" providerId="LiveId" clId="{FF4589C4-709C-4504-9281-1ECDFF3CBCEA}" dt="2020-11-02T06:21:54.940" v="1004" actId="478"/>
          <ac:graphicFrameMkLst>
            <pc:docMk/>
            <pc:sldMk cId="4208871467" sldId="289"/>
            <ac:graphicFrameMk id="20" creationId="{8E935293-BA94-42CC-BAAC-D4575A55B6A1}"/>
          </ac:graphicFrameMkLst>
        </pc:graphicFrameChg>
      </pc:sldChg>
      <pc:sldChg chg="addSp delSp modSp add ord">
        <pc:chgData name="Yeonghoon Kang" userId="e83bc9d3bb61e8f0" providerId="LiveId" clId="{FF4589C4-709C-4504-9281-1ECDFF3CBCEA}" dt="2020-11-03T15:09:39.843" v="12196"/>
        <pc:sldMkLst>
          <pc:docMk/>
          <pc:sldMk cId="1270737364" sldId="290"/>
        </pc:sldMkLst>
        <pc:spChg chg="add del">
          <ac:chgData name="Yeonghoon Kang" userId="e83bc9d3bb61e8f0" providerId="LiveId" clId="{FF4589C4-709C-4504-9281-1ECDFF3CBCEA}" dt="2020-11-02T06:42:28.834" v="1207" actId="478"/>
          <ac:spMkLst>
            <pc:docMk/>
            <pc:sldMk cId="1270737364" sldId="290"/>
            <ac:spMk id="3" creationId="{F08E9F22-84DB-440A-83F4-247504D96282}"/>
          </ac:spMkLst>
        </pc:spChg>
        <pc:spChg chg="mod">
          <ac:chgData name="Yeonghoon Kang" userId="e83bc9d3bb61e8f0" providerId="LiveId" clId="{FF4589C4-709C-4504-9281-1ECDFF3CBCEA}" dt="2020-11-03T14:56:43.639" v="11942" actId="1076"/>
          <ac:spMkLst>
            <pc:docMk/>
            <pc:sldMk cId="1270737364" sldId="290"/>
            <ac:spMk id="5" creationId="{BCA2E9B1-5755-4492-8E6E-A293DB4C7FD2}"/>
          </ac:spMkLst>
        </pc:spChg>
        <pc:spChg chg="add del mod">
          <ac:chgData name="Yeonghoon Kang" userId="e83bc9d3bb61e8f0" providerId="LiveId" clId="{FF4589C4-709C-4504-9281-1ECDFF3CBCEA}" dt="2020-11-02T07:20:24.702" v="1220" actId="478"/>
          <ac:spMkLst>
            <pc:docMk/>
            <pc:sldMk cId="1270737364" sldId="290"/>
            <ac:spMk id="6" creationId="{7FC9CC1F-4DE8-422A-8331-8175E0E6F26C}"/>
          </ac:spMkLst>
        </pc:spChg>
        <pc:spChg chg="add del">
          <ac:chgData name="Yeonghoon Kang" userId="e83bc9d3bb61e8f0" providerId="LiveId" clId="{FF4589C4-709C-4504-9281-1ECDFF3CBCEA}" dt="2020-11-02T06:43:02.910" v="1214" actId="478"/>
          <ac:spMkLst>
            <pc:docMk/>
            <pc:sldMk cId="1270737364" sldId="290"/>
            <ac:spMk id="8" creationId="{D675A3EA-C7CE-4187-BC90-AA998F5AB28A}"/>
          </ac:spMkLst>
        </pc:spChg>
        <pc:spChg chg="add del mod">
          <ac:chgData name="Yeonghoon Kang" userId="e83bc9d3bb61e8f0" providerId="LiveId" clId="{FF4589C4-709C-4504-9281-1ECDFF3CBCEA}" dt="2020-11-02T08:23:41.815" v="1265" actId="478"/>
          <ac:spMkLst>
            <pc:docMk/>
            <pc:sldMk cId="1270737364" sldId="290"/>
            <ac:spMk id="10" creationId="{C7FC4566-5FCF-4D56-AE1D-69A12A612816}"/>
          </ac:spMkLst>
        </pc:spChg>
        <pc:graphicFrameChg chg="add del">
          <ac:chgData name="Yeonghoon Kang" userId="e83bc9d3bb61e8f0" providerId="LiveId" clId="{FF4589C4-709C-4504-9281-1ECDFF3CBCEA}" dt="2020-11-02T06:42:28.834" v="1207" actId="478"/>
          <ac:graphicFrameMkLst>
            <pc:docMk/>
            <pc:sldMk cId="1270737364" sldId="290"/>
            <ac:graphicFrameMk id="2" creationId="{8B67DAC3-CBFC-4B4F-8326-C151D185A2DD}"/>
          </ac:graphicFrameMkLst>
        </pc:graphicFrameChg>
        <pc:graphicFrameChg chg="add del mod modGraphic">
          <ac:chgData name="Yeonghoon Kang" userId="e83bc9d3bb61e8f0" providerId="LiveId" clId="{FF4589C4-709C-4504-9281-1ECDFF3CBCEA}" dt="2020-11-02T06:42:45.406" v="1212" actId="478"/>
          <ac:graphicFrameMkLst>
            <pc:docMk/>
            <pc:sldMk cId="1270737364" sldId="290"/>
            <ac:graphicFrameMk id="4" creationId="{B56D3F7B-C313-4DFF-90E3-72AAC47B3B6F}"/>
          </ac:graphicFrameMkLst>
        </pc:graphicFrameChg>
        <pc:graphicFrameChg chg="add del">
          <ac:chgData name="Yeonghoon Kang" userId="e83bc9d3bb61e8f0" providerId="LiveId" clId="{FF4589C4-709C-4504-9281-1ECDFF3CBCEA}" dt="2020-11-02T06:43:02.910" v="1214" actId="478"/>
          <ac:graphicFrameMkLst>
            <pc:docMk/>
            <pc:sldMk cId="1270737364" sldId="290"/>
            <ac:graphicFrameMk id="7" creationId="{B8F487AA-C209-41E2-8C9F-C96DED3E85FF}"/>
          </ac:graphicFrameMkLst>
        </pc:graphicFrameChg>
        <pc:graphicFrameChg chg="add mod modGraphic">
          <ac:chgData name="Yeonghoon Kang" userId="e83bc9d3bb61e8f0" providerId="LiveId" clId="{FF4589C4-709C-4504-9281-1ECDFF3CBCEA}" dt="2020-11-03T14:56:56.577" v="11943" actId="14734"/>
          <ac:graphicFrameMkLst>
            <pc:docMk/>
            <pc:sldMk cId="1270737364" sldId="290"/>
            <ac:graphicFrameMk id="9" creationId="{0A8A2927-EB84-46A6-8EB7-F8228F9CE98C}"/>
          </ac:graphicFrameMkLst>
        </pc:graphicFrameChg>
        <pc:graphicFrameChg chg="del">
          <ac:chgData name="Yeonghoon Kang" userId="e83bc9d3bb61e8f0" providerId="LiveId" clId="{FF4589C4-709C-4504-9281-1ECDFF3CBCEA}" dt="2020-11-02T06:21:58.889" v="1005" actId="478"/>
          <ac:graphicFrameMkLst>
            <pc:docMk/>
            <pc:sldMk cId="1270737364" sldId="290"/>
            <ac:graphicFrameMk id="20" creationId="{8E935293-BA94-42CC-BAAC-D4575A55B6A1}"/>
          </ac:graphicFrameMkLst>
        </pc:graphicFrameChg>
      </pc:sldChg>
      <pc:sldChg chg="addSp delSp modSp add">
        <pc:chgData name="Yeonghoon Kang" userId="e83bc9d3bb61e8f0" providerId="LiveId" clId="{FF4589C4-709C-4504-9281-1ECDFF3CBCEA}" dt="2020-11-03T13:39:22.646" v="10428" actId="255"/>
        <pc:sldMkLst>
          <pc:docMk/>
          <pc:sldMk cId="1645169928" sldId="291"/>
        </pc:sldMkLst>
        <pc:spChg chg="mod">
          <ac:chgData name="Yeonghoon Kang" userId="e83bc9d3bb61e8f0" providerId="LiveId" clId="{FF4589C4-709C-4504-9281-1ECDFF3CBCEA}" dt="2020-11-03T08:43:36.237" v="2957"/>
          <ac:spMkLst>
            <pc:docMk/>
            <pc:sldMk cId="1645169928" sldId="291"/>
            <ac:spMk id="5" creationId="{BCA2E9B1-5755-4492-8E6E-A293DB4C7FD2}"/>
          </ac:spMkLst>
        </pc:spChg>
        <pc:spChg chg="add del mod">
          <ac:chgData name="Yeonghoon Kang" userId="e83bc9d3bb61e8f0" providerId="LiveId" clId="{FF4589C4-709C-4504-9281-1ECDFF3CBCEA}" dt="2020-11-03T08:42:21.406" v="2857"/>
          <ac:spMkLst>
            <pc:docMk/>
            <pc:sldMk cId="1645169928" sldId="291"/>
            <ac:spMk id="30" creationId="{1E041568-A944-4300-96F3-B94D2D522D92}"/>
          </ac:spMkLst>
        </pc:spChg>
        <pc:spChg chg="add del mod">
          <ac:chgData name="Yeonghoon Kang" userId="e83bc9d3bb61e8f0" providerId="LiveId" clId="{FF4589C4-709C-4504-9281-1ECDFF3CBCEA}" dt="2020-11-03T08:40:27.923" v="2854" actId="478"/>
          <ac:spMkLst>
            <pc:docMk/>
            <pc:sldMk cId="1645169928" sldId="291"/>
            <ac:spMk id="31" creationId="{69215DC5-09A7-4921-BE59-6AE3301A3DC1}"/>
          </ac:spMkLst>
        </pc:spChg>
        <pc:spChg chg="add mod">
          <ac:chgData name="Yeonghoon Kang" userId="e83bc9d3bb61e8f0" providerId="LiveId" clId="{FF4589C4-709C-4504-9281-1ECDFF3CBCEA}" dt="2020-11-03T09:05:50.575" v="4153" actId="1076"/>
          <ac:spMkLst>
            <pc:docMk/>
            <pc:sldMk cId="1645169928" sldId="291"/>
            <ac:spMk id="32" creationId="{DB062A53-A5A5-4B88-B991-28A6CF4629DB}"/>
          </ac:spMkLst>
        </pc:spChg>
        <pc:spChg chg="add del mod">
          <ac:chgData name="Yeonghoon Kang" userId="e83bc9d3bb61e8f0" providerId="LiveId" clId="{FF4589C4-709C-4504-9281-1ECDFF3CBCEA}" dt="2020-11-03T08:40:27.923" v="2854" actId="478"/>
          <ac:spMkLst>
            <pc:docMk/>
            <pc:sldMk cId="1645169928" sldId="291"/>
            <ac:spMk id="33" creationId="{529A3AAC-3B64-47B3-99DD-0E45AF30381D}"/>
          </ac:spMkLst>
        </pc:spChg>
        <pc:spChg chg="add mod">
          <ac:chgData name="Yeonghoon Kang" userId="e83bc9d3bb61e8f0" providerId="LiveId" clId="{FF4589C4-709C-4504-9281-1ECDFF3CBCEA}" dt="2020-11-03T13:39:22.646" v="10428" actId="255"/>
          <ac:spMkLst>
            <pc:docMk/>
            <pc:sldMk cId="1645169928" sldId="291"/>
            <ac:spMk id="34" creationId="{0F21A0AB-BC93-41AB-A39A-8D768C99EDAA}"/>
          </ac:spMkLst>
        </pc:spChg>
        <pc:grpChg chg="add mod">
          <ac:chgData name="Yeonghoon Kang" userId="e83bc9d3bb61e8f0" providerId="LiveId" clId="{FF4589C4-709C-4504-9281-1ECDFF3CBCEA}" dt="2020-11-03T09:05:50.575" v="4153" actId="1076"/>
          <ac:grpSpMkLst>
            <pc:docMk/>
            <pc:sldMk cId="1645169928" sldId="291"/>
            <ac:grpSpMk id="3" creationId="{C2A37A0F-9E1A-4458-BD59-D8C8D2422C07}"/>
          </ac:grpSpMkLst>
        </pc:grpChg>
        <pc:grpChg chg="add del">
          <ac:chgData name="Yeonghoon Kang" userId="e83bc9d3bb61e8f0" providerId="LiveId" clId="{FF4589C4-709C-4504-9281-1ECDFF3CBCEA}" dt="2020-11-03T08:40:27.923" v="2854" actId="478"/>
          <ac:grpSpMkLst>
            <pc:docMk/>
            <pc:sldMk cId="1645169928" sldId="291"/>
            <ac:grpSpMk id="17" creationId="{33CA4435-CC31-4BFB-B670-2426FE801915}"/>
          </ac:grpSpMkLst>
        </pc:grpChg>
      </pc:sldChg>
      <pc:sldChg chg="addSp delSp modSp add">
        <pc:chgData name="Yeonghoon Kang" userId="e83bc9d3bb61e8f0" providerId="LiveId" clId="{FF4589C4-709C-4504-9281-1ECDFF3CBCEA}" dt="2020-11-03T15:25:32.523" v="12387"/>
        <pc:sldMkLst>
          <pc:docMk/>
          <pc:sldMk cId="1941921214" sldId="292"/>
        </pc:sldMkLst>
        <pc:spChg chg="del">
          <ac:chgData name="Yeonghoon Kang" userId="e83bc9d3bb61e8f0" providerId="LiveId" clId="{FF4589C4-709C-4504-9281-1ECDFF3CBCEA}" dt="2020-11-02T10:53:38.967" v="1381" actId="478"/>
          <ac:spMkLst>
            <pc:docMk/>
            <pc:sldMk cId="1941921214" sldId="292"/>
            <ac:spMk id="2" creationId="{796AEE42-7082-4B1F-B2BE-0BC7C93E54AE}"/>
          </ac:spMkLst>
        </pc:spChg>
        <pc:spChg chg="mod">
          <ac:chgData name="Yeonghoon Kang" userId="e83bc9d3bb61e8f0" providerId="LiveId" clId="{FF4589C4-709C-4504-9281-1ECDFF3CBCEA}" dt="2020-11-03T06:43:37.034" v="2372"/>
          <ac:spMkLst>
            <pc:docMk/>
            <pc:sldMk cId="1941921214" sldId="292"/>
            <ac:spMk id="5" creationId="{BCA2E9B1-5755-4492-8E6E-A293DB4C7FD2}"/>
          </ac:spMkLst>
        </pc:spChg>
        <pc:spChg chg="del">
          <ac:chgData name="Yeonghoon Kang" userId="e83bc9d3bb61e8f0" providerId="LiveId" clId="{FF4589C4-709C-4504-9281-1ECDFF3CBCEA}" dt="2020-11-02T10:53:38.967" v="1381" actId="478"/>
          <ac:spMkLst>
            <pc:docMk/>
            <pc:sldMk cId="1941921214" sldId="292"/>
            <ac:spMk id="88" creationId="{4F3DE6B4-E53D-4593-8822-F97C676838CC}"/>
          </ac:spMkLst>
        </pc:spChg>
        <pc:spChg chg="del">
          <ac:chgData name="Yeonghoon Kang" userId="e83bc9d3bb61e8f0" providerId="LiveId" clId="{FF4589C4-709C-4504-9281-1ECDFF3CBCEA}" dt="2020-11-02T10:53:38.967" v="1381" actId="478"/>
          <ac:spMkLst>
            <pc:docMk/>
            <pc:sldMk cId="1941921214" sldId="292"/>
            <ac:spMk id="105" creationId="{E0DBB8C3-3162-4094-80F7-6FD28162ADE7}"/>
          </ac:spMkLst>
        </pc:spChg>
        <pc:spChg chg="del">
          <ac:chgData name="Yeonghoon Kang" userId="e83bc9d3bb61e8f0" providerId="LiveId" clId="{FF4589C4-709C-4504-9281-1ECDFF3CBCEA}" dt="2020-11-02T10:53:38.967" v="1381" actId="478"/>
          <ac:spMkLst>
            <pc:docMk/>
            <pc:sldMk cId="1941921214" sldId="292"/>
            <ac:spMk id="122" creationId="{FEB53F83-02D3-4BED-B6D2-9DDA1F8E71E4}"/>
          </ac:spMkLst>
        </pc:spChg>
        <pc:spChg chg="del">
          <ac:chgData name="Yeonghoon Kang" userId="e83bc9d3bb61e8f0" providerId="LiveId" clId="{FF4589C4-709C-4504-9281-1ECDFF3CBCEA}" dt="2020-11-02T10:53:38.967" v="1381" actId="478"/>
          <ac:spMkLst>
            <pc:docMk/>
            <pc:sldMk cId="1941921214" sldId="292"/>
            <ac:spMk id="123" creationId="{8EBC833D-D621-498B-A816-B15E15FDE42B}"/>
          </ac:spMkLst>
        </pc:spChg>
        <pc:spChg chg="del">
          <ac:chgData name="Yeonghoon Kang" userId="e83bc9d3bb61e8f0" providerId="LiveId" clId="{FF4589C4-709C-4504-9281-1ECDFF3CBCEA}" dt="2020-11-02T10:53:38.967" v="1381" actId="478"/>
          <ac:spMkLst>
            <pc:docMk/>
            <pc:sldMk cId="1941921214" sldId="292"/>
            <ac:spMk id="124" creationId="{65E87EFE-9C33-40F2-AD33-6CDC3C842126}"/>
          </ac:spMkLst>
        </pc:spChg>
        <pc:spChg chg="del">
          <ac:chgData name="Yeonghoon Kang" userId="e83bc9d3bb61e8f0" providerId="LiveId" clId="{FF4589C4-709C-4504-9281-1ECDFF3CBCEA}" dt="2020-11-02T10:53:38.967" v="1381" actId="478"/>
          <ac:spMkLst>
            <pc:docMk/>
            <pc:sldMk cId="1941921214" sldId="292"/>
            <ac:spMk id="126" creationId="{1AB7A3FD-82C7-4F5A-9BBD-59C24878B050}"/>
          </ac:spMkLst>
        </pc:spChg>
        <pc:spChg chg="del">
          <ac:chgData name="Yeonghoon Kang" userId="e83bc9d3bb61e8f0" providerId="LiveId" clId="{FF4589C4-709C-4504-9281-1ECDFF3CBCEA}" dt="2020-11-02T10:53:38.967" v="1381" actId="478"/>
          <ac:spMkLst>
            <pc:docMk/>
            <pc:sldMk cId="1941921214" sldId="292"/>
            <ac:spMk id="127" creationId="{F0DC4152-4B21-4261-A326-0539CAF497F8}"/>
          </ac:spMkLst>
        </pc:spChg>
        <pc:spChg chg="add">
          <ac:chgData name="Yeonghoon Kang" userId="e83bc9d3bb61e8f0" providerId="LiveId" clId="{FF4589C4-709C-4504-9281-1ECDFF3CBCEA}" dt="2020-11-03T06:42:00.337" v="2290"/>
          <ac:spMkLst>
            <pc:docMk/>
            <pc:sldMk cId="1941921214" sldId="292"/>
            <ac:spMk id="143" creationId="{90B015E1-4806-43BC-98A1-87638B664FC9}"/>
          </ac:spMkLst>
        </pc:spChg>
        <pc:spChg chg="add del mod">
          <ac:chgData name="Yeonghoon Kang" userId="e83bc9d3bb61e8f0" providerId="LiveId" clId="{FF4589C4-709C-4504-9281-1ECDFF3CBCEA}" dt="2020-11-03T15:25:32.523" v="12387"/>
          <ac:spMkLst>
            <pc:docMk/>
            <pc:sldMk cId="1941921214" sldId="292"/>
            <ac:spMk id="160" creationId="{90378019-4EFF-4987-9CCC-C98D8C4062C1}"/>
          </ac:spMkLst>
        </pc:spChg>
        <pc:spChg chg="add">
          <ac:chgData name="Yeonghoon Kang" userId="e83bc9d3bb61e8f0" providerId="LiveId" clId="{FF4589C4-709C-4504-9281-1ECDFF3CBCEA}" dt="2020-11-03T06:42:00.337" v="2290"/>
          <ac:spMkLst>
            <pc:docMk/>
            <pc:sldMk cId="1941921214" sldId="292"/>
            <ac:spMk id="177" creationId="{CB2D2159-81D7-4986-804E-E6BD37B9D3F1}"/>
          </ac:spMkLst>
        </pc:spChg>
        <pc:spChg chg="add">
          <ac:chgData name="Yeonghoon Kang" userId="e83bc9d3bb61e8f0" providerId="LiveId" clId="{FF4589C4-709C-4504-9281-1ECDFF3CBCEA}" dt="2020-11-03T06:42:00.337" v="2290"/>
          <ac:spMkLst>
            <pc:docMk/>
            <pc:sldMk cId="1941921214" sldId="292"/>
            <ac:spMk id="194" creationId="{C09EB608-F4FA-496E-A06D-AA3D473AD74E}"/>
          </ac:spMkLst>
        </pc:spChg>
        <pc:spChg chg="add mod">
          <ac:chgData name="Yeonghoon Kang" userId="e83bc9d3bb61e8f0" providerId="LiveId" clId="{FF4589C4-709C-4504-9281-1ECDFF3CBCEA}" dt="2020-11-03T11:49:16.602" v="7906" actId="20577"/>
          <ac:spMkLst>
            <pc:docMk/>
            <pc:sldMk cId="1941921214" sldId="292"/>
            <ac:spMk id="195" creationId="{E6EE08F5-0EE9-40D6-BF19-7ABDB4513AFC}"/>
          </ac:spMkLst>
        </pc:spChg>
        <pc:spChg chg="add mod">
          <ac:chgData name="Yeonghoon Kang" userId="e83bc9d3bb61e8f0" providerId="LiveId" clId="{FF4589C4-709C-4504-9281-1ECDFF3CBCEA}" dt="2020-11-03T15:25:29.341" v="12373"/>
          <ac:spMkLst>
            <pc:docMk/>
            <pc:sldMk cId="1941921214" sldId="292"/>
            <ac:spMk id="196" creationId="{89F6F33C-DBFB-46DE-B412-3D3ADFBEC57A}"/>
          </ac:spMkLst>
        </pc:spChg>
        <pc:spChg chg="add mod">
          <ac:chgData name="Yeonghoon Kang" userId="e83bc9d3bb61e8f0" providerId="LiveId" clId="{FF4589C4-709C-4504-9281-1ECDFF3CBCEA}" dt="2020-11-03T11:50:31.276" v="8046" actId="20577"/>
          <ac:spMkLst>
            <pc:docMk/>
            <pc:sldMk cId="1941921214" sldId="292"/>
            <ac:spMk id="197" creationId="{D55AF0CB-B1FE-43EE-8CC3-59F6A44348A5}"/>
          </ac:spMkLst>
        </pc:spChg>
        <pc:spChg chg="add mod">
          <ac:chgData name="Yeonghoon Kang" userId="e83bc9d3bb61e8f0" providerId="LiveId" clId="{FF4589C4-709C-4504-9281-1ECDFF3CBCEA}" dt="2020-11-03T11:49:57.707" v="7939"/>
          <ac:spMkLst>
            <pc:docMk/>
            <pc:sldMk cId="1941921214" sldId="292"/>
            <ac:spMk id="198" creationId="{F963E6DB-585C-44D3-8516-4935E43113DE}"/>
          </ac:spMkLst>
        </pc:spChg>
        <pc:grpChg chg="del">
          <ac:chgData name="Yeonghoon Kang" userId="e83bc9d3bb61e8f0" providerId="LiveId" clId="{FF4589C4-709C-4504-9281-1ECDFF3CBCEA}" dt="2020-11-02T10:53:38.967" v="1381" actId="478"/>
          <ac:grpSpMkLst>
            <pc:docMk/>
            <pc:sldMk cId="1941921214" sldId="292"/>
            <ac:grpSpMk id="3" creationId="{61566BDA-216A-4359-94F3-D41E69137E78}"/>
          </ac:grpSpMkLst>
        </pc:grpChg>
        <pc:grpChg chg="del">
          <ac:chgData name="Yeonghoon Kang" userId="e83bc9d3bb61e8f0" providerId="LiveId" clId="{FF4589C4-709C-4504-9281-1ECDFF3CBCEA}" dt="2020-11-02T10:53:38.967" v="1381" actId="478"/>
          <ac:grpSpMkLst>
            <pc:docMk/>
            <pc:sldMk cId="1941921214" sldId="292"/>
            <ac:grpSpMk id="72" creationId="{CF1049E8-2490-4484-8BBE-021CFF382EC3}"/>
          </ac:grpSpMkLst>
        </pc:grpChg>
        <pc:grpChg chg="del">
          <ac:chgData name="Yeonghoon Kang" userId="e83bc9d3bb61e8f0" providerId="LiveId" clId="{FF4589C4-709C-4504-9281-1ECDFF3CBCEA}" dt="2020-11-02T10:53:38.967" v="1381" actId="478"/>
          <ac:grpSpMkLst>
            <pc:docMk/>
            <pc:sldMk cId="1941921214" sldId="292"/>
            <ac:grpSpMk id="89" creationId="{513DA26A-98E4-4DF4-9A32-483B2DED2B8D}"/>
          </ac:grpSpMkLst>
        </pc:grpChg>
        <pc:grpChg chg="del">
          <ac:chgData name="Yeonghoon Kang" userId="e83bc9d3bb61e8f0" providerId="LiveId" clId="{FF4589C4-709C-4504-9281-1ECDFF3CBCEA}" dt="2020-11-02T10:53:38.967" v="1381" actId="478"/>
          <ac:grpSpMkLst>
            <pc:docMk/>
            <pc:sldMk cId="1941921214" sldId="292"/>
            <ac:grpSpMk id="106" creationId="{A20C5497-0885-4BF2-BCD7-026BD9AB6888}"/>
          </ac:grpSpMkLst>
        </pc:grpChg>
        <pc:grpChg chg="add">
          <ac:chgData name="Yeonghoon Kang" userId="e83bc9d3bb61e8f0" providerId="LiveId" clId="{FF4589C4-709C-4504-9281-1ECDFF3CBCEA}" dt="2020-11-03T06:42:00.337" v="2290"/>
          <ac:grpSpMkLst>
            <pc:docMk/>
            <pc:sldMk cId="1941921214" sldId="292"/>
            <ac:grpSpMk id="125" creationId="{3EB6FA7C-B239-4D60-8AF8-76541A70A17B}"/>
          </ac:grpSpMkLst>
        </pc:grpChg>
        <pc:grpChg chg="add">
          <ac:chgData name="Yeonghoon Kang" userId="e83bc9d3bb61e8f0" providerId="LiveId" clId="{FF4589C4-709C-4504-9281-1ECDFF3CBCEA}" dt="2020-11-03T06:42:00.337" v="2290"/>
          <ac:grpSpMkLst>
            <pc:docMk/>
            <pc:sldMk cId="1941921214" sldId="292"/>
            <ac:grpSpMk id="144" creationId="{E3C807E3-4F9E-46BC-9561-FABCADFFB384}"/>
          </ac:grpSpMkLst>
        </pc:grpChg>
        <pc:grpChg chg="add">
          <ac:chgData name="Yeonghoon Kang" userId="e83bc9d3bb61e8f0" providerId="LiveId" clId="{FF4589C4-709C-4504-9281-1ECDFF3CBCEA}" dt="2020-11-03T06:42:00.337" v="2290"/>
          <ac:grpSpMkLst>
            <pc:docMk/>
            <pc:sldMk cId="1941921214" sldId="292"/>
            <ac:grpSpMk id="161" creationId="{05809E98-837A-47B2-8D75-E70AB000E16E}"/>
          </ac:grpSpMkLst>
        </pc:grpChg>
        <pc:grpChg chg="add">
          <ac:chgData name="Yeonghoon Kang" userId="e83bc9d3bb61e8f0" providerId="LiveId" clId="{FF4589C4-709C-4504-9281-1ECDFF3CBCEA}" dt="2020-11-03T06:42:00.337" v="2290"/>
          <ac:grpSpMkLst>
            <pc:docMk/>
            <pc:sldMk cId="1941921214" sldId="292"/>
            <ac:grpSpMk id="178" creationId="{21D7B595-5E97-4F6B-AFC4-067F7437B6CE}"/>
          </ac:grpSpMkLst>
        </pc:grpChg>
      </pc:sldChg>
      <pc:sldChg chg="modSp add del">
        <pc:chgData name="Yeonghoon Kang" userId="e83bc9d3bb61e8f0" providerId="LiveId" clId="{FF4589C4-709C-4504-9281-1ECDFF3CBCEA}" dt="2020-11-03T14:28:05.126" v="11407" actId="2696"/>
        <pc:sldMkLst>
          <pc:docMk/>
          <pc:sldMk cId="2290094582" sldId="293"/>
        </pc:sldMkLst>
        <pc:spChg chg="mod">
          <ac:chgData name="Yeonghoon Kang" userId="e83bc9d3bb61e8f0" providerId="LiveId" clId="{FF4589C4-709C-4504-9281-1ECDFF3CBCEA}" dt="2020-11-02T11:10:23.649" v="1630"/>
          <ac:spMkLst>
            <pc:docMk/>
            <pc:sldMk cId="2290094582" sldId="293"/>
            <ac:spMk id="4" creationId="{C48D0FB8-5BF7-4335-92E1-139420DB0B9B}"/>
          </ac:spMkLst>
        </pc:spChg>
      </pc:sldChg>
      <pc:sldChg chg="addSp delSp modSp add">
        <pc:chgData name="Yeonghoon Kang" userId="e83bc9d3bb61e8f0" providerId="LiveId" clId="{FF4589C4-709C-4504-9281-1ECDFF3CBCEA}" dt="2020-11-03T15:30:02.805" v="12621"/>
        <pc:sldMkLst>
          <pc:docMk/>
          <pc:sldMk cId="2912935488" sldId="294"/>
        </pc:sldMkLst>
        <pc:spChg chg="add del mod">
          <ac:chgData name="Yeonghoon Kang" userId="e83bc9d3bb61e8f0" providerId="LiveId" clId="{FF4589C4-709C-4504-9281-1ECDFF3CBCEA}" dt="2020-11-02T11:15:25.930" v="1637" actId="478"/>
          <ac:spMkLst>
            <pc:docMk/>
            <pc:sldMk cId="2912935488" sldId="294"/>
            <ac:spMk id="3" creationId="{8B8D426E-4B3F-43F8-AC50-83BD503BCBBD}"/>
          </ac:spMkLst>
        </pc:spChg>
        <pc:spChg chg="add mod">
          <ac:chgData name="Yeonghoon Kang" userId="e83bc9d3bb61e8f0" providerId="LiveId" clId="{FF4589C4-709C-4504-9281-1ECDFF3CBCEA}" dt="2020-11-02T11:24:03.458" v="1778" actId="2710"/>
          <ac:spMkLst>
            <pc:docMk/>
            <pc:sldMk cId="2912935488" sldId="294"/>
            <ac:spMk id="4" creationId="{FA0A8BC3-E1E8-4279-BF60-4F6C30D41805}"/>
          </ac:spMkLst>
        </pc:spChg>
        <pc:spChg chg="mod">
          <ac:chgData name="Yeonghoon Kang" userId="e83bc9d3bb61e8f0" providerId="LiveId" clId="{FF4589C4-709C-4504-9281-1ECDFF3CBCEA}" dt="2020-11-02T11:17:51.349" v="1711"/>
          <ac:spMkLst>
            <pc:docMk/>
            <pc:sldMk cId="2912935488" sldId="294"/>
            <ac:spMk id="5" creationId="{BCA2E9B1-5755-4492-8E6E-A293DB4C7FD2}"/>
          </ac:spMkLst>
        </pc:spChg>
        <pc:graphicFrameChg chg="add mod modGraphic">
          <ac:chgData name="Yeonghoon Kang" userId="e83bc9d3bb61e8f0" providerId="LiveId" clId="{FF4589C4-709C-4504-9281-1ECDFF3CBCEA}" dt="2020-11-03T15:30:02.805" v="12621"/>
          <ac:graphicFrameMkLst>
            <pc:docMk/>
            <pc:sldMk cId="2912935488" sldId="294"/>
            <ac:graphicFrameMk id="2" creationId="{A89356FA-E382-4EBA-BC9D-963FB9CE7F62}"/>
          </ac:graphicFrameMkLst>
        </pc:graphicFrameChg>
      </pc:sldChg>
      <pc:sldChg chg="addSp delSp modSp add ord">
        <pc:chgData name="Yeonghoon Kang" userId="e83bc9d3bb61e8f0" providerId="LiveId" clId="{FF4589C4-709C-4504-9281-1ECDFF3CBCEA}" dt="2020-11-03T15:40:00.659" v="13595"/>
        <pc:sldMkLst>
          <pc:docMk/>
          <pc:sldMk cId="1898776474" sldId="295"/>
        </pc:sldMkLst>
        <pc:spChg chg="add del mod">
          <ac:chgData name="Yeonghoon Kang" userId="e83bc9d3bb61e8f0" providerId="LiveId" clId="{FF4589C4-709C-4504-9281-1ECDFF3CBCEA}" dt="2020-11-02T11:18:21.201" v="1722" actId="478"/>
          <ac:spMkLst>
            <pc:docMk/>
            <pc:sldMk cId="1898776474" sldId="295"/>
            <ac:spMk id="3" creationId="{C04920E0-523C-4A93-AC69-32897E8DF318}"/>
          </ac:spMkLst>
        </pc:spChg>
        <pc:spChg chg="mod">
          <ac:chgData name="Yeonghoon Kang" userId="e83bc9d3bb61e8f0" providerId="LiveId" clId="{FF4589C4-709C-4504-9281-1ECDFF3CBCEA}" dt="2020-11-03T06:47:43.110" v="2673"/>
          <ac:spMkLst>
            <pc:docMk/>
            <pc:sldMk cId="1898776474" sldId="295"/>
            <ac:spMk id="5" creationId="{BCA2E9B1-5755-4492-8E6E-A293DB4C7FD2}"/>
          </ac:spMkLst>
        </pc:spChg>
        <pc:spChg chg="add del mod">
          <ac:chgData name="Yeonghoon Kang" userId="e83bc9d3bb61e8f0" providerId="LiveId" clId="{FF4589C4-709C-4504-9281-1ECDFF3CBCEA}" dt="2020-11-02T11:18:51.355" v="1728" actId="478"/>
          <ac:spMkLst>
            <pc:docMk/>
            <pc:sldMk cId="1898776474" sldId="295"/>
            <ac:spMk id="6" creationId="{7438DD0A-E6BD-466D-9CA8-932DE2DAFA73}"/>
          </ac:spMkLst>
        </pc:spChg>
        <pc:spChg chg="add del mod">
          <ac:chgData name="Yeonghoon Kang" userId="e83bc9d3bb61e8f0" providerId="LiveId" clId="{FF4589C4-709C-4504-9281-1ECDFF3CBCEA}" dt="2020-11-02T11:19:01.239" v="1731" actId="478"/>
          <ac:spMkLst>
            <pc:docMk/>
            <pc:sldMk cId="1898776474" sldId="295"/>
            <ac:spMk id="8" creationId="{DFA1B708-83C4-4E08-93F7-BEAF875EA4F3}"/>
          </ac:spMkLst>
        </pc:spChg>
        <pc:spChg chg="add del mod">
          <ac:chgData name="Yeonghoon Kang" userId="e83bc9d3bb61e8f0" providerId="LiveId" clId="{FF4589C4-709C-4504-9281-1ECDFF3CBCEA}" dt="2020-11-02T11:19:13.101" v="1735" actId="478"/>
          <ac:spMkLst>
            <pc:docMk/>
            <pc:sldMk cId="1898776474" sldId="295"/>
            <ac:spMk id="10" creationId="{DAFE8C65-B7FC-48EE-B842-BB92E6206CCD}"/>
          </ac:spMkLst>
        </pc:spChg>
        <pc:graphicFrameChg chg="add mod modGraphic">
          <ac:chgData name="Yeonghoon Kang" userId="e83bc9d3bb61e8f0" providerId="LiveId" clId="{FF4589C4-709C-4504-9281-1ECDFF3CBCEA}" dt="2020-11-03T15:40:00.659" v="13595"/>
          <ac:graphicFrameMkLst>
            <pc:docMk/>
            <pc:sldMk cId="1898776474" sldId="295"/>
            <ac:graphicFrameMk id="2" creationId="{15D1F514-9249-444B-8A5D-490A64471986}"/>
          </ac:graphicFrameMkLst>
        </pc:graphicFrameChg>
        <pc:graphicFrameChg chg="add del mod modGraphic">
          <ac:chgData name="Yeonghoon Kang" userId="e83bc9d3bb61e8f0" providerId="LiveId" clId="{FF4589C4-709C-4504-9281-1ECDFF3CBCEA}" dt="2020-11-02T11:21:07.491" v="1759" actId="478"/>
          <ac:graphicFrameMkLst>
            <pc:docMk/>
            <pc:sldMk cId="1898776474" sldId="295"/>
            <ac:graphicFrameMk id="4" creationId="{2AED438C-15CE-4349-A956-3FD060316B8B}"/>
          </ac:graphicFrameMkLst>
        </pc:graphicFrameChg>
        <pc:graphicFrameChg chg="add del mod">
          <ac:chgData name="Yeonghoon Kang" userId="e83bc9d3bb61e8f0" providerId="LiveId" clId="{FF4589C4-709C-4504-9281-1ECDFF3CBCEA}" dt="2020-11-02T11:19:01.239" v="1731" actId="478"/>
          <ac:graphicFrameMkLst>
            <pc:docMk/>
            <pc:sldMk cId="1898776474" sldId="295"/>
            <ac:graphicFrameMk id="7" creationId="{D3B2FD37-3EA1-4649-BDA6-E565928F7C8F}"/>
          </ac:graphicFrameMkLst>
        </pc:graphicFrameChg>
        <pc:graphicFrameChg chg="add del mod modGraphic">
          <ac:chgData name="Yeonghoon Kang" userId="e83bc9d3bb61e8f0" providerId="LiveId" clId="{FF4589C4-709C-4504-9281-1ECDFF3CBCEA}" dt="2020-11-02T11:21:05.636" v="1758" actId="478"/>
          <ac:graphicFrameMkLst>
            <pc:docMk/>
            <pc:sldMk cId="1898776474" sldId="295"/>
            <ac:graphicFrameMk id="9" creationId="{B417F40F-1013-48D9-B7D3-17DA258F0BD0}"/>
          </ac:graphicFrameMkLst>
        </pc:graphicFrameChg>
      </pc:sldChg>
      <pc:sldChg chg="addSp delSp modSp add del ord">
        <pc:chgData name="Yeonghoon Kang" userId="e83bc9d3bb61e8f0" providerId="LiveId" clId="{FF4589C4-709C-4504-9281-1ECDFF3CBCEA}" dt="2020-11-03T09:57:48.725" v="4577" actId="2696"/>
        <pc:sldMkLst>
          <pc:docMk/>
          <pc:sldMk cId="454104115" sldId="296"/>
        </pc:sldMkLst>
        <pc:spChg chg="mod">
          <ac:chgData name="Yeonghoon Kang" userId="e83bc9d3bb61e8f0" providerId="LiveId" clId="{FF4589C4-709C-4504-9281-1ECDFF3CBCEA}" dt="2020-11-03T06:47:51.063" v="2675" actId="20577"/>
          <ac:spMkLst>
            <pc:docMk/>
            <pc:sldMk cId="454104115" sldId="296"/>
            <ac:spMk id="5" creationId="{BCA2E9B1-5755-4492-8E6E-A293DB4C7FD2}"/>
          </ac:spMkLst>
        </pc:spChg>
        <pc:graphicFrameChg chg="add del">
          <ac:chgData name="Yeonghoon Kang" userId="e83bc9d3bb61e8f0" providerId="LiveId" clId="{FF4589C4-709C-4504-9281-1ECDFF3CBCEA}" dt="2020-11-02T11:20:41.046" v="1752"/>
          <ac:graphicFrameMkLst>
            <pc:docMk/>
            <pc:sldMk cId="454104115" sldId="296"/>
            <ac:graphicFrameMk id="2" creationId="{DDE7877B-F5FB-4D3E-A26D-CE6BC9929A8F}"/>
          </ac:graphicFrameMkLst>
        </pc:graphicFrameChg>
        <pc:graphicFrameChg chg="add mod modGraphic">
          <ac:chgData name="Yeonghoon Kang" userId="e83bc9d3bb61e8f0" providerId="LiveId" clId="{FF4589C4-709C-4504-9281-1ECDFF3CBCEA}" dt="2020-11-03T09:50:37.525" v="4512" actId="20577"/>
          <ac:graphicFrameMkLst>
            <pc:docMk/>
            <pc:sldMk cId="454104115" sldId="296"/>
            <ac:graphicFrameMk id="3" creationId="{B5E8422B-7975-466B-B55B-5A3259FE2DEE}"/>
          </ac:graphicFrameMkLst>
        </pc:graphicFrameChg>
      </pc:sldChg>
      <pc:sldChg chg="addSp modSp add del">
        <pc:chgData name="Yeonghoon Kang" userId="e83bc9d3bb61e8f0" providerId="LiveId" clId="{FF4589C4-709C-4504-9281-1ECDFF3CBCEA}" dt="2020-11-03T09:57:08.578" v="4562" actId="2696"/>
        <pc:sldMkLst>
          <pc:docMk/>
          <pc:sldMk cId="296261025" sldId="297"/>
        </pc:sldMkLst>
        <pc:spChg chg="mod">
          <ac:chgData name="Yeonghoon Kang" userId="e83bc9d3bb61e8f0" providerId="LiveId" clId="{FF4589C4-709C-4504-9281-1ECDFF3CBCEA}" dt="2020-11-03T06:47:54.816" v="2677" actId="20577"/>
          <ac:spMkLst>
            <pc:docMk/>
            <pc:sldMk cId="296261025" sldId="297"/>
            <ac:spMk id="5" creationId="{BCA2E9B1-5755-4492-8E6E-A293DB4C7FD2}"/>
          </ac:spMkLst>
        </pc:spChg>
        <pc:graphicFrameChg chg="add mod modGraphic">
          <ac:chgData name="Yeonghoon Kang" userId="e83bc9d3bb61e8f0" providerId="LiveId" clId="{FF4589C4-709C-4504-9281-1ECDFF3CBCEA}" dt="2020-11-03T06:49:47.233" v="2777" actId="20577"/>
          <ac:graphicFrameMkLst>
            <pc:docMk/>
            <pc:sldMk cId="296261025" sldId="297"/>
            <ac:graphicFrameMk id="2" creationId="{7C0D7891-2AF5-44F7-8DBD-0FB043945281}"/>
          </ac:graphicFrameMkLst>
        </pc:graphicFrameChg>
      </pc:sldChg>
      <pc:sldChg chg="addSp delSp modSp add del">
        <pc:chgData name="Yeonghoon Kang" userId="e83bc9d3bb61e8f0" providerId="LiveId" clId="{FF4589C4-709C-4504-9281-1ECDFF3CBCEA}" dt="2020-11-03T15:26:19.548" v="12403" actId="2696"/>
        <pc:sldMkLst>
          <pc:docMk/>
          <pc:sldMk cId="1375077220" sldId="298"/>
        </pc:sldMkLst>
        <pc:spChg chg="del">
          <ac:chgData name="Yeonghoon Kang" userId="e83bc9d3bb61e8f0" providerId="LiveId" clId="{FF4589C4-709C-4504-9281-1ECDFF3CBCEA}" dt="2020-11-02T11:30:08.064" v="1789" actId="478"/>
          <ac:spMkLst>
            <pc:docMk/>
            <pc:sldMk cId="1375077220" sldId="298"/>
            <ac:spMk id="2" creationId="{8324BC41-EEE0-44CE-AD76-49181EBA5126}"/>
          </ac:spMkLst>
        </pc:spChg>
        <pc:spChg chg="del">
          <ac:chgData name="Yeonghoon Kang" userId="e83bc9d3bb61e8f0" providerId="LiveId" clId="{FF4589C4-709C-4504-9281-1ECDFF3CBCEA}" dt="2020-11-02T11:30:06.829" v="1788" actId="478"/>
          <ac:spMkLst>
            <pc:docMk/>
            <pc:sldMk cId="1375077220" sldId="298"/>
            <ac:spMk id="3" creationId="{3694247D-7D3B-489F-B5AC-1F79DDE8588C}"/>
          </ac:spMkLst>
        </pc:spChg>
        <pc:spChg chg="add mod">
          <ac:chgData name="Yeonghoon Kang" userId="e83bc9d3bb61e8f0" providerId="LiveId" clId="{FF4589C4-709C-4504-9281-1ECDFF3CBCEA}" dt="2020-11-02T11:30:40.904" v="1797" actId="1076"/>
          <ac:spMkLst>
            <pc:docMk/>
            <pc:sldMk cId="1375077220" sldId="298"/>
            <ac:spMk id="5" creationId="{96ACC3AD-4DD7-4CB8-9135-D52696EFF3C3}"/>
          </ac:spMkLst>
        </pc:spChg>
        <pc:spChg chg="add mod">
          <ac:chgData name="Yeonghoon Kang" userId="e83bc9d3bb61e8f0" providerId="LiveId" clId="{FF4589C4-709C-4504-9281-1ECDFF3CBCEA}" dt="2020-11-02T11:30:40.904" v="1797" actId="1076"/>
          <ac:spMkLst>
            <pc:docMk/>
            <pc:sldMk cId="1375077220" sldId="298"/>
            <ac:spMk id="6" creationId="{2734492B-70ED-4821-89DC-59DE71B532E1}"/>
          </ac:spMkLst>
        </pc:spChg>
        <pc:spChg chg="add mod">
          <ac:chgData name="Yeonghoon Kang" userId="e83bc9d3bb61e8f0" providerId="LiveId" clId="{FF4589C4-709C-4504-9281-1ECDFF3CBCEA}" dt="2020-11-02T11:30:40.904" v="1797" actId="1076"/>
          <ac:spMkLst>
            <pc:docMk/>
            <pc:sldMk cId="1375077220" sldId="298"/>
            <ac:spMk id="7" creationId="{EE84FFD5-20FA-4AF9-A14A-A3B460546DB2}"/>
          </ac:spMkLst>
        </pc:spChg>
        <pc:spChg chg="add mod">
          <ac:chgData name="Yeonghoon Kang" userId="e83bc9d3bb61e8f0" providerId="LiveId" clId="{FF4589C4-709C-4504-9281-1ECDFF3CBCEA}" dt="2020-11-02T11:30:40.904" v="1797" actId="1076"/>
          <ac:spMkLst>
            <pc:docMk/>
            <pc:sldMk cId="1375077220" sldId="298"/>
            <ac:spMk id="8" creationId="{9588F4D6-3C6F-41E0-92D0-7926E4429F01}"/>
          </ac:spMkLst>
        </pc:spChg>
        <pc:spChg chg="add mod">
          <ac:chgData name="Yeonghoon Kang" userId="e83bc9d3bb61e8f0" providerId="LiveId" clId="{FF4589C4-709C-4504-9281-1ECDFF3CBCEA}" dt="2020-11-02T11:30:40.904" v="1797" actId="1076"/>
          <ac:spMkLst>
            <pc:docMk/>
            <pc:sldMk cId="1375077220" sldId="298"/>
            <ac:spMk id="9" creationId="{93F32022-7200-45EC-AB61-5FB3F03EA756}"/>
          </ac:spMkLst>
        </pc:spChg>
        <pc:spChg chg="add mod">
          <ac:chgData name="Yeonghoon Kang" userId="e83bc9d3bb61e8f0" providerId="LiveId" clId="{FF4589C4-709C-4504-9281-1ECDFF3CBCEA}" dt="2020-11-02T11:30:40.904" v="1797" actId="1076"/>
          <ac:spMkLst>
            <pc:docMk/>
            <pc:sldMk cId="1375077220" sldId="298"/>
            <ac:spMk id="10" creationId="{DCB53EAF-736B-4919-B32F-B3327175455C}"/>
          </ac:spMkLst>
        </pc:spChg>
        <pc:spChg chg="add mod">
          <ac:chgData name="Yeonghoon Kang" userId="e83bc9d3bb61e8f0" providerId="LiveId" clId="{FF4589C4-709C-4504-9281-1ECDFF3CBCEA}" dt="2020-11-02T11:30:40.904" v="1797" actId="1076"/>
          <ac:spMkLst>
            <pc:docMk/>
            <pc:sldMk cId="1375077220" sldId="298"/>
            <ac:spMk id="11" creationId="{F359573D-3711-462D-A4D2-82861220222E}"/>
          </ac:spMkLst>
        </pc:spChg>
        <pc:spChg chg="add mod">
          <ac:chgData name="Yeonghoon Kang" userId="e83bc9d3bb61e8f0" providerId="LiveId" clId="{FF4589C4-709C-4504-9281-1ECDFF3CBCEA}" dt="2020-11-02T11:30:40.904" v="1797" actId="1076"/>
          <ac:spMkLst>
            <pc:docMk/>
            <pc:sldMk cId="1375077220" sldId="298"/>
            <ac:spMk id="12" creationId="{6C36F3D7-B75E-4573-A46A-CABB85777836}"/>
          </ac:spMkLst>
        </pc:spChg>
        <pc:spChg chg="add mod">
          <ac:chgData name="Yeonghoon Kang" userId="e83bc9d3bb61e8f0" providerId="LiveId" clId="{FF4589C4-709C-4504-9281-1ECDFF3CBCEA}" dt="2020-11-02T11:30:40.904" v="1797" actId="1076"/>
          <ac:spMkLst>
            <pc:docMk/>
            <pc:sldMk cId="1375077220" sldId="298"/>
            <ac:spMk id="13" creationId="{F94F97A0-0CC8-42A3-B278-8B32B3480D06}"/>
          </ac:spMkLst>
        </pc:spChg>
        <pc:spChg chg="add mod">
          <ac:chgData name="Yeonghoon Kang" userId="e83bc9d3bb61e8f0" providerId="LiveId" clId="{FF4589C4-709C-4504-9281-1ECDFF3CBCEA}" dt="2020-11-02T11:30:40.904" v="1797" actId="1076"/>
          <ac:spMkLst>
            <pc:docMk/>
            <pc:sldMk cId="1375077220" sldId="298"/>
            <ac:spMk id="14" creationId="{E4C36B4B-ACCF-447D-8127-E724A001753B}"/>
          </ac:spMkLst>
        </pc:spChg>
        <pc:spChg chg="add mod">
          <ac:chgData name="Yeonghoon Kang" userId="e83bc9d3bb61e8f0" providerId="LiveId" clId="{FF4589C4-709C-4504-9281-1ECDFF3CBCEA}" dt="2020-11-02T11:30:40.904" v="1797" actId="1076"/>
          <ac:spMkLst>
            <pc:docMk/>
            <pc:sldMk cId="1375077220" sldId="298"/>
            <ac:spMk id="15" creationId="{7430E967-640F-4799-9CA0-45BAFA6E2E8E}"/>
          </ac:spMkLst>
        </pc:spChg>
        <pc:spChg chg="add del mod">
          <ac:chgData name="Yeonghoon Kang" userId="e83bc9d3bb61e8f0" providerId="LiveId" clId="{FF4589C4-709C-4504-9281-1ECDFF3CBCEA}" dt="2020-11-02T11:30:49.709" v="1800" actId="478"/>
          <ac:spMkLst>
            <pc:docMk/>
            <pc:sldMk cId="1375077220" sldId="298"/>
            <ac:spMk id="16" creationId="{D039CA92-CDC3-43F7-880F-7A4028050AB6}"/>
          </ac:spMkLst>
        </pc:spChg>
        <pc:spChg chg="add del mod">
          <ac:chgData name="Yeonghoon Kang" userId="e83bc9d3bb61e8f0" providerId="LiveId" clId="{FF4589C4-709C-4504-9281-1ECDFF3CBCEA}" dt="2020-11-02T11:32:23.692" v="1829" actId="404"/>
          <ac:spMkLst>
            <pc:docMk/>
            <pc:sldMk cId="1375077220" sldId="298"/>
            <ac:spMk id="17" creationId="{584E1720-BF4F-443D-B225-67750C9214DF}"/>
          </ac:spMkLst>
        </pc:spChg>
        <pc:graphicFrameChg chg="add mod modGraphic">
          <ac:chgData name="Yeonghoon Kang" userId="e83bc9d3bb61e8f0" providerId="LiveId" clId="{FF4589C4-709C-4504-9281-1ECDFF3CBCEA}" dt="2020-11-02T12:09:59.882" v="1872" actId="2711"/>
          <ac:graphicFrameMkLst>
            <pc:docMk/>
            <pc:sldMk cId="1375077220" sldId="298"/>
            <ac:graphicFrameMk id="4" creationId="{B2C4B2B2-75FE-4DDA-B5F4-DC8CC0DE434F}"/>
          </ac:graphicFrameMkLst>
        </pc:graphicFrameChg>
      </pc:sldChg>
      <pc:sldChg chg="modSp add del modTransition">
        <pc:chgData name="Yeonghoon Kang" userId="e83bc9d3bb61e8f0" providerId="LiveId" clId="{FF4589C4-709C-4504-9281-1ECDFF3CBCEA}" dt="2020-11-04T05:24:50.775" v="14345" actId="2696"/>
        <pc:sldMkLst>
          <pc:docMk/>
          <pc:sldMk cId="1371431371" sldId="299"/>
        </pc:sldMkLst>
        <pc:spChg chg="mod">
          <ac:chgData name="Yeonghoon Kang" userId="e83bc9d3bb61e8f0" providerId="LiveId" clId="{FF4589C4-709C-4504-9281-1ECDFF3CBCEA}" dt="2020-11-03T06:18:20.536" v="2011"/>
          <ac:spMkLst>
            <pc:docMk/>
            <pc:sldMk cId="1371431371" sldId="299"/>
            <ac:spMk id="4" creationId="{C48D0FB8-5BF7-4335-92E1-139420DB0B9B}"/>
          </ac:spMkLst>
        </pc:spChg>
      </pc:sldChg>
      <pc:sldChg chg="modSp add">
        <pc:chgData name="Yeonghoon Kang" userId="e83bc9d3bb61e8f0" providerId="LiveId" clId="{FF4589C4-709C-4504-9281-1ECDFF3CBCEA}" dt="2020-11-03T15:15:43.103" v="12228" actId="20577"/>
        <pc:sldMkLst>
          <pc:docMk/>
          <pc:sldMk cId="1153905804" sldId="300"/>
        </pc:sldMkLst>
        <pc:graphicFrameChg chg="mod modGraphic">
          <ac:chgData name="Yeonghoon Kang" userId="e83bc9d3bb61e8f0" providerId="LiveId" clId="{FF4589C4-709C-4504-9281-1ECDFF3CBCEA}" dt="2020-11-03T15:15:43.103" v="12228" actId="20577"/>
          <ac:graphicFrameMkLst>
            <pc:docMk/>
            <pc:sldMk cId="1153905804" sldId="300"/>
            <ac:graphicFrameMk id="20" creationId="{8E935293-BA94-42CC-BAAC-D4575A55B6A1}"/>
          </ac:graphicFrameMkLst>
        </pc:graphicFrameChg>
      </pc:sldChg>
      <pc:sldChg chg="addSp delSp modSp add">
        <pc:chgData name="Yeonghoon Kang" userId="e83bc9d3bb61e8f0" providerId="LiveId" clId="{FF4589C4-709C-4504-9281-1ECDFF3CBCEA}" dt="2020-11-04T04:10:14.119" v="13656" actId="1076"/>
        <pc:sldMkLst>
          <pc:docMk/>
          <pc:sldMk cId="3890312311" sldId="301"/>
        </pc:sldMkLst>
        <pc:spChg chg="mod">
          <ac:chgData name="Yeonghoon Kang" userId="e83bc9d3bb61e8f0" providerId="LiveId" clId="{FF4589C4-709C-4504-9281-1ECDFF3CBCEA}" dt="2020-11-03T08:42:31.256" v="2876" actId="14100"/>
          <ac:spMkLst>
            <pc:docMk/>
            <pc:sldMk cId="3890312311" sldId="301"/>
            <ac:spMk id="5" creationId="{BCA2E9B1-5755-4492-8E6E-A293DB4C7FD2}"/>
          </ac:spMkLst>
        </pc:spChg>
        <pc:spChg chg="mod">
          <ac:chgData name="Yeonghoon Kang" userId="e83bc9d3bb61e8f0" providerId="LiveId" clId="{FF4589C4-709C-4504-9281-1ECDFF3CBCEA}" dt="2020-11-03T14:23:52.771" v="11402" actId="20577"/>
          <ac:spMkLst>
            <pc:docMk/>
            <pc:sldMk cId="3890312311" sldId="301"/>
            <ac:spMk id="30" creationId="{1E041568-A944-4300-96F3-B94D2D522D92}"/>
          </ac:spMkLst>
        </pc:spChg>
        <pc:spChg chg="del mod">
          <ac:chgData name="Yeonghoon Kang" userId="e83bc9d3bb61e8f0" providerId="LiveId" clId="{FF4589C4-709C-4504-9281-1ECDFF3CBCEA}" dt="2020-11-03T08:40:14.898" v="2840" actId="478"/>
          <ac:spMkLst>
            <pc:docMk/>
            <pc:sldMk cId="3890312311" sldId="301"/>
            <ac:spMk id="31" creationId="{69215DC5-09A7-4921-BE59-6AE3301A3DC1}"/>
          </ac:spMkLst>
        </pc:spChg>
        <pc:spChg chg="mod">
          <ac:chgData name="Yeonghoon Kang" userId="e83bc9d3bb61e8f0" providerId="LiveId" clId="{FF4589C4-709C-4504-9281-1ECDFF3CBCEA}" dt="2020-11-03T08:43:25.178" v="2944" actId="404"/>
          <ac:spMkLst>
            <pc:docMk/>
            <pc:sldMk cId="3890312311" sldId="301"/>
            <ac:spMk id="32" creationId="{DB062A53-A5A5-4B88-B991-28A6CF4629DB}"/>
          </ac:spMkLst>
        </pc:spChg>
        <pc:spChg chg="del">
          <ac:chgData name="Yeonghoon Kang" userId="e83bc9d3bb61e8f0" providerId="LiveId" clId="{FF4589C4-709C-4504-9281-1ECDFF3CBCEA}" dt="2020-11-03T08:40:11.357" v="2838" actId="478"/>
          <ac:spMkLst>
            <pc:docMk/>
            <pc:sldMk cId="3890312311" sldId="301"/>
            <ac:spMk id="33" creationId="{529A3AAC-3B64-47B3-99DD-0E45AF30381D}"/>
          </ac:spMkLst>
        </pc:spChg>
        <pc:spChg chg="add mod">
          <ac:chgData name="Yeonghoon Kang" userId="e83bc9d3bb61e8f0" providerId="LiveId" clId="{FF4589C4-709C-4504-9281-1ECDFF3CBCEA}" dt="2020-11-04T04:10:14.119" v="13656" actId="1076"/>
          <ac:spMkLst>
            <pc:docMk/>
            <pc:sldMk cId="3890312311" sldId="301"/>
            <ac:spMk id="47" creationId="{DDEE5D80-6BFC-45CC-AB54-6BF5E8862874}"/>
          </ac:spMkLst>
        </pc:spChg>
        <pc:spChg chg="add mod">
          <ac:chgData name="Yeonghoon Kang" userId="e83bc9d3bb61e8f0" providerId="LiveId" clId="{FF4589C4-709C-4504-9281-1ECDFF3CBCEA}" dt="2020-11-04T04:10:14.119" v="13656" actId="1076"/>
          <ac:spMkLst>
            <pc:docMk/>
            <pc:sldMk cId="3890312311" sldId="301"/>
            <ac:spMk id="48" creationId="{1FDA1408-F097-451C-8269-77B9B65DBC9B}"/>
          </ac:spMkLst>
        </pc:spChg>
        <pc:grpChg chg="del">
          <ac:chgData name="Yeonghoon Kang" userId="e83bc9d3bb61e8f0" providerId="LiveId" clId="{FF4589C4-709C-4504-9281-1ECDFF3CBCEA}" dt="2020-11-03T08:40:11.357" v="2838" actId="478"/>
          <ac:grpSpMkLst>
            <pc:docMk/>
            <pc:sldMk cId="3890312311" sldId="301"/>
            <ac:grpSpMk id="17" creationId="{33CA4435-CC31-4BFB-B670-2426FE801915}"/>
          </ac:grpSpMkLst>
        </pc:grpChg>
        <pc:grpChg chg="add mod">
          <ac:chgData name="Yeonghoon Kang" userId="e83bc9d3bb61e8f0" providerId="LiveId" clId="{FF4589C4-709C-4504-9281-1ECDFF3CBCEA}" dt="2020-11-04T04:10:14.119" v="13656" actId="1076"/>
          <ac:grpSpMkLst>
            <pc:docMk/>
            <pc:sldMk cId="3890312311" sldId="301"/>
            <ac:grpSpMk id="34" creationId="{5399F4FB-8E05-4DF4-9042-47B14CC23C1A}"/>
          </ac:grpSpMkLst>
        </pc:grpChg>
      </pc:sldChg>
      <pc:sldChg chg="addSp delSp modSp add">
        <pc:chgData name="Yeonghoon Kang" userId="e83bc9d3bb61e8f0" providerId="LiveId" clId="{FF4589C4-709C-4504-9281-1ECDFF3CBCEA}" dt="2020-11-03T15:34:51.797" v="13101"/>
        <pc:sldMkLst>
          <pc:docMk/>
          <pc:sldMk cId="1135637247" sldId="302"/>
        </pc:sldMkLst>
        <pc:graphicFrameChg chg="add del">
          <ac:chgData name="Yeonghoon Kang" userId="e83bc9d3bb61e8f0" providerId="LiveId" clId="{FF4589C4-709C-4504-9281-1ECDFF3CBCEA}" dt="2020-11-03T09:55:17.856" v="4526"/>
          <ac:graphicFrameMkLst>
            <pc:docMk/>
            <pc:sldMk cId="1135637247" sldId="302"/>
            <ac:graphicFrameMk id="2" creationId="{83A97F0E-8C21-4FA1-B24C-1605A292C839}"/>
          </ac:graphicFrameMkLst>
        </pc:graphicFrameChg>
        <pc:graphicFrameChg chg="add del">
          <ac:chgData name="Yeonghoon Kang" userId="e83bc9d3bb61e8f0" providerId="LiveId" clId="{FF4589C4-709C-4504-9281-1ECDFF3CBCEA}" dt="2020-11-03T09:55:23.318" v="4528" actId="478"/>
          <ac:graphicFrameMkLst>
            <pc:docMk/>
            <pc:sldMk cId="1135637247" sldId="302"/>
            <ac:graphicFrameMk id="3" creationId="{B5E8422B-7975-466B-B55B-5A3259FE2DEE}"/>
          </ac:graphicFrameMkLst>
        </pc:graphicFrameChg>
        <pc:graphicFrameChg chg="add del mod">
          <ac:chgData name="Yeonghoon Kang" userId="e83bc9d3bb61e8f0" providerId="LiveId" clId="{FF4589C4-709C-4504-9281-1ECDFF3CBCEA}" dt="2020-11-03T09:55:05.639" v="4522"/>
          <ac:graphicFrameMkLst>
            <pc:docMk/>
            <pc:sldMk cId="1135637247" sldId="302"/>
            <ac:graphicFrameMk id="4" creationId="{0E45FD7B-9623-48AB-80C0-9FD722D27B71}"/>
          </ac:graphicFrameMkLst>
        </pc:graphicFrameChg>
        <pc:graphicFrameChg chg="add mod modGraphic">
          <ac:chgData name="Yeonghoon Kang" userId="e83bc9d3bb61e8f0" providerId="LiveId" clId="{FF4589C4-709C-4504-9281-1ECDFF3CBCEA}" dt="2020-11-03T15:34:51.797" v="13101"/>
          <ac:graphicFrameMkLst>
            <pc:docMk/>
            <pc:sldMk cId="1135637247" sldId="302"/>
            <ac:graphicFrameMk id="6" creationId="{30811994-A996-41C7-8215-F1DA04EFD12A}"/>
          </ac:graphicFrameMkLst>
        </pc:graphicFrameChg>
      </pc:sldChg>
      <pc:sldChg chg="addSp delSp modSp add ord">
        <pc:chgData name="Yeonghoon Kang" userId="e83bc9d3bb61e8f0" providerId="LiveId" clId="{FF4589C4-709C-4504-9281-1ECDFF3CBCEA}" dt="2020-11-03T15:40:35.246" v="13626"/>
        <pc:sldMkLst>
          <pc:docMk/>
          <pc:sldMk cId="2306585490" sldId="303"/>
        </pc:sldMkLst>
        <pc:graphicFrameChg chg="del">
          <ac:chgData name="Yeonghoon Kang" userId="e83bc9d3bb61e8f0" providerId="LiveId" clId="{FF4589C4-709C-4504-9281-1ECDFF3CBCEA}" dt="2020-11-03T09:56:06.750" v="4538" actId="478"/>
          <ac:graphicFrameMkLst>
            <pc:docMk/>
            <pc:sldMk cId="2306585490" sldId="303"/>
            <ac:graphicFrameMk id="2" creationId="{7C0D7891-2AF5-44F7-8DBD-0FB043945281}"/>
          </ac:graphicFrameMkLst>
        </pc:graphicFrameChg>
        <pc:graphicFrameChg chg="add mod modGraphic">
          <ac:chgData name="Yeonghoon Kang" userId="e83bc9d3bb61e8f0" providerId="LiveId" clId="{FF4589C4-709C-4504-9281-1ECDFF3CBCEA}" dt="2020-11-03T15:40:35.246" v="13626"/>
          <ac:graphicFrameMkLst>
            <pc:docMk/>
            <pc:sldMk cId="2306585490" sldId="303"/>
            <ac:graphicFrameMk id="4" creationId="{13A3F7DB-403A-4E2B-BD95-F116C03F66AB}"/>
          </ac:graphicFrameMkLst>
        </pc:graphicFrameChg>
      </pc:sldChg>
      <pc:sldChg chg="addSp delSp modSp add">
        <pc:chgData name="Yeonghoon Kang" userId="e83bc9d3bb61e8f0" providerId="LiveId" clId="{FF4589C4-709C-4504-9281-1ECDFF3CBCEA}" dt="2020-11-04T04:09:54.719" v="13655"/>
        <pc:sldMkLst>
          <pc:docMk/>
          <pc:sldMk cId="70468247" sldId="304"/>
        </pc:sldMkLst>
        <pc:spChg chg="del">
          <ac:chgData name="Yeonghoon Kang" userId="e83bc9d3bb61e8f0" providerId="LiveId" clId="{FF4589C4-709C-4504-9281-1ECDFF3CBCEA}" dt="2020-11-03T11:25:58.552" v="6328" actId="478"/>
          <ac:spMkLst>
            <pc:docMk/>
            <pc:sldMk cId="70468247" sldId="304"/>
            <ac:spMk id="2" creationId="{8721192B-0DCF-4459-BD51-FB8075C4FC4D}"/>
          </ac:spMkLst>
        </pc:spChg>
        <pc:spChg chg="mod">
          <ac:chgData name="Yeonghoon Kang" userId="e83bc9d3bb61e8f0" providerId="LiveId" clId="{FF4589C4-709C-4504-9281-1ECDFF3CBCEA}" dt="2020-11-03T11:25:15.121" v="6327"/>
          <ac:spMkLst>
            <pc:docMk/>
            <pc:sldMk cId="70468247" sldId="304"/>
            <ac:spMk id="5" creationId="{BCA2E9B1-5755-4492-8E6E-A293DB4C7FD2}"/>
          </ac:spMkLst>
        </pc:spChg>
        <pc:spChg chg="del">
          <ac:chgData name="Yeonghoon Kang" userId="e83bc9d3bb61e8f0" providerId="LiveId" clId="{FF4589C4-709C-4504-9281-1ECDFF3CBCEA}" dt="2020-11-03T11:25:58.552" v="6328" actId="478"/>
          <ac:spMkLst>
            <pc:docMk/>
            <pc:sldMk cId="70468247" sldId="304"/>
            <ac:spMk id="43" creationId="{544B6EC8-4512-4C35-A6E2-FE5514B7C97A}"/>
          </ac:spMkLst>
        </pc:spChg>
        <pc:spChg chg="del">
          <ac:chgData name="Yeonghoon Kang" userId="e83bc9d3bb61e8f0" providerId="LiveId" clId="{FF4589C4-709C-4504-9281-1ECDFF3CBCEA}" dt="2020-11-03T11:26:02.515" v="6329" actId="478"/>
          <ac:spMkLst>
            <pc:docMk/>
            <pc:sldMk cId="70468247" sldId="304"/>
            <ac:spMk id="45" creationId="{10A5633D-0C4B-4FD4-A780-B280D5555DD3}"/>
          </ac:spMkLst>
        </pc:spChg>
        <pc:spChg chg="del">
          <ac:chgData name="Yeonghoon Kang" userId="e83bc9d3bb61e8f0" providerId="LiveId" clId="{FF4589C4-709C-4504-9281-1ECDFF3CBCEA}" dt="2020-11-03T11:25:58.552" v="6328" actId="478"/>
          <ac:spMkLst>
            <pc:docMk/>
            <pc:sldMk cId="70468247" sldId="304"/>
            <ac:spMk id="46" creationId="{FC1C216B-6809-4CAE-BAFC-F858BE7B158F}"/>
          </ac:spMkLst>
        </pc:spChg>
        <pc:grpChg chg="del">
          <ac:chgData name="Yeonghoon Kang" userId="e83bc9d3bb61e8f0" providerId="LiveId" clId="{FF4589C4-709C-4504-9281-1ECDFF3CBCEA}" dt="2020-11-03T11:26:02.515" v="6329" actId="478"/>
          <ac:grpSpMkLst>
            <pc:docMk/>
            <pc:sldMk cId="70468247" sldId="304"/>
            <ac:grpSpMk id="3" creationId="{723CCB9A-6A53-4858-A926-82A9CDF43A26}"/>
          </ac:grpSpMkLst>
        </pc:grpChg>
        <pc:grpChg chg="del">
          <ac:chgData name="Yeonghoon Kang" userId="e83bc9d3bb61e8f0" providerId="LiveId" clId="{FF4589C4-709C-4504-9281-1ECDFF3CBCEA}" dt="2020-11-03T11:25:58.552" v="6328" actId="478"/>
          <ac:grpSpMkLst>
            <pc:docMk/>
            <pc:sldMk cId="70468247" sldId="304"/>
            <ac:grpSpMk id="30" creationId="{A2006B17-56A6-40BF-AEE0-8C5EC29311E4}"/>
          </ac:grpSpMkLst>
        </pc:grpChg>
        <pc:graphicFrameChg chg="add mod modGraphic">
          <ac:chgData name="Yeonghoon Kang" userId="e83bc9d3bb61e8f0" providerId="LiveId" clId="{FF4589C4-709C-4504-9281-1ECDFF3CBCEA}" dt="2020-11-04T04:09:54.719" v="13655"/>
          <ac:graphicFrameMkLst>
            <pc:docMk/>
            <pc:sldMk cId="70468247" sldId="304"/>
            <ac:graphicFrameMk id="17" creationId="{6A55582E-8CAE-4296-9F46-D903D1373EE4}"/>
          </ac:graphicFrameMkLst>
        </pc:graphicFrameChg>
      </pc:sldChg>
      <pc:sldChg chg="add del">
        <pc:chgData name="Yeonghoon Kang" userId="e83bc9d3bb61e8f0" providerId="LiveId" clId="{FF4589C4-709C-4504-9281-1ECDFF3CBCEA}" dt="2020-11-03T11:25:08.976" v="6316"/>
        <pc:sldMkLst>
          <pc:docMk/>
          <pc:sldMk cId="1667534149" sldId="304"/>
        </pc:sldMkLst>
      </pc:sldChg>
      <pc:sldChg chg="addSp delSp modSp add">
        <pc:chgData name="Yeonghoon Kang" userId="e83bc9d3bb61e8f0" providerId="LiveId" clId="{FF4589C4-709C-4504-9281-1ECDFF3CBCEA}" dt="2020-11-04T04:26:31.922" v="14104" actId="1076"/>
        <pc:sldMkLst>
          <pc:docMk/>
          <pc:sldMk cId="206346062" sldId="305"/>
        </pc:sldMkLst>
        <pc:spChg chg="del">
          <ac:chgData name="Yeonghoon Kang" userId="e83bc9d3bb61e8f0" providerId="LiveId" clId="{FF4589C4-709C-4504-9281-1ECDFF3CBCEA}" dt="2020-11-04T04:12:19.225" v="13660" actId="478"/>
          <ac:spMkLst>
            <pc:docMk/>
            <pc:sldMk cId="206346062" sldId="305"/>
            <ac:spMk id="4" creationId="{FA0A8BC3-E1E8-4279-BF60-4F6C30D41805}"/>
          </ac:spMkLst>
        </pc:spChg>
        <pc:spChg chg="mod">
          <ac:chgData name="Yeonghoon Kang" userId="e83bc9d3bb61e8f0" providerId="LiveId" clId="{FF4589C4-709C-4504-9281-1ECDFF3CBCEA}" dt="2020-11-04T04:26:13.436" v="14092" actId="1076"/>
          <ac:spMkLst>
            <pc:docMk/>
            <pc:sldMk cId="206346062" sldId="305"/>
            <ac:spMk id="5" creationId="{BCA2E9B1-5755-4492-8E6E-A293DB4C7FD2}"/>
          </ac:spMkLst>
        </pc:spChg>
        <pc:spChg chg="add mod">
          <ac:chgData name="Yeonghoon Kang" userId="e83bc9d3bb61e8f0" providerId="LiveId" clId="{FF4589C4-709C-4504-9281-1ECDFF3CBCEA}" dt="2020-11-04T04:26:16.427" v="14093" actId="1076"/>
          <ac:spMkLst>
            <pc:docMk/>
            <pc:sldMk cId="206346062" sldId="305"/>
            <ac:spMk id="7" creationId="{C90AAF57-D9AB-4EE0-80B0-93D69E1C08A6}"/>
          </ac:spMkLst>
        </pc:spChg>
        <pc:spChg chg="add mod">
          <ac:chgData name="Yeonghoon Kang" userId="e83bc9d3bb61e8f0" providerId="LiveId" clId="{FF4589C4-709C-4504-9281-1ECDFF3CBCEA}" dt="2020-11-04T04:26:17.775" v="14094" actId="1076"/>
          <ac:spMkLst>
            <pc:docMk/>
            <pc:sldMk cId="206346062" sldId="305"/>
            <ac:spMk id="8" creationId="{1FBAA650-C436-432F-BDD5-85045D0DAC70}"/>
          </ac:spMkLst>
        </pc:spChg>
        <pc:spChg chg="add mod">
          <ac:chgData name="Yeonghoon Kang" userId="e83bc9d3bb61e8f0" providerId="LiveId" clId="{FF4589C4-709C-4504-9281-1ECDFF3CBCEA}" dt="2020-11-04T04:26:18.738" v="14095" actId="1076"/>
          <ac:spMkLst>
            <pc:docMk/>
            <pc:sldMk cId="206346062" sldId="305"/>
            <ac:spMk id="9" creationId="{B10584C4-321A-4D90-8BBD-24783BBAB6F6}"/>
          </ac:spMkLst>
        </pc:spChg>
        <pc:spChg chg="add mod">
          <ac:chgData name="Yeonghoon Kang" userId="e83bc9d3bb61e8f0" providerId="LiveId" clId="{FF4589C4-709C-4504-9281-1ECDFF3CBCEA}" dt="2020-11-04T04:26:20.630" v="14097" actId="1076"/>
          <ac:spMkLst>
            <pc:docMk/>
            <pc:sldMk cId="206346062" sldId="305"/>
            <ac:spMk id="10" creationId="{E0AF1D08-2632-4FCC-B966-16F50E414DB1}"/>
          </ac:spMkLst>
        </pc:spChg>
        <pc:spChg chg="add mod">
          <ac:chgData name="Yeonghoon Kang" userId="e83bc9d3bb61e8f0" providerId="LiveId" clId="{FF4589C4-709C-4504-9281-1ECDFF3CBCEA}" dt="2020-11-04T04:26:21.627" v="14098" actId="1076"/>
          <ac:spMkLst>
            <pc:docMk/>
            <pc:sldMk cId="206346062" sldId="305"/>
            <ac:spMk id="11" creationId="{EE039640-4067-4FA5-BF79-C642284FC46E}"/>
          </ac:spMkLst>
        </pc:spChg>
        <pc:spChg chg="add mod">
          <ac:chgData name="Yeonghoon Kang" userId="e83bc9d3bb61e8f0" providerId="LiveId" clId="{FF4589C4-709C-4504-9281-1ECDFF3CBCEA}" dt="2020-11-04T04:26:23.065" v="14099" actId="1076"/>
          <ac:spMkLst>
            <pc:docMk/>
            <pc:sldMk cId="206346062" sldId="305"/>
            <ac:spMk id="12" creationId="{E07B8F61-978C-465E-A4E8-0EFC33F4A35E}"/>
          </ac:spMkLst>
        </pc:spChg>
        <pc:spChg chg="add mod">
          <ac:chgData name="Yeonghoon Kang" userId="e83bc9d3bb61e8f0" providerId="LiveId" clId="{FF4589C4-709C-4504-9281-1ECDFF3CBCEA}" dt="2020-11-04T04:26:31.922" v="14104" actId="1076"/>
          <ac:spMkLst>
            <pc:docMk/>
            <pc:sldMk cId="206346062" sldId="305"/>
            <ac:spMk id="13" creationId="{21BCEFC2-1A19-4DD4-8544-E8BD31F70096}"/>
          </ac:spMkLst>
        </pc:spChg>
        <pc:spChg chg="add del mod">
          <ac:chgData name="Yeonghoon Kang" userId="e83bc9d3bb61e8f0" providerId="LiveId" clId="{FF4589C4-709C-4504-9281-1ECDFF3CBCEA}" dt="2020-11-04T04:22:01.154" v="13979" actId="478"/>
          <ac:spMkLst>
            <pc:docMk/>
            <pc:sldMk cId="206346062" sldId="305"/>
            <ac:spMk id="14" creationId="{1ADFBAC4-CB21-4DDA-80AB-B00861042D1C}"/>
          </ac:spMkLst>
        </pc:spChg>
        <pc:spChg chg="add del mod">
          <ac:chgData name="Yeonghoon Kang" userId="e83bc9d3bb61e8f0" providerId="LiveId" clId="{FF4589C4-709C-4504-9281-1ECDFF3CBCEA}" dt="2020-11-04T04:13:30.616" v="13687" actId="478"/>
          <ac:spMkLst>
            <pc:docMk/>
            <pc:sldMk cId="206346062" sldId="305"/>
            <ac:spMk id="15" creationId="{B6EB5C07-CAE4-4287-900F-72BA35CD80C9}"/>
          </ac:spMkLst>
        </pc:spChg>
        <pc:spChg chg="add del mod">
          <ac:chgData name="Yeonghoon Kang" userId="e83bc9d3bb61e8f0" providerId="LiveId" clId="{FF4589C4-709C-4504-9281-1ECDFF3CBCEA}" dt="2020-11-04T04:13:30.616" v="13687" actId="478"/>
          <ac:spMkLst>
            <pc:docMk/>
            <pc:sldMk cId="206346062" sldId="305"/>
            <ac:spMk id="16" creationId="{FFF7B556-B971-4D2C-98D7-AC3B5B0A8A9A}"/>
          </ac:spMkLst>
        </pc:spChg>
        <pc:spChg chg="add del mod">
          <ac:chgData name="Yeonghoon Kang" userId="e83bc9d3bb61e8f0" providerId="LiveId" clId="{FF4589C4-709C-4504-9281-1ECDFF3CBCEA}" dt="2020-11-04T04:13:30.616" v="13687" actId="478"/>
          <ac:spMkLst>
            <pc:docMk/>
            <pc:sldMk cId="206346062" sldId="305"/>
            <ac:spMk id="17" creationId="{F42DB985-8A17-47D5-9CBC-C450508A6163}"/>
          </ac:spMkLst>
        </pc:spChg>
        <pc:spChg chg="add del">
          <ac:chgData name="Yeonghoon Kang" userId="e83bc9d3bb61e8f0" providerId="LiveId" clId="{FF4589C4-709C-4504-9281-1ECDFF3CBCEA}" dt="2020-11-04T04:13:52.904" v="13690"/>
          <ac:spMkLst>
            <pc:docMk/>
            <pc:sldMk cId="206346062" sldId="305"/>
            <ac:spMk id="18" creationId="{EDACA49E-07BC-4A15-9649-013DA73A5B7A}"/>
          </ac:spMkLst>
        </pc:spChg>
        <pc:spChg chg="add del">
          <ac:chgData name="Yeonghoon Kang" userId="e83bc9d3bb61e8f0" providerId="LiveId" clId="{FF4589C4-709C-4504-9281-1ECDFF3CBCEA}" dt="2020-11-04T04:13:52.904" v="13690"/>
          <ac:spMkLst>
            <pc:docMk/>
            <pc:sldMk cId="206346062" sldId="305"/>
            <ac:spMk id="20" creationId="{19D89392-2197-406C-8517-05662004F50F}"/>
          </ac:spMkLst>
        </pc:spChg>
        <pc:spChg chg="add mod">
          <ac:chgData name="Yeonghoon Kang" userId="e83bc9d3bb61e8f0" providerId="LiveId" clId="{FF4589C4-709C-4504-9281-1ECDFF3CBCEA}" dt="2020-11-04T04:20:13.493" v="13856"/>
          <ac:spMkLst>
            <pc:docMk/>
            <pc:sldMk cId="206346062" sldId="305"/>
            <ac:spMk id="21" creationId="{BFA192B3-FD26-4E21-A4EC-3736D9BD9823}"/>
          </ac:spMkLst>
        </pc:spChg>
        <pc:spChg chg="add mod">
          <ac:chgData name="Yeonghoon Kang" userId="e83bc9d3bb61e8f0" providerId="LiveId" clId="{FF4589C4-709C-4504-9281-1ECDFF3CBCEA}" dt="2020-11-04T04:26:24.318" v="14100" actId="1076"/>
          <ac:spMkLst>
            <pc:docMk/>
            <pc:sldMk cId="206346062" sldId="305"/>
            <ac:spMk id="22" creationId="{0A2BF2E0-7A7B-4480-9C21-99BB8B816066}"/>
          </ac:spMkLst>
        </pc:spChg>
        <pc:spChg chg="add mod">
          <ac:chgData name="Yeonghoon Kang" userId="e83bc9d3bb61e8f0" providerId="LiveId" clId="{FF4589C4-709C-4504-9281-1ECDFF3CBCEA}" dt="2020-11-04T04:26:25.400" v="14101" actId="1076"/>
          <ac:spMkLst>
            <pc:docMk/>
            <pc:sldMk cId="206346062" sldId="305"/>
            <ac:spMk id="23" creationId="{5EA38014-2E23-4929-9BC6-F86F8C91AF8D}"/>
          </ac:spMkLst>
        </pc:spChg>
        <pc:spChg chg="add mod">
          <ac:chgData name="Yeonghoon Kang" userId="e83bc9d3bb61e8f0" providerId="LiveId" clId="{FF4589C4-709C-4504-9281-1ECDFF3CBCEA}" dt="2020-11-04T04:26:26.820" v="14102" actId="1076"/>
          <ac:spMkLst>
            <pc:docMk/>
            <pc:sldMk cId="206346062" sldId="305"/>
            <ac:spMk id="24" creationId="{5B7AC796-4267-465E-A9E2-AED4AFBFE30C}"/>
          </ac:spMkLst>
        </pc:spChg>
        <pc:spChg chg="add mod">
          <ac:chgData name="Yeonghoon Kang" userId="e83bc9d3bb61e8f0" providerId="LiveId" clId="{FF4589C4-709C-4504-9281-1ECDFF3CBCEA}" dt="2020-11-04T04:26:30.104" v="14103" actId="1076"/>
          <ac:spMkLst>
            <pc:docMk/>
            <pc:sldMk cId="206346062" sldId="305"/>
            <ac:spMk id="25" creationId="{747204AF-212F-403B-87D0-4AB55EBD2C17}"/>
          </ac:spMkLst>
        </pc:spChg>
        <pc:graphicFrameChg chg="del">
          <ac:chgData name="Yeonghoon Kang" userId="e83bc9d3bb61e8f0" providerId="LiveId" clId="{FF4589C4-709C-4504-9281-1ECDFF3CBCEA}" dt="2020-11-04T04:12:19.225" v="13660" actId="478"/>
          <ac:graphicFrameMkLst>
            <pc:docMk/>
            <pc:sldMk cId="206346062" sldId="305"/>
            <ac:graphicFrameMk id="2" creationId="{A89356FA-E382-4EBA-BC9D-963FB9CE7F62}"/>
          </ac:graphicFrameMkLst>
        </pc:graphicFrameChg>
        <pc:graphicFrameChg chg="add mod modGraphic">
          <ac:chgData name="Yeonghoon Kang" userId="e83bc9d3bb61e8f0" providerId="LiveId" clId="{FF4589C4-709C-4504-9281-1ECDFF3CBCEA}" dt="2020-11-04T04:26:13.436" v="14092" actId="1076"/>
          <ac:graphicFrameMkLst>
            <pc:docMk/>
            <pc:sldMk cId="206346062" sldId="305"/>
            <ac:graphicFrameMk id="6" creationId="{3C189CED-5E3E-4443-AA3B-A1FFC92A44F8}"/>
          </ac:graphicFrameMkLst>
        </pc:graphicFrameChg>
        <pc:graphicFrameChg chg="add del">
          <ac:chgData name="Yeonghoon Kang" userId="e83bc9d3bb61e8f0" providerId="LiveId" clId="{FF4589C4-709C-4504-9281-1ECDFF3CBCEA}" dt="2020-11-04T04:13:52.904" v="13690"/>
          <ac:graphicFrameMkLst>
            <pc:docMk/>
            <pc:sldMk cId="206346062" sldId="305"/>
            <ac:graphicFrameMk id="19" creationId="{AB9AE9E2-50C4-43D8-9EFA-86BF3A3C76EB}"/>
          </ac:graphicFrameMkLst>
        </pc:graphicFrameChg>
      </pc:sldChg>
      <pc:sldChg chg="add del">
        <pc:chgData name="Yeonghoon Kang" userId="e83bc9d3bb61e8f0" providerId="LiveId" clId="{FF4589C4-709C-4504-9281-1ECDFF3CBCEA}" dt="2020-11-03T15:22:50.327" v="12260" actId="2696"/>
        <pc:sldMkLst>
          <pc:docMk/>
          <pc:sldMk cId="2182081244" sldId="305"/>
        </pc:sldMkLst>
      </pc:sldChg>
      <pc:sldChg chg="addSp delSp modSp add">
        <pc:chgData name="Yeonghoon Kang" userId="e83bc9d3bb61e8f0" providerId="LiveId" clId="{FF4589C4-709C-4504-9281-1ECDFF3CBCEA}" dt="2020-11-04T04:30:20.758" v="14310" actId="2711"/>
        <pc:sldMkLst>
          <pc:docMk/>
          <pc:sldMk cId="1240329544" sldId="306"/>
        </pc:sldMkLst>
        <pc:spChg chg="add del mod">
          <ac:chgData name="Yeonghoon Kang" userId="e83bc9d3bb61e8f0" providerId="LiveId" clId="{FF4589C4-709C-4504-9281-1ECDFF3CBCEA}" dt="2020-11-04T04:28:26.582" v="14205" actId="404"/>
          <ac:spMkLst>
            <pc:docMk/>
            <pc:sldMk cId="1240329544" sldId="306"/>
            <ac:spMk id="5" creationId="{5CD7C771-3AEF-45DD-B056-5F512E82CAA6}"/>
          </ac:spMkLst>
        </pc:spChg>
        <pc:spChg chg="add del mod">
          <ac:chgData name="Yeonghoon Kang" userId="e83bc9d3bb61e8f0" providerId="LiveId" clId="{FF4589C4-709C-4504-9281-1ECDFF3CBCEA}" dt="2020-11-04T04:16:39.948" v="13746" actId="478"/>
          <ac:spMkLst>
            <pc:docMk/>
            <pc:sldMk cId="1240329544" sldId="306"/>
            <ac:spMk id="6" creationId="{044B527F-B112-46CE-B1DC-860ECC924A7D}"/>
          </ac:spMkLst>
        </pc:spChg>
        <pc:spChg chg="add del mod">
          <ac:chgData name="Yeonghoon Kang" userId="e83bc9d3bb61e8f0" providerId="LiveId" clId="{FF4589C4-709C-4504-9281-1ECDFF3CBCEA}" dt="2020-11-04T04:16:40.497" v="13747" actId="478"/>
          <ac:spMkLst>
            <pc:docMk/>
            <pc:sldMk cId="1240329544" sldId="306"/>
            <ac:spMk id="7" creationId="{66880F55-6E99-4366-A868-3559A1384E67}"/>
          </ac:spMkLst>
        </pc:spChg>
        <pc:spChg chg="add del mod">
          <ac:chgData name="Yeonghoon Kang" userId="e83bc9d3bb61e8f0" providerId="LiveId" clId="{FF4589C4-709C-4504-9281-1ECDFF3CBCEA}" dt="2020-11-04T04:16:42.383" v="13752" actId="478"/>
          <ac:spMkLst>
            <pc:docMk/>
            <pc:sldMk cId="1240329544" sldId="306"/>
            <ac:spMk id="8" creationId="{B36582E8-A003-4B44-89BF-8932C44BAD59}"/>
          </ac:spMkLst>
        </pc:spChg>
        <pc:spChg chg="mod">
          <ac:chgData name="Yeonghoon Kang" userId="e83bc9d3bb61e8f0" providerId="LiveId" clId="{FF4589C4-709C-4504-9281-1ECDFF3CBCEA}" dt="2020-11-04T04:27:51.604" v="14195"/>
          <ac:spMkLst>
            <pc:docMk/>
            <pc:sldMk cId="1240329544" sldId="306"/>
            <ac:spMk id="10" creationId="{2734492B-70ED-4821-89DC-59DE71B532E1}"/>
          </ac:spMkLst>
        </pc:spChg>
        <pc:spChg chg="add del mod">
          <ac:chgData name="Yeonghoon Kang" userId="e83bc9d3bb61e8f0" providerId="LiveId" clId="{FF4589C4-709C-4504-9281-1ECDFF3CBCEA}" dt="2020-11-04T04:16:40.851" v="13748" actId="478"/>
          <ac:spMkLst>
            <pc:docMk/>
            <pc:sldMk cId="1240329544" sldId="306"/>
            <ac:spMk id="11" creationId="{F6683001-74B0-40A9-A69C-157A67B61FA9}"/>
          </ac:spMkLst>
        </pc:spChg>
        <pc:spChg chg="add del mod">
          <ac:chgData name="Yeonghoon Kang" userId="e83bc9d3bb61e8f0" providerId="LiveId" clId="{FF4589C4-709C-4504-9281-1ECDFF3CBCEA}" dt="2020-11-04T04:16:42.792" v="13753" actId="478"/>
          <ac:spMkLst>
            <pc:docMk/>
            <pc:sldMk cId="1240329544" sldId="306"/>
            <ac:spMk id="12" creationId="{B8359C9E-969B-445B-8E82-BC181FF92584}"/>
          </ac:spMkLst>
        </pc:spChg>
        <pc:spChg chg="add del">
          <ac:chgData name="Yeonghoon Kang" userId="e83bc9d3bb61e8f0" providerId="LiveId" clId="{FF4589C4-709C-4504-9281-1ECDFF3CBCEA}" dt="2020-11-04T04:16:41.217" v="13749" actId="478"/>
          <ac:spMkLst>
            <pc:docMk/>
            <pc:sldMk cId="1240329544" sldId="306"/>
            <ac:spMk id="13" creationId="{7C236118-CC8D-4739-AC73-117F98D89AB7}"/>
          </ac:spMkLst>
        </pc:spChg>
        <pc:spChg chg="add del">
          <ac:chgData name="Yeonghoon Kang" userId="e83bc9d3bb61e8f0" providerId="LiveId" clId="{FF4589C4-709C-4504-9281-1ECDFF3CBCEA}" dt="2020-11-04T04:16:42.061" v="13751" actId="478"/>
          <ac:spMkLst>
            <pc:docMk/>
            <pc:sldMk cId="1240329544" sldId="306"/>
            <ac:spMk id="14" creationId="{725F2ED1-A256-40CF-BD99-0278F52335B3}"/>
          </ac:spMkLst>
        </pc:spChg>
        <pc:spChg chg="add del">
          <ac:chgData name="Yeonghoon Kang" userId="e83bc9d3bb61e8f0" providerId="LiveId" clId="{FF4589C4-709C-4504-9281-1ECDFF3CBCEA}" dt="2020-11-04T04:16:41.549" v="13750" actId="478"/>
          <ac:spMkLst>
            <pc:docMk/>
            <pc:sldMk cId="1240329544" sldId="306"/>
            <ac:spMk id="15" creationId="{B8C803E9-2D44-4BCB-950F-9C0BA1C5110B}"/>
          </ac:spMkLst>
        </pc:spChg>
        <pc:spChg chg="add mod">
          <ac:chgData name="Yeonghoon Kang" userId="e83bc9d3bb61e8f0" providerId="LiveId" clId="{FF4589C4-709C-4504-9281-1ECDFF3CBCEA}" dt="2020-11-04T04:29:33.829" v="14288" actId="255"/>
          <ac:spMkLst>
            <pc:docMk/>
            <pc:sldMk cId="1240329544" sldId="306"/>
            <ac:spMk id="16" creationId="{2187EF1C-6E46-42EA-88FE-8142BDD48B06}"/>
          </ac:spMkLst>
        </pc:spChg>
        <pc:spChg chg="add mod">
          <ac:chgData name="Yeonghoon Kang" userId="e83bc9d3bb61e8f0" providerId="LiveId" clId="{FF4589C4-709C-4504-9281-1ECDFF3CBCEA}" dt="2020-11-04T04:29:00.822" v="14256" actId="255"/>
          <ac:spMkLst>
            <pc:docMk/>
            <pc:sldMk cId="1240329544" sldId="306"/>
            <ac:spMk id="17" creationId="{2AED1806-6969-4ACC-A085-ECE1735B257D}"/>
          </ac:spMkLst>
        </pc:spChg>
        <pc:spChg chg="add mod">
          <ac:chgData name="Yeonghoon Kang" userId="e83bc9d3bb61e8f0" providerId="LiveId" clId="{FF4589C4-709C-4504-9281-1ECDFF3CBCEA}" dt="2020-11-04T04:29:28.978" v="14287" actId="255"/>
          <ac:spMkLst>
            <pc:docMk/>
            <pc:sldMk cId="1240329544" sldId="306"/>
            <ac:spMk id="18" creationId="{38EC4BF3-5E6F-49C1-81C9-A6191C013899}"/>
          </ac:spMkLst>
        </pc:spChg>
        <pc:spChg chg="add mod">
          <ac:chgData name="Yeonghoon Kang" userId="e83bc9d3bb61e8f0" providerId="LiveId" clId="{FF4589C4-709C-4504-9281-1ECDFF3CBCEA}" dt="2020-11-04T04:28:22.406" v="14199" actId="255"/>
          <ac:spMkLst>
            <pc:docMk/>
            <pc:sldMk cId="1240329544" sldId="306"/>
            <ac:spMk id="19" creationId="{F8FBB064-FCD0-4584-A7FF-4C5DE8330EF6}"/>
          </ac:spMkLst>
        </pc:spChg>
        <pc:spChg chg="add mod">
          <ac:chgData name="Yeonghoon Kang" userId="e83bc9d3bb61e8f0" providerId="LiveId" clId="{FF4589C4-709C-4504-9281-1ECDFF3CBCEA}" dt="2020-11-04T04:29:07.891" v="14257" actId="255"/>
          <ac:spMkLst>
            <pc:docMk/>
            <pc:sldMk cId="1240329544" sldId="306"/>
            <ac:spMk id="20" creationId="{A7422006-C1B4-48EF-8607-B8B0605CC794}"/>
          </ac:spMkLst>
        </pc:spChg>
        <pc:spChg chg="add mod">
          <ac:chgData name="Yeonghoon Kang" userId="e83bc9d3bb61e8f0" providerId="LiveId" clId="{FF4589C4-709C-4504-9281-1ECDFF3CBCEA}" dt="2020-11-04T04:30:06.185" v="14307" actId="404"/>
          <ac:spMkLst>
            <pc:docMk/>
            <pc:sldMk cId="1240329544" sldId="306"/>
            <ac:spMk id="21" creationId="{0FB1111C-182C-4132-97BC-581F85CF2D47}"/>
          </ac:spMkLst>
        </pc:spChg>
        <pc:graphicFrameChg chg="mod modGraphic">
          <ac:chgData name="Yeonghoon Kang" userId="e83bc9d3bb61e8f0" providerId="LiveId" clId="{FF4589C4-709C-4504-9281-1ECDFF3CBCEA}" dt="2020-11-04T04:30:20.758" v="14310" actId="2711"/>
          <ac:graphicFrameMkLst>
            <pc:docMk/>
            <pc:sldMk cId="1240329544" sldId="306"/>
            <ac:graphicFrameMk id="9" creationId="{B2C4B2B2-75FE-4DDA-B5F4-DC8CC0DE434F}"/>
          </ac:graphicFrameMkLst>
        </pc:graphicFrameChg>
      </pc:sldChg>
      <pc:sldChg chg="addSp modSp add">
        <pc:chgData name="Yeonghoon Kang" userId="e83bc9d3bb61e8f0" providerId="LiveId" clId="{FF4589C4-709C-4504-9281-1ECDFF3CBCEA}" dt="2020-11-04T05:23:37.835" v="14322" actId="14100"/>
        <pc:sldMkLst>
          <pc:docMk/>
          <pc:sldMk cId="2108164701" sldId="307"/>
        </pc:sldMkLst>
        <pc:picChg chg="add mod">
          <ac:chgData name="Yeonghoon Kang" userId="e83bc9d3bb61e8f0" providerId="LiveId" clId="{FF4589C4-709C-4504-9281-1ECDFF3CBCEA}" dt="2020-11-04T05:23:37.835" v="14322" actId="14100"/>
          <ac:picMkLst>
            <pc:docMk/>
            <pc:sldMk cId="2108164701" sldId="307"/>
            <ac:picMk id="3" creationId="{1E383076-B74E-4460-B330-4DC6A53A0206}"/>
          </ac:picMkLst>
        </pc:picChg>
      </pc:sldChg>
      <pc:sldChg chg="add del">
        <pc:chgData name="Yeonghoon Kang" userId="e83bc9d3bb61e8f0" providerId="LiveId" clId="{FF4589C4-709C-4504-9281-1ECDFF3CBCEA}" dt="2020-11-04T04:14:05.550" v="13693"/>
        <pc:sldMkLst>
          <pc:docMk/>
          <pc:sldMk cId="3604239852" sldId="307"/>
        </pc:sldMkLst>
      </pc:sldChg>
      <pc:sldChg chg="addSp modSp add">
        <pc:chgData name="Yeonghoon Kang" userId="e83bc9d3bb61e8f0" providerId="LiveId" clId="{FF4589C4-709C-4504-9281-1ECDFF3CBCEA}" dt="2020-11-04T05:23:49.372" v="14325" actId="14100"/>
        <pc:sldMkLst>
          <pc:docMk/>
          <pc:sldMk cId="1977219824" sldId="308"/>
        </pc:sldMkLst>
        <pc:picChg chg="add mod">
          <ac:chgData name="Yeonghoon Kang" userId="e83bc9d3bb61e8f0" providerId="LiveId" clId="{FF4589C4-709C-4504-9281-1ECDFF3CBCEA}" dt="2020-11-04T05:23:49.372" v="14325" actId="14100"/>
          <ac:picMkLst>
            <pc:docMk/>
            <pc:sldMk cId="1977219824" sldId="308"/>
            <ac:picMk id="3" creationId="{6E5EBDC5-6D38-4D26-8AA4-6E89CC537A0F}"/>
          </ac:picMkLst>
        </pc:picChg>
      </pc:sldChg>
      <pc:sldChg chg="addSp modSp add">
        <pc:chgData name="Yeonghoon Kang" userId="e83bc9d3bb61e8f0" providerId="LiveId" clId="{FF4589C4-709C-4504-9281-1ECDFF3CBCEA}" dt="2020-11-04T05:24:03.302" v="14331" actId="14100"/>
        <pc:sldMkLst>
          <pc:docMk/>
          <pc:sldMk cId="2357562042" sldId="309"/>
        </pc:sldMkLst>
        <pc:picChg chg="add mod">
          <ac:chgData name="Yeonghoon Kang" userId="e83bc9d3bb61e8f0" providerId="LiveId" clId="{FF4589C4-709C-4504-9281-1ECDFF3CBCEA}" dt="2020-11-04T05:24:03.302" v="14331" actId="14100"/>
          <ac:picMkLst>
            <pc:docMk/>
            <pc:sldMk cId="2357562042" sldId="309"/>
            <ac:picMk id="3" creationId="{917FAA99-3539-4D39-8777-972CFBEE1D0B}"/>
          </ac:picMkLst>
        </pc:picChg>
      </pc:sldChg>
      <pc:sldChg chg="addSp delSp modSp add del ord modTransition">
        <pc:chgData name="Yeonghoon Kang" userId="e83bc9d3bb61e8f0" providerId="LiveId" clId="{FF4589C4-709C-4504-9281-1ECDFF3CBCEA}" dt="2020-11-04T05:24:50.170" v="14344" actId="2696"/>
        <pc:sldMkLst>
          <pc:docMk/>
          <pc:sldMk cId="4136771613" sldId="310"/>
        </pc:sldMkLst>
        <pc:picChg chg="del">
          <ac:chgData name="Yeonghoon Kang" userId="e83bc9d3bb61e8f0" providerId="LiveId" clId="{FF4589C4-709C-4504-9281-1ECDFF3CBCEA}" dt="2020-11-04T05:24:27.920" v="14338" actId="478"/>
          <ac:picMkLst>
            <pc:docMk/>
            <pc:sldMk cId="4136771613" sldId="310"/>
            <ac:picMk id="3" creationId="{1E383076-B74E-4460-B330-4DC6A53A0206}"/>
          </ac:picMkLst>
        </pc:picChg>
        <pc:picChg chg="add mod">
          <ac:chgData name="Yeonghoon Kang" userId="e83bc9d3bb61e8f0" providerId="LiveId" clId="{FF4589C4-709C-4504-9281-1ECDFF3CBCEA}" dt="2020-11-04T05:24:39.759" v="14342" actId="1076"/>
          <ac:picMkLst>
            <pc:docMk/>
            <pc:sldMk cId="4136771613" sldId="310"/>
            <ac:picMk id="4" creationId="{0EE39F51-CD7C-48A5-A64F-2E3482FF8D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1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2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0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8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1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5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0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9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9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690187" y="3429000"/>
            <a:ext cx="4811622" cy="2495707"/>
          </a:xfrm>
          <a:prstGeom prst="ellipse">
            <a:avLst/>
          </a:prstGeom>
          <a:solidFill>
            <a:srgbClr val="0079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53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KIM-salad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10053" y="835292"/>
            <a:ext cx="9971891" cy="107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2021 </a:t>
            </a:r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하반기 포트폴리오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BA3E0-89F4-410C-A2D8-F1F406BE85D9}"/>
              </a:ext>
            </a:extLst>
          </p:cNvPr>
          <p:cNvSpPr txBox="1"/>
          <p:nvPr/>
        </p:nvSpPr>
        <p:spPr>
          <a:xfrm>
            <a:off x="2919803" y="2305560"/>
            <a:ext cx="6352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샐러드 판매 관련 웹사이트 구축 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04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BCA2E9B1-5755-4492-8E6E-A293DB4C7FD2}"/>
              </a:ext>
            </a:extLst>
          </p:cNvPr>
          <p:cNvSpPr/>
          <p:nvPr/>
        </p:nvSpPr>
        <p:spPr>
          <a:xfrm>
            <a:off x="589840" y="304785"/>
            <a:ext cx="5607135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유스케이스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다이어그램</a:t>
            </a:r>
            <a:endParaRPr lang="ko-KR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3813959E-4A3C-440E-B2EA-42972A49C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40" y="708960"/>
            <a:ext cx="111718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EA5FB718-932B-4C86-A7B8-989547FFA539}"/>
              </a:ext>
            </a:extLst>
          </p:cNvPr>
          <p:cNvSpPr/>
          <p:nvPr/>
        </p:nvSpPr>
        <p:spPr>
          <a:xfrm>
            <a:off x="2982846" y="1895157"/>
            <a:ext cx="6226307" cy="406147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9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8" name="그림 127">
            <a:extLst>
              <a:ext uri="{FF2B5EF4-FFF2-40B4-BE49-F238E27FC236}">
                <a16:creationId xmlns:a16="http://schemas.microsoft.com/office/drawing/2014/main" id="{851BE206-E6E8-412C-B116-5C236DB40E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21" y="3710099"/>
            <a:ext cx="584912" cy="382142"/>
          </a:xfrm>
          <a:prstGeom prst="rect">
            <a:avLst/>
          </a:prstGeom>
        </p:spPr>
      </p:pic>
      <p:sp>
        <p:nvSpPr>
          <p:cNvPr id="129" name="타원 128">
            <a:extLst>
              <a:ext uri="{FF2B5EF4-FFF2-40B4-BE49-F238E27FC236}">
                <a16:creationId xmlns:a16="http://schemas.microsoft.com/office/drawing/2014/main" id="{03196A7F-522A-4D17-A80D-D5A265E135EC}"/>
              </a:ext>
            </a:extLst>
          </p:cNvPr>
          <p:cNvSpPr/>
          <p:nvPr/>
        </p:nvSpPr>
        <p:spPr>
          <a:xfrm>
            <a:off x="6677420" y="4730156"/>
            <a:ext cx="1557826" cy="587855"/>
          </a:xfrm>
          <a:prstGeom prst="ellipse">
            <a:avLst/>
          </a:prstGeom>
          <a:solidFill>
            <a:srgbClr val="0079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로그인한다</a:t>
            </a:r>
            <a:endParaRPr lang="en-US" altLang="ko-KR" sz="10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EE8C28F-7A9E-4070-B1E8-B8D0B55983E1}"/>
              </a:ext>
            </a:extLst>
          </p:cNvPr>
          <p:cNvSpPr/>
          <p:nvPr/>
        </p:nvSpPr>
        <p:spPr>
          <a:xfrm>
            <a:off x="3949440" y="2536330"/>
            <a:ext cx="1557826" cy="587855"/>
          </a:xfrm>
          <a:prstGeom prst="ellipse">
            <a:avLst/>
          </a:prstGeom>
          <a:solidFill>
            <a:srgbClr val="0079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상담소 찾기</a:t>
            </a:r>
            <a:endParaRPr lang="en-US" altLang="ko-KR" sz="10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2BA38DE-890B-4D0B-B60C-26CE34512E5E}"/>
              </a:ext>
            </a:extLst>
          </p:cNvPr>
          <p:cNvSpPr/>
          <p:nvPr/>
        </p:nvSpPr>
        <p:spPr>
          <a:xfrm>
            <a:off x="3978796" y="4730156"/>
            <a:ext cx="1557826" cy="587855"/>
          </a:xfrm>
          <a:prstGeom prst="ellipse">
            <a:avLst/>
          </a:prstGeom>
          <a:solidFill>
            <a:srgbClr val="0079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후기를 등록한다</a:t>
            </a:r>
            <a:endParaRPr lang="en-US" altLang="ko-KR" sz="10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A623AC22-B86F-4DA8-A912-5B465F07C67E}"/>
              </a:ext>
            </a:extLst>
          </p:cNvPr>
          <p:cNvSpPr/>
          <p:nvPr/>
        </p:nvSpPr>
        <p:spPr>
          <a:xfrm>
            <a:off x="3949440" y="4012082"/>
            <a:ext cx="1557826" cy="587855"/>
          </a:xfrm>
          <a:prstGeom prst="ellipse">
            <a:avLst/>
          </a:prstGeom>
          <a:solidFill>
            <a:srgbClr val="0079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후기를 조회한다</a:t>
            </a:r>
            <a:endParaRPr lang="en-US" altLang="ko-KR" sz="10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DD9BEA-6A66-4BAB-A352-6DDBDD704B03}"/>
              </a:ext>
            </a:extLst>
          </p:cNvPr>
          <p:cNvSpPr txBox="1"/>
          <p:nvPr/>
        </p:nvSpPr>
        <p:spPr>
          <a:xfrm>
            <a:off x="2265472" y="4118649"/>
            <a:ext cx="84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FF0C514-2148-46E1-8F16-84CB6485ABF5}"/>
              </a:ext>
            </a:extLst>
          </p:cNvPr>
          <p:cNvCxnSpPr>
            <a:cxnSpLocks/>
            <a:stCxn id="131" idx="6"/>
            <a:endCxn id="129" idx="2"/>
          </p:cNvCxnSpPr>
          <p:nvPr/>
        </p:nvCxnSpPr>
        <p:spPr>
          <a:xfrm>
            <a:off x="5536622" y="5024084"/>
            <a:ext cx="114079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>
            <a:extLst>
              <a:ext uri="{FF2B5EF4-FFF2-40B4-BE49-F238E27FC236}">
                <a16:creationId xmlns:a16="http://schemas.microsoft.com/office/drawing/2014/main" id="{A16520B7-DC3E-4629-8EAE-5A6264948D24}"/>
              </a:ext>
            </a:extLst>
          </p:cNvPr>
          <p:cNvSpPr/>
          <p:nvPr/>
        </p:nvSpPr>
        <p:spPr>
          <a:xfrm>
            <a:off x="6641199" y="3161179"/>
            <a:ext cx="1557826" cy="587855"/>
          </a:xfrm>
          <a:prstGeom prst="ellipse">
            <a:avLst/>
          </a:prstGeom>
          <a:solidFill>
            <a:srgbClr val="0079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상담분야로 검색한다</a:t>
            </a:r>
            <a:endParaRPr lang="en-US" altLang="ko-KR" sz="10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09697DD3-D9B7-4CFF-B81C-9B0F4F149CD3}"/>
              </a:ext>
            </a:extLst>
          </p:cNvPr>
          <p:cNvSpPr/>
          <p:nvPr/>
        </p:nvSpPr>
        <p:spPr>
          <a:xfrm>
            <a:off x="6641199" y="2472760"/>
            <a:ext cx="1557826" cy="587855"/>
          </a:xfrm>
          <a:prstGeom prst="ellipse">
            <a:avLst/>
          </a:prstGeom>
          <a:solidFill>
            <a:srgbClr val="0079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상담소를 지역별로 검색한다</a:t>
            </a:r>
            <a:endParaRPr lang="en-US" altLang="ko-KR" sz="10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2578130F-B8F6-461B-B904-28AA395926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54768" y="2801364"/>
            <a:ext cx="637191" cy="586833"/>
          </a:xfrm>
          <a:prstGeom prst="bentConnector3">
            <a:avLst>
              <a:gd name="adj1" fmla="val 10621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CE08C5D0-4990-484B-8D7F-30339FD0F463}"/>
              </a:ext>
            </a:extLst>
          </p:cNvPr>
          <p:cNvCxnSpPr>
            <a:cxnSpLocks/>
            <a:stCxn id="130" idx="2"/>
            <a:endCxn id="128" idx="3"/>
          </p:cNvCxnSpPr>
          <p:nvPr/>
        </p:nvCxnSpPr>
        <p:spPr>
          <a:xfrm flipH="1">
            <a:off x="2975533" y="2830258"/>
            <a:ext cx="973907" cy="107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E475689F-4634-4F1E-9DC4-B915C65E821D}"/>
              </a:ext>
            </a:extLst>
          </p:cNvPr>
          <p:cNvCxnSpPr>
            <a:cxnSpLocks/>
            <a:stCxn id="128" idx="3"/>
            <a:endCxn id="132" idx="2"/>
          </p:cNvCxnSpPr>
          <p:nvPr/>
        </p:nvCxnSpPr>
        <p:spPr>
          <a:xfrm>
            <a:off x="2975533" y="3901170"/>
            <a:ext cx="973907" cy="40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AD7BA9CF-8E60-46F7-8569-A83C153F421E}"/>
              </a:ext>
            </a:extLst>
          </p:cNvPr>
          <p:cNvCxnSpPr>
            <a:cxnSpLocks/>
            <a:stCxn id="128" idx="3"/>
            <a:endCxn id="131" idx="2"/>
          </p:cNvCxnSpPr>
          <p:nvPr/>
        </p:nvCxnSpPr>
        <p:spPr>
          <a:xfrm>
            <a:off x="2975533" y="3901170"/>
            <a:ext cx="1003263" cy="112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>
            <a:extLst>
              <a:ext uri="{FF2B5EF4-FFF2-40B4-BE49-F238E27FC236}">
                <a16:creationId xmlns:a16="http://schemas.microsoft.com/office/drawing/2014/main" id="{B3D7288D-0362-42F3-89E3-AFDF5FE7AD3F}"/>
              </a:ext>
            </a:extLst>
          </p:cNvPr>
          <p:cNvSpPr/>
          <p:nvPr/>
        </p:nvSpPr>
        <p:spPr>
          <a:xfrm>
            <a:off x="3949440" y="3313315"/>
            <a:ext cx="1557826" cy="587855"/>
          </a:xfrm>
          <a:prstGeom prst="ellipse">
            <a:avLst/>
          </a:prstGeom>
          <a:solidFill>
            <a:srgbClr val="0079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상담소 정보를 조회한다</a:t>
            </a:r>
            <a:endParaRPr lang="en-US" altLang="ko-KR" sz="10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4F6C541-3F2E-4E86-9DC9-CE17B99C297D}"/>
              </a:ext>
            </a:extLst>
          </p:cNvPr>
          <p:cNvCxnSpPr>
            <a:cxnSpLocks/>
          </p:cNvCxnSpPr>
          <p:nvPr/>
        </p:nvCxnSpPr>
        <p:spPr>
          <a:xfrm flipH="1" flipV="1">
            <a:off x="5581685" y="2766688"/>
            <a:ext cx="1003568" cy="189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15E845A-AF58-4D05-A705-6D453B290D22}"/>
              </a:ext>
            </a:extLst>
          </p:cNvPr>
          <p:cNvSpPr txBox="1"/>
          <p:nvPr/>
        </p:nvSpPr>
        <p:spPr>
          <a:xfrm>
            <a:off x="5571297" y="4799234"/>
            <a:ext cx="1084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&lt;&lt;include&gt;&gt;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E5B7135-B692-4DD2-BADD-45A7A217BA44}"/>
              </a:ext>
            </a:extLst>
          </p:cNvPr>
          <p:cNvSpPr txBox="1"/>
          <p:nvPr/>
        </p:nvSpPr>
        <p:spPr>
          <a:xfrm>
            <a:off x="5168242" y="1898939"/>
            <a:ext cx="1957432" cy="7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상담소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5DB025F-99A2-4AD7-83FC-9805E24153DE}"/>
              </a:ext>
            </a:extLst>
          </p:cNvPr>
          <p:cNvCxnSpPr>
            <a:stCxn id="128" idx="3"/>
            <a:endCxn id="141" idx="2"/>
          </p:cNvCxnSpPr>
          <p:nvPr/>
        </p:nvCxnSpPr>
        <p:spPr>
          <a:xfrm flipV="1">
            <a:off x="2975533" y="3607243"/>
            <a:ext cx="973907" cy="29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E731E384-6837-432E-B4A7-C44C6243FE4D}"/>
              </a:ext>
            </a:extLst>
          </p:cNvPr>
          <p:cNvSpPr/>
          <p:nvPr/>
        </p:nvSpPr>
        <p:spPr>
          <a:xfrm>
            <a:off x="6677420" y="3921380"/>
            <a:ext cx="1557826" cy="587855"/>
          </a:xfrm>
          <a:prstGeom prst="ellipse">
            <a:avLst/>
          </a:prstGeom>
          <a:solidFill>
            <a:srgbClr val="0079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자격증 정보를</a:t>
            </a:r>
            <a:endParaRPr lang="en-US" altLang="ko-KR" sz="10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조회한다 </a:t>
            </a:r>
            <a:endParaRPr lang="en-US" altLang="ko-KR" sz="10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F95B787-6C8A-4EC6-AD77-5B17A03F53C6}"/>
              </a:ext>
            </a:extLst>
          </p:cNvPr>
          <p:cNvCxnSpPr>
            <a:cxnSpLocks/>
          </p:cNvCxnSpPr>
          <p:nvPr/>
        </p:nvCxnSpPr>
        <p:spPr>
          <a:xfrm flipH="1" flipV="1">
            <a:off x="5489156" y="3614668"/>
            <a:ext cx="1170154" cy="60806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0D382F-688A-4423-AD21-A73C6CF4D800}"/>
              </a:ext>
            </a:extLst>
          </p:cNvPr>
          <p:cNvSpPr txBox="1"/>
          <p:nvPr/>
        </p:nvSpPr>
        <p:spPr>
          <a:xfrm rot="1587608">
            <a:off x="5654933" y="3672952"/>
            <a:ext cx="1084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&lt;&lt;extend&gt;&gt;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14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BCA2E9B1-5755-4492-8E6E-A293DB4C7FD2}"/>
              </a:ext>
            </a:extLst>
          </p:cNvPr>
          <p:cNvSpPr/>
          <p:nvPr/>
        </p:nvSpPr>
        <p:spPr>
          <a:xfrm>
            <a:off x="559360" y="182865"/>
            <a:ext cx="5635700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유스케이스</a:t>
            </a:r>
            <a:r>
              <a: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명세서</a:t>
            </a:r>
            <a:endParaRPr lang="ko-KR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A8A2927-EB84-46A6-8EB7-F8228F9CE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662904"/>
              </p:ext>
            </p:extLst>
          </p:nvPr>
        </p:nvGraphicFramePr>
        <p:xfrm>
          <a:off x="1490443" y="1229001"/>
          <a:ext cx="9211113" cy="5473106"/>
        </p:xfrm>
        <a:graphic>
          <a:graphicData uri="http://schemas.openxmlformats.org/drawingml/2006/table">
            <a:tbl>
              <a:tblPr/>
              <a:tblGrid>
                <a:gridCol w="1778468">
                  <a:extLst>
                    <a:ext uri="{9D8B030D-6E8A-4147-A177-3AD203B41FA5}">
                      <a16:colId xmlns:a16="http://schemas.microsoft.com/office/drawing/2014/main" val="2674522492"/>
                    </a:ext>
                  </a:extLst>
                </a:gridCol>
                <a:gridCol w="7432645">
                  <a:extLst>
                    <a:ext uri="{9D8B030D-6E8A-4147-A177-3AD203B41FA5}">
                      <a16:colId xmlns:a16="http://schemas.microsoft.com/office/drawing/2014/main" val="3111128423"/>
                    </a:ext>
                  </a:extLst>
                </a:gridCol>
              </a:tblGrid>
              <a:tr h="3168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경남 지역 상담소 추천 어플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886236"/>
                  </a:ext>
                </a:extLst>
              </a:tr>
              <a:tr h="27580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유스케이스명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후기를 등록한다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430058"/>
                  </a:ext>
                </a:extLst>
              </a:tr>
              <a:tr h="27580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액터명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691202"/>
                  </a:ext>
                </a:extLst>
              </a:tr>
              <a:tr h="2962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어플을 통해서 처음으로 후기를 등록한다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123830"/>
                  </a:ext>
                </a:extLst>
              </a:tr>
              <a:tr h="3190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사전 조건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구글 계정을 소유하고 있고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온담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어플에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로그인 기록이 없어야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041074"/>
                  </a:ext>
                </a:extLst>
              </a:tr>
              <a:tr h="10589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기본 흐름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후기 등록 버튼을 클릭한다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시스템은 로그인 화면을 보여준다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구글 계정을 통해서 로그인한다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4.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시스템은 사용자 계정에 고유 아이디를 부여한다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시스템은 글쓰기 박스와 평점 목록을 보여준다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글쓰기 박스에 원하는 글을 작성하고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평점을 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등록한다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시스템은 후기와 평점을 저장한다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시스템은 사용자에게 성공적인 후기 작성을 메시지로 알려준다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980704"/>
                  </a:ext>
                </a:extLst>
              </a:tr>
              <a:tr h="2861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대체 흐름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457909"/>
                  </a:ext>
                </a:extLst>
              </a:tr>
              <a:tr h="4266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예외 흐름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6A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정상 흐름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에서 글쓰기 박스에 글을 쓰지 않고 등록 버튼을 클릭할 경우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내용을 입력 하십시오” 라는 메시지를 표시한다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318952"/>
                  </a:ext>
                </a:extLst>
              </a:tr>
              <a:tr h="2954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사후 조건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사용자가 후기를 수정 및 삭제를 할 수 있도록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계정 정보가 후기와 함께 서버에 저장돼 있어야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90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737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BCA2E9B1-5755-4492-8E6E-A293DB4C7FD2}"/>
              </a:ext>
            </a:extLst>
          </p:cNvPr>
          <p:cNvSpPr/>
          <p:nvPr/>
        </p:nvSpPr>
        <p:spPr>
          <a:xfrm>
            <a:off x="589840" y="304785"/>
            <a:ext cx="5607135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유스케이스</a:t>
            </a:r>
            <a:r>
              <a: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명세서</a:t>
            </a:r>
            <a:endParaRPr lang="ko-KR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E935293-BA94-42CC-BAAC-D4575A55B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84278"/>
              </p:ext>
            </p:extLst>
          </p:nvPr>
        </p:nvGraphicFramePr>
        <p:xfrm>
          <a:off x="2092811" y="1520575"/>
          <a:ext cx="7791575" cy="5032640"/>
        </p:xfrm>
        <a:graphic>
          <a:graphicData uri="http://schemas.openxmlformats.org/drawingml/2006/table">
            <a:tbl>
              <a:tblPr/>
              <a:tblGrid>
                <a:gridCol w="1504385">
                  <a:extLst>
                    <a:ext uri="{9D8B030D-6E8A-4147-A177-3AD203B41FA5}">
                      <a16:colId xmlns:a16="http://schemas.microsoft.com/office/drawing/2014/main" val="3839940862"/>
                    </a:ext>
                  </a:extLst>
                </a:gridCol>
                <a:gridCol w="6287190">
                  <a:extLst>
                    <a:ext uri="{9D8B030D-6E8A-4147-A177-3AD203B41FA5}">
                      <a16:colId xmlns:a16="http://schemas.microsoft.com/office/drawing/2014/main" val="1451850283"/>
                    </a:ext>
                  </a:extLst>
                </a:gridCol>
              </a:tblGrid>
              <a:tr h="5653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경남 지역 상담소 추천 어플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71972"/>
                  </a:ext>
                </a:extLst>
              </a:tr>
              <a:tr h="34359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유스케이스명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상담분야로 검색한다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42956"/>
                  </a:ext>
                </a:extLst>
              </a:tr>
              <a:tr h="34359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액터명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</a:t>
                      </a: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754078"/>
                  </a:ext>
                </a:extLst>
              </a:tr>
              <a:tr h="3761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개요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원하는 상담분야를 카테고리로 검색한다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174044"/>
                  </a:ext>
                </a:extLst>
              </a:tr>
              <a:tr h="34359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사전 조건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시스템에 사용자가 원하는 상담분야 정보가 저장되어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149736"/>
                  </a:ext>
                </a:extLst>
              </a:tr>
              <a:tr h="14947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기본 흐름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배너에 있는 카테고리를 클릭한다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시스템은 상담분야 리스트를 표시한다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자신이 원하는 상담분야를 선택한다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시스템은 분야에 맞는 상담소 리스트를 표시한다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512085"/>
                  </a:ext>
                </a:extLst>
              </a:tr>
              <a:tr h="3064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대체 흐름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</a:t>
                      </a: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979152"/>
                  </a:ext>
                </a:extLst>
              </a:tr>
              <a:tr h="86543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예외 흐름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4A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시스템이 분야에 맞는 상담소를 찾지 못했을 경우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“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조건에 맞는 상담소를 찾지 못했습니다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.”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라는 메시지를 표시한다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659057"/>
                  </a:ext>
                </a:extLst>
              </a:tr>
              <a:tr h="3936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사후 조건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조건에 맞는 상담소가 표시된다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2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95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BCA2E9B1-5755-4492-8E6E-A293DB4C7FD2}"/>
              </a:ext>
            </a:extLst>
          </p:cNvPr>
          <p:cNvSpPr/>
          <p:nvPr/>
        </p:nvSpPr>
        <p:spPr>
          <a:xfrm>
            <a:off x="589840" y="304785"/>
            <a:ext cx="5607135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유스케이스</a:t>
            </a:r>
            <a:r>
              <a: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명세서</a:t>
            </a:r>
            <a:endParaRPr lang="ko-KR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E935293-BA94-42CC-BAAC-D4575A55B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59033"/>
              </p:ext>
            </p:extLst>
          </p:nvPr>
        </p:nvGraphicFramePr>
        <p:xfrm>
          <a:off x="2040815" y="1457752"/>
          <a:ext cx="7791575" cy="5095463"/>
        </p:xfrm>
        <a:graphic>
          <a:graphicData uri="http://schemas.openxmlformats.org/drawingml/2006/table">
            <a:tbl>
              <a:tblPr/>
              <a:tblGrid>
                <a:gridCol w="1504385">
                  <a:extLst>
                    <a:ext uri="{9D8B030D-6E8A-4147-A177-3AD203B41FA5}">
                      <a16:colId xmlns:a16="http://schemas.microsoft.com/office/drawing/2014/main" val="3839940862"/>
                    </a:ext>
                  </a:extLst>
                </a:gridCol>
                <a:gridCol w="6287190">
                  <a:extLst>
                    <a:ext uri="{9D8B030D-6E8A-4147-A177-3AD203B41FA5}">
                      <a16:colId xmlns:a16="http://schemas.microsoft.com/office/drawing/2014/main" val="1451850283"/>
                    </a:ext>
                  </a:extLst>
                </a:gridCol>
              </a:tblGrid>
              <a:tr h="5098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경남 지역 상담소 추천 어플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71972"/>
                  </a:ext>
                </a:extLst>
              </a:tr>
              <a:tr h="3469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유스케이스명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상담소를 지역별로 검색한다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42956"/>
                  </a:ext>
                </a:extLst>
              </a:tr>
              <a:tr h="3469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액터명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</a:t>
                      </a: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754078"/>
                  </a:ext>
                </a:extLst>
              </a:tr>
              <a:tr h="3798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개요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원하는 지역별로 상담소를 찾는다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174044"/>
                  </a:ext>
                </a:extLst>
              </a:tr>
              <a:tr h="3469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사전 조건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시스템에 상담소 지역별 정보가 저장되어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149736"/>
                  </a:ext>
                </a:extLst>
              </a:tr>
              <a:tr h="156876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기본 흐름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배너에 있는 카테고리를 클릭한다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시스템은 경남 지역별 리스트를 표시한다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자신이 원하는 상담소 지역별 정보 선택한다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시스템은 상담소 위치정보에 맞는 상담소 리스트를 표시한다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512085"/>
                  </a:ext>
                </a:extLst>
              </a:tr>
              <a:tr h="274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대체 흐름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15550"/>
                  </a:ext>
                </a:extLst>
              </a:tr>
              <a:tr h="8841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예외 흐름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4A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시스템이 위치정보에 맞는 상담소를 찾지 못했을 경우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“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조건에 맞는 상담소를 찾지 못했습니다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.”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라는 메시지를 표시한다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659057"/>
                  </a:ext>
                </a:extLst>
              </a:tr>
              <a:tr h="43749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사후 조건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조건에 맞는 상담소가 표시된다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240" marR="64240" marT="17761" marB="1776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2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905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BCA2E9B1-5755-4492-8E6E-A293DB4C7FD2}"/>
              </a:ext>
            </a:extLst>
          </p:cNvPr>
          <p:cNvSpPr/>
          <p:nvPr/>
        </p:nvSpPr>
        <p:spPr>
          <a:xfrm>
            <a:off x="589840" y="304785"/>
            <a:ext cx="5607135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유스케이스</a:t>
            </a:r>
            <a:r>
              <a: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명세서</a:t>
            </a:r>
            <a:endParaRPr lang="ko-KR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F2F701-EFF9-49C0-9C0A-10323CE69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92841"/>
              </p:ext>
            </p:extLst>
          </p:nvPr>
        </p:nvGraphicFramePr>
        <p:xfrm>
          <a:off x="2322909" y="1498972"/>
          <a:ext cx="7546182" cy="5054243"/>
        </p:xfrm>
        <a:graphic>
          <a:graphicData uri="http://schemas.openxmlformats.org/drawingml/2006/table">
            <a:tbl>
              <a:tblPr/>
              <a:tblGrid>
                <a:gridCol w="1457004">
                  <a:extLst>
                    <a:ext uri="{9D8B030D-6E8A-4147-A177-3AD203B41FA5}">
                      <a16:colId xmlns:a16="http://schemas.microsoft.com/office/drawing/2014/main" val="1902126373"/>
                    </a:ext>
                  </a:extLst>
                </a:gridCol>
                <a:gridCol w="6089178">
                  <a:extLst>
                    <a:ext uri="{9D8B030D-6E8A-4147-A177-3AD203B41FA5}">
                      <a16:colId xmlns:a16="http://schemas.microsoft.com/office/drawing/2014/main" val="324101590"/>
                    </a:ext>
                  </a:extLst>
                </a:gridCol>
              </a:tblGrid>
              <a:tr h="5730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경남 지역 상담소 추천 어플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385499"/>
                  </a:ext>
                </a:extLst>
              </a:tr>
              <a:tr h="4443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유스케이스명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자격증별 정보를 확인한다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522891"/>
                  </a:ext>
                </a:extLst>
              </a:tr>
              <a:tr h="4443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액터명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</a:t>
                      </a: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461280"/>
                  </a:ext>
                </a:extLst>
              </a:tr>
              <a:tr h="48128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개요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사용자가 자격증에 대한 정보를 확인한다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962798"/>
                  </a:ext>
                </a:extLst>
              </a:tr>
              <a:tr h="4443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사전 조건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시스템에 자격증 정보가 저장되어 있어야 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72451"/>
                  </a:ext>
                </a:extLst>
              </a:tr>
              <a:tr h="12906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기본 흐름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자격증 정보 옆 도움말 버튼을 클릭한다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시스템은 자격증 정보에 대한 정보를 표시한다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50316"/>
                  </a:ext>
                </a:extLst>
              </a:tr>
              <a:tr h="3563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대체 흐름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</a:t>
                      </a: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227576"/>
                  </a:ext>
                </a:extLst>
              </a:tr>
              <a:tr h="35690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예외 흐름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</a:t>
                      </a: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790510"/>
                  </a:ext>
                </a:extLst>
              </a:tr>
              <a:tr h="66299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사후 조건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제공된 자격증 정보로 상담소 선택에 도움을 받는다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2202" marR="62202" marT="17197" marB="1719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550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871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BCA2E9B1-5755-4492-8E6E-A293DB4C7FD2}"/>
              </a:ext>
            </a:extLst>
          </p:cNvPr>
          <p:cNvSpPr/>
          <p:nvPr/>
        </p:nvSpPr>
        <p:spPr>
          <a:xfrm>
            <a:off x="589840" y="304785"/>
            <a:ext cx="5607135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시퀀스 다이어그램</a:t>
            </a:r>
            <a:endParaRPr lang="ko-KR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347356-1ABA-4509-B753-91CF28B45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7" y="1398263"/>
            <a:ext cx="11344689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0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BCA2E9B1-5755-4492-8E6E-A293DB4C7FD2}"/>
              </a:ext>
            </a:extLst>
          </p:cNvPr>
          <p:cNvSpPr/>
          <p:nvPr/>
        </p:nvSpPr>
        <p:spPr>
          <a:xfrm>
            <a:off x="589840" y="304785"/>
            <a:ext cx="5607135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시퀀스 다이어그램</a:t>
            </a:r>
            <a:endParaRPr lang="ko-KR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 descr="텍스트, 지도, 테이블이(가) 표시된 사진&#10;&#10;자동 생성된 설명">
            <a:extLst>
              <a:ext uri="{FF2B5EF4-FFF2-40B4-BE49-F238E27FC236}">
                <a16:creationId xmlns:a16="http://schemas.microsoft.com/office/drawing/2014/main" id="{1E383076-B74E-4460-B330-4DC6A53A0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2" y="1531637"/>
            <a:ext cx="11135723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6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BCA2E9B1-5755-4492-8E6E-A293DB4C7FD2}"/>
              </a:ext>
            </a:extLst>
          </p:cNvPr>
          <p:cNvSpPr/>
          <p:nvPr/>
        </p:nvSpPr>
        <p:spPr>
          <a:xfrm>
            <a:off x="589840" y="304785"/>
            <a:ext cx="5607135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시퀀스 다이어그램</a:t>
            </a:r>
            <a:endParaRPr lang="ko-KR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5EBDC5-6D38-4D26-8AA4-6E89CC537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2" y="1529393"/>
            <a:ext cx="11405645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19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BCA2E9B1-5755-4492-8E6E-A293DB4C7FD2}"/>
              </a:ext>
            </a:extLst>
          </p:cNvPr>
          <p:cNvSpPr/>
          <p:nvPr/>
        </p:nvSpPr>
        <p:spPr>
          <a:xfrm>
            <a:off x="589840" y="304785"/>
            <a:ext cx="5607135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시퀀스 다이어그램</a:t>
            </a:r>
            <a:endParaRPr lang="ko-KR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 descr="텍스트, 지도, 실내, 하얀색이(가) 표시된 사진&#10;&#10;자동 생성된 설명">
            <a:extLst>
              <a:ext uri="{FF2B5EF4-FFF2-40B4-BE49-F238E27FC236}">
                <a16:creationId xmlns:a16="http://schemas.microsoft.com/office/drawing/2014/main" id="{917FAA99-3539-4D39-8777-972CFBEE1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92" y="1856509"/>
            <a:ext cx="10955615" cy="42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6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BCA2E9B1-5755-4492-8E6E-A293DB4C7FD2}"/>
              </a:ext>
            </a:extLst>
          </p:cNvPr>
          <p:cNvSpPr/>
          <p:nvPr/>
        </p:nvSpPr>
        <p:spPr>
          <a:xfrm>
            <a:off x="589840" y="304785"/>
            <a:ext cx="5607135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 다이어그램</a:t>
            </a:r>
            <a:endParaRPr lang="ko-KR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253782-104E-4645-A846-94679C9FE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8" y="1347928"/>
            <a:ext cx="11451240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8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자유형 72"/>
          <p:cNvSpPr/>
          <p:nvPr/>
        </p:nvSpPr>
        <p:spPr>
          <a:xfrm>
            <a:off x="6504533" y="2371818"/>
            <a:ext cx="3440046" cy="2383305"/>
          </a:xfrm>
          <a:custGeom>
            <a:avLst/>
            <a:gdLst>
              <a:gd name="connsiteX0" fmla="*/ 775504 w 1979271"/>
              <a:gd name="connsiteY0" fmla="*/ 0 h 2708476"/>
              <a:gd name="connsiteX1" fmla="*/ 0 w 1979271"/>
              <a:gd name="connsiteY1" fmla="*/ 2176041 h 2708476"/>
              <a:gd name="connsiteX2" fmla="*/ 1794076 w 1979271"/>
              <a:gd name="connsiteY2" fmla="*/ 2708476 h 2708476"/>
              <a:gd name="connsiteX3" fmla="*/ 1979271 w 1979271"/>
              <a:gd name="connsiteY3" fmla="*/ 856527 h 2708476"/>
              <a:gd name="connsiteX4" fmla="*/ 775504 w 1979271"/>
              <a:gd name="connsiteY4" fmla="*/ 0 h 2708476"/>
              <a:gd name="connsiteX0" fmla="*/ 1250992 w 1979271"/>
              <a:gd name="connsiteY0" fmla="*/ 0 h 2647516"/>
              <a:gd name="connsiteX1" fmla="*/ 0 w 1979271"/>
              <a:gd name="connsiteY1" fmla="*/ 2115081 h 2647516"/>
              <a:gd name="connsiteX2" fmla="*/ 1794076 w 1979271"/>
              <a:gd name="connsiteY2" fmla="*/ 2647516 h 2647516"/>
              <a:gd name="connsiteX3" fmla="*/ 1979271 w 1979271"/>
              <a:gd name="connsiteY3" fmla="*/ 795567 h 2647516"/>
              <a:gd name="connsiteX4" fmla="*/ 1250992 w 1979271"/>
              <a:gd name="connsiteY4" fmla="*/ 0 h 2647516"/>
              <a:gd name="connsiteX0" fmla="*/ 1250992 w 2393799"/>
              <a:gd name="connsiteY0" fmla="*/ 0 h 2647516"/>
              <a:gd name="connsiteX1" fmla="*/ 0 w 2393799"/>
              <a:gd name="connsiteY1" fmla="*/ 2115081 h 2647516"/>
              <a:gd name="connsiteX2" fmla="*/ 1794076 w 2393799"/>
              <a:gd name="connsiteY2" fmla="*/ 2647516 h 2647516"/>
              <a:gd name="connsiteX3" fmla="*/ 2393799 w 2393799"/>
              <a:gd name="connsiteY3" fmla="*/ 795567 h 2647516"/>
              <a:gd name="connsiteX4" fmla="*/ 1250992 w 2393799"/>
              <a:gd name="connsiteY4" fmla="*/ 0 h 2647516"/>
              <a:gd name="connsiteX0" fmla="*/ 1104688 w 2247495"/>
              <a:gd name="connsiteY0" fmla="*/ 0 h 2647516"/>
              <a:gd name="connsiteX1" fmla="*/ 0 w 2247495"/>
              <a:gd name="connsiteY1" fmla="*/ 2383305 h 2647516"/>
              <a:gd name="connsiteX2" fmla="*/ 1647772 w 2247495"/>
              <a:gd name="connsiteY2" fmla="*/ 2647516 h 2647516"/>
              <a:gd name="connsiteX3" fmla="*/ 2247495 w 2247495"/>
              <a:gd name="connsiteY3" fmla="*/ 795567 h 2647516"/>
              <a:gd name="connsiteX4" fmla="*/ 1104688 w 2247495"/>
              <a:gd name="connsiteY4" fmla="*/ 0 h 2647516"/>
              <a:gd name="connsiteX0" fmla="*/ 1104688 w 2247495"/>
              <a:gd name="connsiteY0" fmla="*/ 0 h 2383305"/>
              <a:gd name="connsiteX1" fmla="*/ 0 w 2247495"/>
              <a:gd name="connsiteY1" fmla="*/ 2383305 h 2383305"/>
              <a:gd name="connsiteX2" fmla="*/ 1733116 w 2247495"/>
              <a:gd name="connsiteY2" fmla="*/ 2330524 h 2383305"/>
              <a:gd name="connsiteX3" fmla="*/ 2247495 w 2247495"/>
              <a:gd name="connsiteY3" fmla="*/ 795567 h 2383305"/>
              <a:gd name="connsiteX4" fmla="*/ 1104688 w 2247495"/>
              <a:gd name="connsiteY4" fmla="*/ 0 h 238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7495" h="2383305">
                <a:moveTo>
                  <a:pt x="1104688" y="0"/>
                </a:moveTo>
                <a:lnTo>
                  <a:pt x="0" y="2383305"/>
                </a:lnTo>
                <a:lnTo>
                  <a:pt x="1733116" y="2330524"/>
                </a:lnTo>
                <a:lnTo>
                  <a:pt x="2247495" y="795567"/>
                </a:lnTo>
                <a:lnTo>
                  <a:pt x="1104688" y="0"/>
                </a:lnTo>
                <a:close/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C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7727175" y="2061867"/>
            <a:ext cx="901046" cy="58868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8818720" y="4472536"/>
            <a:ext cx="901046" cy="588683"/>
            <a:chOff x="9110787" y="4058218"/>
            <a:chExt cx="1213018" cy="1213018"/>
          </a:xfrm>
        </p:grpSpPr>
        <p:sp>
          <p:nvSpPr>
            <p:cNvPr id="78" name="타원 77"/>
            <p:cNvSpPr/>
            <p:nvPr/>
          </p:nvSpPr>
          <p:spPr>
            <a:xfrm>
              <a:off x="9110787" y="4058218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3581" y="4271013"/>
              <a:ext cx="787427" cy="787427"/>
            </a:xfrm>
            <a:prstGeom prst="rect">
              <a:avLst/>
            </a:prstGeom>
          </p:spPr>
        </p:pic>
      </p:grpSp>
      <p:sp>
        <p:nvSpPr>
          <p:cNvPr id="81" name="타원 80"/>
          <p:cNvSpPr/>
          <p:nvPr/>
        </p:nvSpPr>
        <p:spPr>
          <a:xfrm>
            <a:off x="9313267" y="2914267"/>
            <a:ext cx="901046" cy="58868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6096000" y="4422758"/>
            <a:ext cx="901046" cy="58868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051177" y="5011441"/>
            <a:ext cx="817477" cy="660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김송섭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총괄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10330229" y="3024950"/>
            <a:ext cx="80840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516148" y="2371818"/>
            <a:ext cx="110204" cy="72000"/>
          </a:xfrm>
          <a:prstGeom prst="ellipse">
            <a:avLst/>
          </a:prstGeom>
          <a:solidFill>
            <a:srgbClr val="007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6231829" y="5174750"/>
            <a:ext cx="110204" cy="72000"/>
          </a:xfrm>
          <a:prstGeom prst="ellipse">
            <a:avLst/>
          </a:prstGeom>
          <a:solidFill>
            <a:srgbClr val="007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971512" y="5214266"/>
            <a:ext cx="110204" cy="72000"/>
          </a:xfrm>
          <a:prstGeom prst="ellipse">
            <a:avLst/>
          </a:prstGeom>
          <a:solidFill>
            <a:srgbClr val="007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10330229" y="3208608"/>
            <a:ext cx="110204" cy="72000"/>
          </a:xfrm>
          <a:prstGeom prst="ellipse">
            <a:avLst/>
          </a:prstGeom>
          <a:solidFill>
            <a:srgbClr val="007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98669" y="328384"/>
            <a:ext cx="5607135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구성원</a:t>
            </a:r>
            <a:endParaRPr lang="en-US" altLang="ko-KR" sz="36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6FAB1EE-7246-412A-8F5E-5E4325344C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334" y="3024950"/>
            <a:ext cx="584912" cy="38214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C2DCB66-3311-4748-9914-CC7E1CAFE1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67" y="4538595"/>
            <a:ext cx="584912" cy="38214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5005D31-8964-435E-BF8E-B143D4250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720" y="2158761"/>
            <a:ext cx="584912" cy="382142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B4246C8-BC33-41D6-8C65-15E0C89BC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73333"/>
              </p:ext>
            </p:extLst>
          </p:nvPr>
        </p:nvGraphicFramePr>
        <p:xfrm>
          <a:off x="1546125" y="1581273"/>
          <a:ext cx="3830912" cy="4689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267">
                  <a:extLst>
                    <a:ext uri="{9D8B030D-6E8A-4147-A177-3AD203B41FA5}">
                      <a16:colId xmlns:a16="http://schemas.microsoft.com/office/drawing/2014/main" val="2419729788"/>
                    </a:ext>
                  </a:extLst>
                </a:gridCol>
                <a:gridCol w="2375645">
                  <a:extLst>
                    <a:ext uri="{9D8B030D-6E8A-4147-A177-3AD203B41FA5}">
                      <a16:colId xmlns:a16="http://schemas.microsoft.com/office/drawing/2014/main" val="1805031632"/>
                    </a:ext>
                  </a:extLst>
                </a:gridCol>
              </a:tblGrid>
              <a:tr h="426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역할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01234859"/>
                  </a:ext>
                </a:extLst>
              </a:tr>
              <a:tr h="1065784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endParaRPr lang="en-US" altLang="ko-KR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endParaRPr lang="en-US" altLang="ko-KR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endParaRPr lang="en-US" altLang="ko-KR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endParaRPr lang="en-US" altLang="ko-KR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endParaRPr lang="en-US" altLang="ko-KR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endParaRPr lang="en-US" altLang="ko-KR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김송섭</a:t>
                      </a:r>
                      <a:endParaRPr lang="en-US" altLang="ko-KR" sz="1600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</a:t>
                      </a:r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총괄</a:t>
                      </a:r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09324244"/>
                  </a:ext>
                </a:extLst>
              </a:tr>
              <a:tr h="10657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6582610"/>
                  </a:ext>
                </a:extLst>
              </a:tr>
              <a:tr h="10657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01081916"/>
                  </a:ext>
                </a:extLst>
              </a:tr>
              <a:tr h="10657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230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427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48D0FB8-5BF7-4335-92E1-139420DB0B9B}"/>
              </a:ext>
            </a:extLst>
          </p:cNvPr>
          <p:cNvSpPr/>
          <p:nvPr/>
        </p:nvSpPr>
        <p:spPr>
          <a:xfrm>
            <a:off x="3894084" y="1210235"/>
            <a:ext cx="4403831" cy="4258235"/>
          </a:xfrm>
          <a:prstGeom prst="ellipse">
            <a:avLst/>
          </a:prstGeom>
          <a:solidFill>
            <a:srgbClr val="0079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53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스택</a:t>
            </a:r>
            <a:endParaRPr lang="en-US" altLang="ko-KR" sz="53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833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BCA2E9B1-5755-4492-8E6E-A293DB4C7FD2}"/>
              </a:ext>
            </a:extLst>
          </p:cNvPr>
          <p:cNvSpPr/>
          <p:nvPr/>
        </p:nvSpPr>
        <p:spPr>
          <a:xfrm>
            <a:off x="589840" y="304785"/>
            <a:ext cx="5607135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조사 내용</a:t>
            </a:r>
            <a:endParaRPr lang="ko-KR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61566BDA-216A-4359-94F3-D41E69137E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7443" y="2245055"/>
            <a:ext cx="500479" cy="577651"/>
            <a:chOff x="1967" y="0"/>
            <a:chExt cx="3742" cy="4319"/>
          </a:xfrm>
          <a:solidFill>
            <a:srgbClr val="0079DC"/>
          </a:solidFill>
        </p:grpSpPr>
        <p:sp>
          <p:nvSpPr>
            <p:cNvPr id="4" name="Freeform 43">
              <a:extLst>
                <a:ext uri="{FF2B5EF4-FFF2-40B4-BE49-F238E27FC236}">
                  <a16:creationId xmlns:a16="http://schemas.microsoft.com/office/drawing/2014/main" id="{D447AF2B-B3F0-4E63-BC24-9D274116B1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" name="Freeform 44">
              <a:extLst>
                <a:ext uri="{FF2B5EF4-FFF2-40B4-BE49-F238E27FC236}">
                  <a16:creationId xmlns:a16="http://schemas.microsoft.com/office/drawing/2014/main" id="{BD37FB3B-3B9E-4418-8AFB-F3CDFFCF5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Rectangle 45">
              <a:extLst>
                <a:ext uri="{FF2B5EF4-FFF2-40B4-BE49-F238E27FC236}">
                  <a16:creationId xmlns:a16="http://schemas.microsoft.com/office/drawing/2014/main" id="{9F13BCB3-11C8-41B8-A937-7FE4B6548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Rectangle 46">
              <a:extLst>
                <a:ext uri="{FF2B5EF4-FFF2-40B4-BE49-F238E27FC236}">
                  <a16:creationId xmlns:a16="http://schemas.microsoft.com/office/drawing/2014/main" id="{BA97A91A-16C9-42E6-9232-753FADA07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Rectangle 47">
              <a:extLst>
                <a:ext uri="{FF2B5EF4-FFF2-40B4-BE49-F238E27FC236}">
                  <a16:creationId xmlns:a16="http://schemas.microsoft.com/office/drawing/2014/main" id="{E338E939-FF59-4E20-BC06-60AE37496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" name="Rectangle 48">
              <a:extLst>
                <a:ext uri="{FF2B5EF4-FFF2-40B4-BE49-F238E27FC236}">
                  <a16:creationId xmlns:a16="http://schemas.microsoft.com/office/drawing/2014/main" id="{5F2F211B-33A2-48C8-9741-8A2C9F2CF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" name="Rectangle 49">
              <a:extLst>
                <a:ext uri="{FF2B5EF4-FFF2-40B4-BE49-F238E27FC236}">
                  <a16:creationId xmlns:a16="http://schemas.microsoft.com/office/drawing/2014/main" id="{F7A3A7EA-49B3-492C-BCA6-696CF213E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Rectangle 50">
              <a:extLst>
                <a:ext uri="{FF2B5EF4-FFF2-40B4-BE49-F238E27FC236}">
                  <a16:creationId xmlns:a16="http://schemas.microsoft.com/office/drawing/2014/main" id="{D78E72A7-B044-4B45-BB09-AB7235197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Rectangle 51">
              <a:extLst>
                <a:ext uri="{FF2B5EF4-FFF2-40B4-BE49-F238E27FC236}">
                  <a16:creationId xmlns:a16="http://schemas.microsoft.com/office/drawing/2014/main" id="{861447BA-5DFC-4835-BAA2-471EF9595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Rectangle 52">
              <a:extLst>
                <a:ext uri="{FF2B5EF4-FFF2-40B4-BE49-F238E27FC236}">
                  <a16:creationId xmlns:a16="http://schemas.microsoft.com/office/drawing/2014/main" id="{D883B1E1-8488-4E02-8D37-7CC1DA7D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Rectangle 53">
              <a:extLst>
                <a:ext uri="{FF2B5EF4-FFF2-40B4-BE49-F238E27FC236}">
                  <a16:creationId xmlns:a16="http://schemas.microsoft.com/office/drawing/2014/main" id="{449EEC1E-3FE5-4D83-A2CA-8E1189EE4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Freeform 54">
              <a:extLst>
                <a:ext uri="{FF2B5EF4-FFF2-40B4-BE49-F238E27FC236}">
                  <a16:creationId xmlns:a16="http://schemas.microsoft.com/office/drawing/2014/main" id="{990E61EC-15DA-42B3-A58A-4FFE423B74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Freeform 55">
              <a:extLst>
                <a:ext uri="{FF2B5EF4-FFF2-40B4-BE49-F238E27FC236}">
                  <a16:creationId xmlns:a16="http://schemas.microsoft.com/office/drawing/2014/main" id="{C75A4EE5-F21E-4787-B05A-FCA52CF33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Freeform 56">
              <a:extLst>
                <a:ext uri="{FF2B5EF4-FFF2-40B4-BE49-F238E27FC236}">
                  <a16:creationId xmlns:a16="http://schemas.microsoft.com/office/drawing/2014/main" id="{75512382-EDB6-4318-82EF-0E0431E1B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0990F7CE-EE90-4471-9CDA-3D1BEF17A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6AEE42-7082-4B1F-B2BE-0BC7C93E54AE}"/>
              </a:ext>
            </a:extLst>
          </p:cNvPr>
          <p:cNvSpPr txBox="1"/>
          <p:nvPr/>
        </p:nvSpPr>
        <p:spPr>
          <a:xfrm>
            <a:off x="1188997" y="2232078"/>
            <a:ext cx="474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디자인</a:t>
            </a:r>
          </a:p>
        </p:txBody>
      </p:sp>
      <p:grpSp>
        <p:nvGrpSpPr>
          <p:cNvPr id="72" name="Group 42">
            <a:extLst>
              <a:ext uri="{FF2B5EF4-FFF2-40B4-BE49-F238E27FC236}">
                <a16:creationId xmlns:a16="http://schemas.microsoft.com/office/drawing/2014/main" id="{CF1049E8-2490-4484-8BBE-021CFF382E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6986" y="4511907"/>
            <a:ext cx="500479" cy="577651"/>
            <a:chOff x="1967" y="0"/>
            <a:chExt cx="3742" cy="4319"/>
          </a:xfrm>
          <a:solidFill>
            <a:srgbClr val="0079DC"/>
          </a:solidFill>
        </p:grpSpPr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FA71DCA0-046C-41A0-8BEC-DE055DE919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C7E28D6-016B-4EC2-8B62-EA6229EABC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5" name="Rectangle 45">
              <a:extLst>
                <a:ext uri="{FF2B5EF4-FFF2-40B4-BE49-F238E27FC236}">
                  <a16:creationId xmlns:a16="http://schemas.microsoft.com/office/drawing/2014/main" id="{4121982D-CC23-4644-8E35-842F583B4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6" name="Rectangle 46">
              <a:extLst>
                <a:ext uri="{FF2B5EF4-FFF2-40B4-BE49-F238E27FC236}">
                  <a16:creationId xmlns:a16="http://schemas.microsoft.com/office/drawing/2014/main" id="{2D99BC92-8D11-4832-84CE-9AF62092A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7" name="Rectangle 47">
              <a:extLst>
                <a:ext uri="{FF2B5EF4-FFF2-40B4-BE49-F238E27FC236}">
                  <a16:creationId xmlns:a16="http://schemas.microsoft.com/office/drawing/2014/main" id="{5F8DA522-760F-4838-9A93-62ECFB64D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8" name="Rectangle 48">
              <a:extLst>
                <a:ext uri="{FF2B5EF4-FFF2-40B4-BE49-F238E27FC236}">
                  <a16:creationId xmlns:a16="http://schemas.microsoft.com/office/drawing/2014/main" id="{D74D3822-F9DB-4534-839C-505F839E7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9" name="Rectangle 49">
              <a:extLst>
                <a:ext uri="{FF2B5EF4-FFF2-40B4-BE49-F238E27FC236}">
                  <a16:creationId xmlns:a16="http://schemas.microsoft.com/office/drawing/2014/main" id="{BAB607F2-29D5-4EF2-8D81-C898F6413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0" name="Rectangle 50">
              <a:extLst>
                <a:ext uri="{FF2B5EF4-FFF2-40B4-BE49-F238E27FC236}">
                  <a16:creationId xmlns:a16="http://schemas.microsoft.com/office/drawing/2014/main" id="{19EF1034-4CED-48DF-B6A7-B0C96D7B0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1" name="Rectangle 51">
              <a:extLst>
                <a:ext uri="{FF2B5EF4-FFF2-40B4-BE49-F238E27FC236}">
                  <a16:creationId xmlns:a16="http://schemas.microsoft.com/office/drawing/2014/main" id="{52A11518-A466-4DEB-8DED-9B1D9C2A8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2" name="Rectangle 52">
              <a:extLst>
                <a:ext uri="{FF2B5EF4-FFF2-40B4-BE49-F238E27FC236}">
                  <a16:creationId xmlns:a16="http://schemas.microsoft.com/office/drawing/2014/main" id="{3A5F29CC-71BC-4A63-B404-ECE6E8780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3" name="Rectangle 53">
              <a:extLst>
                <a:ext uri="{FF2B5EF4-FFF2-40B4-BE49-F238E27FC236}">
                  <a16:creationId xmlns:a16="http://schemas.microsoft.com/office/drawing/2014/main" id="{3BA5A606-ED52-4AA2-ABC5-90928914F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4" name="Freeform 54">
              <a:extLst>
                <a:ext uri="{FF2B5EF4-FFF2-40B4-BE49-F238E27FC236}">
                  <a16:creationId xmlns:a16="http://schemas.microsoft.com/office/drawing/2014/main" id="{E5EF9CA3-A568-441D-B604-C4B3D85F98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AC877ACB-4625-426D-81E7-08CFBCE2C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CCCCF754-ED1B-412B-8698-4FD7EC351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E6183795-FDD8-4C4A-9A5A-AA6A9AE63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4F3DE6B4-E53D-4593-8822-F97C676838CC}"/>
              </a:ext>
            </a:extLst>
          </p:cNvPr>
          <p:cNvSpPr txBox="1"/>
          <p:nvPr/>
        </p:nvSpPr>
        <p:spPr>
          <a:xfrm>
            <a:off x="7128567" y="4537493"/>
            <a:ext cx="434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백엔드</a:t>
            </a:r>
            <a:endParaRPr lang="ko-KR" altLang="en-US" sz="3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9" name="Group 42">
            <a:extLst>
              <a:ext uri="{FF2B5EF4-FFF2-40B4-BE49-F238E27FC236}">
                <a16:creationId xmlns:a16="http://schemas.microsoft.com/office/drawing/2014/main" id="{513DA26A-98E4-4DF4-9A32-483B2DED2B8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5135" y="4540840"/>
            <a:ext cx="500479" cy="577651"/>
            <a:chOff x="1967" y="0"/>
            <a:chExt cx="3742" cy="4319"/>
          </a:xfrm>
          <a:solidFill>
            <a:srgbClr val="0079DC"/>
          </a:solidFill>
        </p:grpSpPr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95C2109A-FC5B-4A21-BF53-BE62A7CF44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D8EFDC70-D003-4ABD-9641-623B5D1673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2" name="Rectangle 45">
              <a:extLst>
                <a:ext uri="{FF2B5EF4-FFF2-40B4-BE49-F238E27FC236}">
                  <a16:creationId xmlns:a16="http://schemas.microsoft.com/office/drawing/2014/main" id="{66144187-BB52-4CC6-BF7D-78DAD5DAD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3" name="Rectangle 46">
              <a:extLst>
                <a:ext uri="{FF2B5EF4-FFF2-40B4-BE49-F238E27FC236}">
                  <a16:creationId xmlns:a16="http://schemas.microsoft.com/office/drawing/2014/main" id="{B6FA48C1-791E-4901-A31E-E01358B20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4" name="Rectangle 47">
              <a:extLst>
                <a:ext uri="{FF2B5EF4-FFF2-40B4-BE49-F238E27FC236}">
                  <a16:creationId xmlns:a16="http://schemas.microsoft.com/office/drawing/2014/main" id="{E56BD289-82D7-43BB-AC12-043AB971E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5" name="Rectangle 48">
              <a:extLst>
                <a:ext uri="{FF2B5EF4-FFF2-40B4-BE49-F238E27FC236}">
                  <a16:creationId xmlns:a16="http://schemas.microsoft.com/office/drawing/2014/main" id="{E3493BA2-9C22-4B18-B16F-2D5A467D9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6" name="Rectangle 49">
              <a:extLst>
                <a:ext uri="{FF2B5EF4-FFF2-40B4-BE49-F238E27FC236}">
                  <a16:creationId xmlns:a16="http://schemas.microsoft.com/office/drawing/2014/main" id="{EF454C26-D340-4532-899D-470023953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7" name="Rectangle 50">
              <a:extLst>
                <a:ext uri="{FF2B5EF4-FFF2-40B4-BE49-F238E27FC236}">
                  <a16:creationId xmlns:a16="http://schemas.microsoft.com/office/drawing/2014/main" id="{FBEA74A8-EABD-4622-BA22-A48DFB496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8" name="Rectangle 51">
              <a:extLst>
                <a:ext uri="{FF2B5EF4-FFF2-40B4-BE49-F238E27FC236}">
                  <a16:creationId xmlns:a16="http://schemas.microsoft.com/office/drawing/2014/main" id="{1C93C57B-70E9-4BA9-833F-F11E3C3A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9" name="Rectangle 52">
              <a:extLst>
                <a:ext uri="{FF2B5EF4-FFF2-40B4-BE49-F238E27FC236}">
                  <a16:creationId xmlns:a16="http://schemas.microsoft.com/office/drawing/2014/main" id="{99AD6949-F50B-4894-835C-9352B3196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0" name="Rectangle 53">
              <a:extLst>
                <a:ext uri="{FF2B5EF4-FFF2-40B4-BE49-F238E27FC236}">
                  <a16:creationId xmlns:a16="http://schemas.microsoft.com/office/drawing/2014/main" id="{4812C213-F79B-4B76-AFE0-68A6F806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1" name="Freeform 54">
              <a:extLst>
                <a:ext uri="{FF2B5EF4-FFF2-40B4-BE49-F238E27FC236}">
                  <a16:creationId xmlns:a16="http://schemas.microsoft.com/office/drawing/2014/main" id="{49D04BF2-42BC-40BD-8EE2-DD65F4FAD2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2" name="Freeform 55">
              <a:extLst>
                <a:ext uri="{FF2B5EF4-FFF2-40B4-BE49-F238E27FC236}">
                  <a16:creationId xmlns:a16="http://schemas.microsoft.com/office/drawing/2014/main" id="{5D4D1E83-07E8-48F5-91CC-8567CC2F0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3" name="Freeform 56">
              <a:extLst>
                <a:ext uri="{FF2B5EF4-FFF2-40B4-BE49-F238E27FC236}">
                  <a16:creationId xmlns:a16="http://schemas.microsoft.com/office/drawing/2014/main" id="{3C942A01-80E4-4D6F-AB38-3D198B579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4" name="Freeform 57">
              <a:extLst>
                <a:ext uri="{FF2B5EF4-FFF2-40B4-BE49-F238E27FC236}">
                  <a16:creationId xmlns:a16="http://schemas.microsoft.com/office/drawing/2014/main" id="{1BBFEF99-7E58-4D2E-AD43-81B45B750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0DBB8C3-3162-4094-80F7-6FD28162ADE7}"/>
              </a:ext>
            </a:extLst>
          </p:cNvPr>
          <p:cNvSpPr txBox="1"/>
          <p:nvPr/>
        </p:nvSpPr>
        <p:spPr>
          <a:xfrm>
            <a:off x="1251254" y="4547122"/>
            <a:ext cx="434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프론트엔드</a:t>
            </a:r>
            <a:endParaRPr lang="ko-KR" altLang="en-US" sz="3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6" name="Group 42">
            <a:extLst>
              <a:ext uri="{FF2B5EF4-FFF2-40B4-BE49-F238E27FC236}">
                <a16:creationId xmlns:a16="http://schemas.microsoft.com/office/drawing/2014/main" id="{A20C5497-0885-4BF2-BCD7-026BD9AB68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32818" y="2199183"/>
            <a:ext cx="500479" cy="577651"/>
            <a:chOff x="1967" y="0"/>
            <a:chExt cx="3742" cy="4319"/>
          </a:xfrm>
          <a:solidFill>
            <a:srgbClr val="0079DC"/>
          </a:solidFill>
        </p:grpSpPr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2C37C029-06F3-4FA9-A323-00C13B8994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5F3EB653-5884-4075-B3E7-D7ED088462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B89315A4-1D5B-4048-93A3-DA2048CDA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0" name="Rectangle 46">
              <a:extLst>
                <a:ext uri="{FF2B5EF4-FFF2-40B4-BE49-F238E27FC236}">
                  <a16:creationId xmlns:a16="http://schemas.microsoft.com/office/drawing/2014/main" id="{537B6D24-1C8C-4093-855B-8EE2C8264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1" name="Rectangle 47">
              <a:extLst>
                <a:ext uri="{FF2B5EF4-FFF2-40B4-BE49-F238E27FC236}">
                  <a16:creationId xmlns:a16="http://schemas.microsoft.com/office/drawing/2014/main" id="{EAA4F270-98E8-480F-A58C-C905FCD14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2" name="Rectangle 48">
              <a:extLst>
                <a:ext uri="{FF2B5EF4-FFF2-40B4-BE49-F238E27FC236}">
                  <a16:creationId xmlns:a16="http://schemas.microsoft.com/office/drawing/2014/main" id="{00AABAC8-6CE7-44C3-893B-A747C443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3" name="Rectangle 49">
              <a:extLst>
                <a:ext uri="{FF2B5EF4-FFF2-40B4-BE49-F238E27FC236}">
                  <a16:creationId xmlns:a16="http://schemas.microsoft.com/office/drawing/2014/main" id="{E3825D68-3481-4290-B412-F40CE8903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4" name="Rectangle 50">
              <a:extLst>
                <a:ext uri="{FF2B5EF4-FFF2-40B4-BE49-F238E27FC236}">
                  <a16:creationId xmlns:a16="http://schemas.microsoft.com/office/drawing/2014/main" id="{5633BECA-D2D0-4915-824B-6CEB71428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5" name="Rectangle 51">
              <a:extLst>
                <a:ext uri="{FF2B5EF4-FFF2-40B4-BE49-F238E27FC236}">
                  <a16:creationId xmlns:a16="http://schemas.microsoft.com/office/drawing/2014/main" id="{CB6C1A67-B0DF-40D4-91D1-0C2B19F5F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6" name="Rectangle 52">
              <a:extLst>
                <a:ext uri="{FF2B5EF4-FFF2-40B4-BE49-F238E27FC236}">
                  <a16:creationId xmlns:a16="http://schemas.microsoft.com/office/drawing/2014/main" id="{A0125BD2-269F-4FB9-A6B9-152418DE6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7" name="Rectangle 53">
              <a:extLst>
                <a:ext uri="{FF2B5EF4-FFF2-40B4-BE49-F238E27FC236}">
                  <a16:creationId xmlns:a16="http://schemas.microsoft.com/office/drawing/2014/main" id="{007F9D7A-E955-4935-B2C0-A21E75574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8FA5325E-9797-4942-AC63-068BCCB237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9A7F2F0E-91F4-43D4-9CF0-54F616F75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519770E5-9FA2-4CD9-B720-CF7D59641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147BB9F1-F7BB-4CD2-B700-BA6CEE7DD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EB53F83-02D3-4BED-B6D2-9DDA1F8E71E4}"/>
              </a:ext>
            </a:extLst>
          </p:cNvPr>
          <p:cNvSpPr txBox="1"/>
          <p:nvPr/>
        </p:nvSpPr>
        <p:spPr>
          <a:xfrm>
            <a:off x="7128567" y="2197644"/>
            <a:ext cx="434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퍼블리싱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EBC833D-D621-498B-A816-B15E15FDE42B}"/>
              </a:ext>
            </a:extLst>
          </p:cNvPr>
          <p:cNvSpPr txBox="1"/>
          <p:nvPr/>
        </p:nvSpPr>
        <p:spPr>
          <a:xfrm>
            <a:off x="565136" y="3063899"/>
            <a:ext cx="52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Adobe photoshop, Adobe XD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5E87EFE-9C33-40F2-AD33-6CDC3C842126}"/>
              </a:ext>
            </a:extLst>
          </p:cNvPr>
          <p:cNvSpPr txBox="1"/>
          <p:nvPr/>
        </p:nvSpPr>
        <p:spPr>
          <a:xfrm>
            <a:off x="6375475" y="5362631"/>
            <a:ext cx="533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en-US" altLang="ko-KR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python, </a:t>
            </a:r>
            <a:endParaRPr lang="ko-KR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AB7A3FD-82C7-4F5A-9BBD-59C24878B050}"/>
              </a:ext>
            </a:extLst>
          </p:cNvPr>
          <p:cNvSpPr txBox="1"/>
          <p:nvPr/>
        </p:nvSpPr>
        <p:spPr>
          <a:xfrm>
            <a:off x="559357" y="5380190"/>
            <a:ext cx="5377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JavaScript(vanilla)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jQuery, react, Angular, Vue.js, node.js, php</a:t>
            </a:r>
            <a:endParaRPr lang="ko-KR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DC4152-4B21-4261-A326-0539CAF497F8}"/>
              </a:ext>
            </a:extLst>
          </p:cNvPr>
          <p:cNvSpPr txBox="1"/>
          <p:nvPr/>
        </p:nvSpPr>
        <p:spPr>
          <a:xfrm>
            <a:off x="6383448" y="3039149"/>
            <a:ext cx="5433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HTML/CSS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08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48D0FB8-5BF7-4335-92E1-139420DB0B9B}"/>
              </a:ext>
            </a:extLst>
          </p:cNvPr>
          <p:cNvSpPr/>
          <p:nvPr/>
        </p:nvSpPr>
        <p:spPr>
          <a:xfrm>
            <a:off x="3894084" y="1210235"/>
            <a:ext cx="4403831" cy="4258235"/>
          </a:xfrm>
          <a:prstGeom prst="ellipse">
            <a:avLst/>
          </a:prstGeom>
          <a:solidFill>
            <a:srgbClr val="0079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진행사항</a:t>
            </a:r>
            <a:endParaRPr lang="en-US" altLang="ko-KR" sz="48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endParaRPr lang="en-US" altLang="ko-KR" sz="48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향후계획</a:t>
            </a:r>
            <a:endParaRPr lang="en-US" altLang="ko-KR" sz="48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20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189CED-5E3E-4443-AA3B-A1FFC92A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8474"/>
              </p:ext>
            </p:extLst>
          </p:nvPr>
        </p:nvGraphicFramePr>
        <p:xfrm>
          <a:off x="835154" y="1215590"/>
          <a:ext cx="10714691" cy="515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935">
                  <a:extLst>
                    <a:ext uri="{9D8B030D-6E8A-4147-A177-3AD203B41FA5}">
                      <a16:colId xmlns:a16="http://schemas.microsoft.com/office/drawing/2014/main" val="943153474"/>
                    </a:ext>
                  </a:extLst>
                </a:gridCol>
                <a:gridCol w="740063">
                  <a:extLst>
                    <a:ext uri="{9D8B030D-6E8A-4147-A177-3AD203B41FA5}">
                      <a16:colId xmlns:a16="http://schemas.microsoft.com/office/drawing/2014/main" val="1137388979"/>
                    </a:ext>
                  </a:extLst>
                </a:gridCol>
                <a:gridCol w="740063">
                  <a:extLst>
                    <a:ext uri="{9D8B030D-6E8A-4147-A177-3AD203B41FA5}">
                      <a16:colId xmlns:a16="http://schemas.microsoft.com/office/drawing/2014/main" val="2876361890"/>
                    </a:ext>
                  </a:extLst>
                </a:gridCol>
                <a:gridCol w="740063">
                  <a:extLst>
                    <a:ext uri="{9D8B030D-6E8A-4147-A177-3AD203B41FA5}">
                      <a16:colId xmlns:a16="http://schemas.microsoft.com/office/drawing/2014/main" val="499917663"/>
                    </a:ext>
                  </a:extLst>
                </a:gridCol>
                <a:gridCol w="740063">
                  <a:extLst>
                    <a:ext uri="{9D8B030D-6E8A-4147-A177-3AD203B41FA5}">
                      <a16:colId xmlns:a16="http://schemas.microsoft.com/office/drawing/2014/main" val="1324644586"/>
                    </a:ext>
                  </a:extLst>
                </a:gridCol>
                <a:gridCol w="740063">
                  <a:extLst>
                    <a:ext uri="{9D8B030D-6E8A-4147-A177-3AD203B41FA5}">
                      <a16:colId xmlns:a16="http://schemas.microsoft.com/office/drawing/2014/main" val="652888391"/>
                    </a:ext>
                  </a:extLst>
                </a:gridCol>
                <a:gridCol w="740063">
                  <a:extLst>
                    <a:ext uri="{9D8B030D-6E8A-4147-A177-3AD203B41FA5}">
                      <a16:colId xmlns:a16="http://schemas.microsoft.com/office/drawing/2014/main" val="3748782358"/>
                    </a:ext>
                  </a:extLst>
                </a:gridCol>
                <a:gridCol w="740063">
                  <a:extLst>
                    <a:ext uri="{9D8B030D-6E8A-4147-A177-3AD203B41FA5}">
                      <a16:colId xmlns:a16="http://schemas.microsoft.com/office/drawing/2014/main" val="1325584378"/>
                    </a:ext>
                  </a:extLst>
                </a:gridCol>
                <a:gridCol w="740063">
                  <a:extLst>
                    <a:ext uri="{9D8B030D-6E8A-4147-A177-3AD203B41FA5}">
                      <a16:colId xmlns:a16="http://schemas.microsoft.com/office/drawing/2014/main" val="2873384738"/>
                    </a:ext>
                  </a:extLst>
                </a:gridCol>
                <a:gridCol w="740063">
                  <a:extLst>
                    <a:ext uri="{9D8B030D-6E8A-4147-A177-3AD203B41FA5}">
                      <a16:colId xmlns:a16="http://schemas.microsoft.com/office/drawing/2014/main" val="1765831940"/>
                    </a:ext>
                  </a:extLst>
                </a:gridCol>
                <a:gridCol w="740063">
                  <a:extLst>
                    <a:ext uri="{9D8B030D-6E8A-4147-A177-3AD203B41FA5}">
                      <a16:colId xmlns:a16="http://schemas.microsoft.com/office/drawing/2014/main" val="1682111003"/>
                    </a:ext>
                  </a:extLst>
                </a:gridCol>
                <a:gridCol w="740063">
                  <a:extLst>
                    <a:ext uri="{9D8B030D-6E8A-4147-A177-3AD203B41FA5}">
                      <a16:colId xmlns:a16="http://schemas.microsoft.com/office/drawing/2014/main" val="2321721149"/>
                    </a:ext>
                  </a:extLst>
                </a:gridCol>
                <a:gridCol w="740063">
                  <a:extLst>
                    <a:ext uri="{9D8B030D-6E8A-4147-A177-3AD203B41FA5}">
                      <a16:colId xmlns:a16="http://schemas.microsoft.com/office/drawing/2014/main" val="1078364299"/>
                    </a:ext>
                  </a:extLst>
                </a:gridCol>
              </a:tblGrid>
              <a:tr h="4477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56123"/>
                  </a:ext>
                </a:extLst>
              </a:tr>
              <a:tr h="447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bg2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850686"/>
                  </a:ext>
                </a:extLst>
              </a:tr>
              <a:tr h="54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웹 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2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2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641128"/>
                  </a:ext>
                </a:extLst>
              </a:tr>
              <a:tr h="543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UI/UX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2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2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385376"/>
                  </a:ext>
                </a:extLst>
              </a:tr>
              <a:tr h="54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웹 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2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2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662343"/>
                  </a:ext>
                </a:extLst>
              </a:tr>
              <a:tr h="54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웹 퍼블리싱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2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2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85695"/>
                  </a:ext>
                </a:extLst>
              </a:tr>
              <a:tr h="507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Frontend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2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2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720027"/>
                  </a:ext>
                </a:extLst>
              </a:tr>
              <a:tr h="543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Backend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2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2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978433"/>
                  </a:ext>
                </a:extLst>
              </a:tr>
              <a:tr h="486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보안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solidFill>
                      <a:schemeClr val="bg2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2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82546"/>
                  </a:ext>
                </a:extLst>
              </a:tr>
              <a:tr h="5437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테스팅 및 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solidFill>
                      <a:schemeClr val="bg2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2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30017"/>
                  </a:ext>
                </a:extLst>
              </a:tr>
            </a:tbl>
          </a:graphicData>
        </a:graphic>
      </p:graphicFrame>
      <p:sp>
        <p:nvSpPr>
          <p:cNvPr id="21" name="모서리가 둥근 직사각형 3">
            <a:extLst>
              <a:ext uri="{FF2B5EF4-FFF2-40B4-BE49-F238E27FC236}">
                <a16:creationId xmlns:a16="http://schemas.microsoft.com/office/drawing/2014/main" id="{BFA192B3-FD26-4E21-A4EC-3736D9BD9823}"/>
              </a:ext>
            </a:extLst>
          </p:cNvPr>
          <p:cNvSpPr/>
          <p:nvPr/>
        </p:nvSpPr>
        <p:spPr>
          <a:xfrm>
            <a:off x="289367" y="233490"/>
            <a:ext cx="5217836" cy="72082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진행사항</a:t>
            </a:r>
            <a:endParaRPr lang="ko-KR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모서리가 둥근 직사각형 4">
            <a:extLst>
              <a:ext uri="{FF2B5EF4-FFF2-40B4-BE49-F238E27FC236}">
                <a16:creationId xmlns:a16="http://schemas.microsoft.com/office/drawing/2014/main" id="{183027A9-A4C2-400F-9448-646B6CF2C477}"/>
              </a:ext>
            </a:extLst>
          </p:cNvPr>
          <p:cNvSpPr/>
          <p:nvPr/>
        </p:nvSpPr>
        <p:spPr>
          <a:xfrm>
            <a:off x="4238731" y="2687406"/>
            <a:ext cx="572966" cy="43882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4">
            <a:extLst>
              <a:ext uri="{FF2B5EF4-FFF2-40B4-BE49-F238E27FC236}">
                <a16:creationId xmlns:a16="http://schemas.microsoft.com/office/drawing/2014/main" id="{3532E5A3-E159-46F1-9695-F1F66731A951}"/>
              </a:ext>
            </a:extLst>
          </p:cNvPr>
          <p:cNvSpPr/>
          <p:nvPr/>
        </p:nvSpPr>
        <p:spPr>
          <a:xfrm>
            <a:off x="4228935" y="2134996"/>
            <a:ext cx="572966" cy="43882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4">
            <a:extLst>
              <a:ext uri="{FF2B5EF4-FFF2-40B4-BE49-F238E27FC236}">
                <a16:creationId xmlns:a16="http://schemas.microsoft.com/office/drawing/2014/main" id="{35F4269A-55F7-4733-A1A6-D6C959873A45}"/>
              </a:ext>
            </a:extLst>
          </p:cNvPr>
          <p:cNvSpPr/>
          <p:nvPr/>
        </p:nvSpPr>
        <p:spPr>
          <a:xfrm>
            <a:off x="4238731" y="3239816"/>
            <a:ext cx="572966" cy="43882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4">
            <a:extLst>
              <a:ext uri="{FF2B5EF4-FFF2-40B4-BE49-F238E27FC236}">
                <a16:creationId xmlns:a16="http://schemas.microsoft.com/office/drawing/2014/main" id="{C1C0C856-8979-4CC4-9476-747B2A8FEC6C}"/>
              </a:ext>
            </a:extLst>
          </p:cNvPr>
          <p:cNvSpPr/>
          <p:nvPr/>
        </p:nvSpPr>
        <p:spPr>
          <a:xfrm>
            <a:off x="4228935" y="3779444"/>
            <a:ext cx="1346242" cy="43882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4">
            <a:extLst>
              <a:ext uri="{FF2B5EF4-FFF2-40B4-BE49-F238E27FC236}">
                <a16:creationId xmlns:a16="http://schemas.microsoft.com/office/drawing/2014/main" id="{AE622EDC-ECE0-4FF1-A2B8-E75D2DE9BD9D}"/>
              </a:ext>
            </a:extLst>
          </p:cNvPr>
          <p:cNvSpPr/>
          <p:nvPr/>
        </p:nvSpPr>
        <p:spPr>
          <a:xfrm>
            <a:off x="4976139" y="4319072"/>
            <a:ext cx="1346242" cy="43882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모서리가 둥근 직사각형 4">
            <a:extLst>
              <a:ext uri="{FF2B5EF4-FFF2-40B4-BE49-F238E27FC236}">
                <a16:creationId xmlns:a16="http://schemas.microsoft.com/office/drawing/2014/main" id="{4821DDEA-ABB6-4F97-AF48-18F9E1DB02C7}"/>
              </a:ext>
            </a:extLst>
          </p:cNvPr>
          <p:cNvSpPr/>
          <p:nvPr/>
        </p:nvSpPr>
        <p:spPr>
          <a:xfrm>
            <a:off x="6409678" y="4858700"/>
            <a:ext cx="1358282" cy="43882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모서리가 둥근 직사각형 4">
            <a:extLst>
              <a:ext uri="{FF2B5EF4-FFF2-40B4-BE49-F238E27FC236}">
                <a16:creationId xmlns:a16="http://schemas.microsoft.com/office/drawing/2014/main" id="{DF067508-9791-4818-A971-B100AFC603AC}"/>
              </a:ext>
            </a:extLst>
          </p:cNvPr>
          <p:cNvSpPr/>
          <p:nvPr/>
        </p:nvSpPr>
        <p:spPr>
          <a:xfrm>
            <a:off x="7924443" y="5347005"/>
            <a:ext cx="562609" cy="464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4">
            <a:extLst>
              <a:ext uri="{FF2B5EF4-FFF2-40B4-BE49-F238E27FC236}">
                <a16:creationId xmlns:a16="http://schemas.microsoft.com/office/drawing/2014/main" id="{FC8552F2-F2B5-4889-B2A2-6C9B0913BD27}"/>
              </a:ext>
            </a:extLst>
          </p:cNvPr>
          <p:cNvSpPr/>
          <p:nvPr/>
        </p:nvSpPr>
        <p:spPr>
          <a:xfrm>
            <a:off x="8660166" y="5885894"/>
            <a:ext cx="1358282" cy="45497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46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603540" y="2788024"/>
            <a:ext cx="3157523" cy="2894860"/>
          </a:xfrm>
          <a:prstGeom prst="ellipse">
            <a:avLst/>
          </a:prstGeom>
          <a:solidFill>
            <a:srgbClr val="0079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52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617746" y="770770"/>
            <a:ext cx="5977653" cy="1438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EA66ECD-FBE7-4B1E-81AD-E7191EFE9E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863" y="960634"/>
            <a:ext cx="1058358" cy="105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9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3863753" y="463250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en-US" altLang="ko-KR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863753" y="1926844"/>
            <a:ext cx="4806461" cy="6447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비즈니스 목표</a:t>
            </a:r>
            <a:endParaRPr lang="en-US" altLang="ko-KR" sz="2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 flipH="1">
            <a:off x="3900954" y="2885523"/>
            <a:ext cx="4806461" cy="6447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요구사항 모델링</a:t>
            </a:r>
            <a:endParaRPr lang="ko-KR" altLang="ko-KR" sz="2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900954" y="3864820"/>
            <a:ext cx="4806461" cy="6447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스택</a:t>
            </a:r>
            <a:endParaRPr lang="en-US" altLang="ko-KR" sz="2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모서리가 둥근 직사각형 38">
            <a:extLst>
              <a:ext uri="{FF2B5EF4-FFF2-40B4-BE49-F238E27FC236}">
                <a16:creationId xmlns:a16="http://schemas.microsoft.com/office/drawing/2014/main" id="{01AFDBD5-E143-48E8-99EC-074016804403}"/>
              </a:ext>
            </a:extLst>
          </p:cNvPr>
          <p:cNvSpPr/>
          <p:nvPr/>
        </p:nvSpPr>
        <p:spPr>
          <a:xfrm flipH="1">
            <a:off x="3900953" y="4916187"/>
            <a:ext cx="4806461" cy="6447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진행사항 및 향후계획</a:t>
            </a:r>
            <a:endParaRPr lang="en-US" altLang="ko-KR" sz="28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1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48D0FB8-5BF7-4335-92E1-139420DB0B9B}"/>
              </a:ext>
            </a:extLst>
          </p:cNvPr>
          <p:cNvSpPr/>
          <p:nvPr/>
        </p:nvSpPr>
        <p:spPr>
          <a:xfrm>
            <a:off x="3894084" y="1210235"/>
            <a:ext cx="4403831" cy="4258235"/>
          </a:xfrm>
          <a:prstGeom prst="ellipse">
            <a:avLst/>
          </a:prstGeom>
          <a:solidFill>
            <a:srgbClr val="0079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56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비즈니스 목표</a:t>
            </a:r>
            <a:endParaRPr lang="en-US" altLang="ko-KR" sz="56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35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BCA2E9B1-5755-4492-8E6E-A293DB4C7FD2}"/>
              </a:ext>
            </a:extLst>
          </p:cNvPr>
          <p:cNvSpPr/>
          <p:nvPr/>
        </p:nvSpPr>
        <p:spPr>
          <a:xfrm>
            <a:off x="589840" y="304785"/>
            <a:ext cx="5607135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비즈니스 목표</a:t>
            </a:r>
            <a:endParaRPr lang="ko-KR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5CB94-0E05-4226-A40F-E65EDC105846}"/>
              </a:ext>
            </a:extLst>
          </p:cNvPr>
          <p:cNvSpPr txBox="1"/>
          <p:nvPr/>
        </p:nvSpPr>
        <p:spPr>
          <a:xfrm>
            <a:off x="2710209" y="1662264"/>
            <a:ext cx="7550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샐러드를 통해 환경 보호와 소비자의 건강을 증진</a:t>
            </a:r>
            <a:endParaRPr lang="ko-KR" altLang="ko-KR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Group 60">
            <a:extLst>
              <a:ext uri="{FF2B5EF4-FFF2-40B4-BE49-F238E27FC236}">
                <a16:creationId xmlns:a16="http://schemas.microsoft.com/office/drawing/2014/main" id="{14B50938-F5B0-4483-BD2E-F911D19652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1490" y="1660657"/>
            <a:ext cx="557210" cy="557081"/>
            <a:chOff x="1680" y="2"/>
            <a:chExt cx="4319" cy="4318"/>
          </a:xfrm>
          <a:solidFill>
            <a:srgbClr val="0079DC"/>
          </a:solidFill>
        </p:grpSpPr>
        <p:sp>
          <p:nvSpPr>
            <p:cNvPr id="7" name="Freeform 61">
              <a:extLst>
                <a:ext uri="{FF2B5EF4-FFF2-40B4-BE49-F238E27FC236}">
                  <a16:creationId xmlns:a16="http://schemas.microsoft.com/office/drawing/2014/main" id="{600EBE0E-F93F-4389-987D-AB3905EF4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Freeform 62">
              <a:extLst>
                <a:ext uri="{FF2B5EF4-FFF2-40B4-BE49-F238E27FC236}">
                  <a16:creationId xmlns:a16="http://schemas.microsoft.com/office/drawing/2014/main" id="{83CEDCA0-FA4C-47B1-B797-5769865760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Rectangle 63">
              <a:extLst>
                <a:ext uri="{FF2B5EF4-FFF2-40B4-BE49-F238E27FC236}">
                  <a16:creationId xmlns:a16="http://schemas.microsoft.com/office/drawing/2014/main" id="{CE01DE61-F5AF-4A25-8B0C-8DFBF130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" name="Rectangle 64">
              <a:extLst>
                <a:ext uri="{FF2B5EF4-FFF2-40B4-BE49-F238E27FC236}">
                  <a16:creationId xmlns:a16="http://schemas.microsoft.com/office/drawing/2014/main" id="{DA563884-D047-439A-89CF-4183A888F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" name="Rectangle 65">
              <a:extLst>
                <a:ext uri="{FF2B5EF4-FFF2-40B4-BE49-F238E27FC236}">
                  <a16:creationId xmlns:a16="http://schemas.microsoft.com/office/drawing/2014/main" id="{1F5F43CF-1D4B-4708-9355-DB8E95AB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13D12505-435C-4E93-8329-C585F89AF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Rectangle 67">
              <a:extLst>
                <a:ext uri="{FF2B5EF4-FFF2-40B4-BE49-F238E27FC236}">
                  <a16:creationId xmlns:a16="http://schemas.microsoft.com/office/drawing/2014/main" id="{5EEFABE4-2645-488F-8B46-85786012E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Rectangle 68">
              <a:extLst>
                <a:ext uri="{FF2B5EF4-FFF2-40B4-BE49-F238E27FC236}">
                  <a16:creationId xmlns:a16="http://schemas.microsoft.com/office/drawing/2014/main" id="{95109352-C93F-4052-8DF0-92C3EC5EB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Rectangle 69">
              <a:extLst>
                <a:ext uri="{FF2B5EF4-FFF2-40B4-BE49-F238E27FC236}">
                  <a16:creationId xmlns:a16="http://schemas.microsoft.com/office/drawing/2014/main" id="{1A69062E-489B-404D-9782-F935B988D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Rectangle 70">
              <a:extLst>
                <a:ext uri="{FF2B5EF4-FFF2-40B4-BE49-F238E27FC236}">
                  <a16:creationId xmlns:a16="http://schemas.microsoft.com/office/drawing/2014/main" id="{43AD0586-91E4-4ECC-B71E-CB4333A2E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Rectangle 71">
              <a:extLst>
                <a:ext uri="{FF2B5EF4-FFF2-40B4-BE49-F238E27FC236}">
                  <a16:creationId xmlns:a16="http://schemas.microsoft.com/office/drawing/2014/main" id="{F8426FB2-667E-4DF0-BF11-D4E764F21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Rectangle 72">
              <a:extLst>
                <a:ext uri="{FF2B5EF4-FFF2-40B4-BE49-F238E27FC236}">
                  <a16:creationId xmlns:a16="http://schemas.microsoft.com/office/drawing/2014/main" id="{ACC89D1A-CA7F-4FC6-8C6C-AE514080C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3EC1193-2744-44BE-B636-9099415E1ECE}"/>
              </a:ext>
            </a:extLst>
          </p:cNvPr>
          <p:cNvSpPr txBox="1"/>
          <p:nvPr/>
        </p:nvSpPr>
        <p:spPr>
          <a:xfrm>
            <a:off x="1021461" y="1609654"/>
            <a:ext cx="1189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WHY?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" name="Group 60">
            <a:extLst>
              <a:ext uri="{FF2B5EF4-FFF2-40B4-BE49-F238E27FC236}">
                <a16:creationId xmlns:a16="http://schemas.microsoft.com/office/drawing/2014/main" id="{5CAC1B18-0F5E-4219-BCDA-F3D7DC1DBB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1490" y="2504782"/>
            <a:ext cx="557210" cy="557081"/>
            <a:chOff x="1680" y="2"/>
            <a:chExt cx="4319" cy="4318"/>
          </a:xfrm>
          <a:solidFill>
            <a:srgbClr val="0079DC"/>
          </a:solidFill>
        </p:grpSpPr>
        <p:sp>
          <p:nvSpPr>
            <p:cNvPr id="21" name="Freeform 61">
              <a:extLst>
                <a:ext uri="{FF2B5EF4-FFF2-40B4-BE49-F238E27FC236}">
                  <a16:creationId xmlns:a16="http://schemas.microsoft.com/office/drawing/2014/main" id="{823C9796-CBC8-4871-84EF-EE8FA64FE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Freeform 62">
              <a:extLst>
                <a:ext uri="{FF2B5EF4-FFF2-40B4-BE49-F238E27FC236}">
                  <a16:creationId xmlns:a16="http://schemas.microsoft.com/office/drawing/2014/main" id="{3F5DBDA7-9632-44BD-A8FF-AF785F587F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69A13271-7114-42B9-A6BB-F02D08263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7A587B2B-1285-484C-872E-607F1A994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Rectangle 65">
              <a:extLst>
                <a:ext uri="{FF2B5EF4-FFF2-40B4-BE49-F238E27FC236}">
                  <a16:creationId xmlns:a16="http://schemas.microsoft.com/office/drawing/2014/main" id="{73333F27-15D0-44C5-BB2B-8B1A40F20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DC1EB15-E10C-4B44-BB17-4B333540A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62EEC764-9FA7-4241-A48D-FC01BED4C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8E59A86E-216A-4F04-92BE-0206461F0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1F7F2500-2AA7-45BA-843B-D1358C6CD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Rectangle 70">
              <a:extLst>
                <a:ext uri="{FF2B5EF4-FFF2-40B4-BE49-F238E27FC236}">
                  <a16:creationId xmlns:a16="http://schemas.microsoft.com/office/drawing/2014/main" id="{6BD060A5-797A-4B66-A12E-159AC8E0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1" name="Rectangle 71">
              <a:extLst>
                <a:ext uri="{FF2B5EF4-FFF2-40B4-BE49-F238E27FC236}">
                  <a16:creationId xmlns:a16="http://schemas.microsoft.com/office/drawing/2014/main" id="{C835A599-0C80-4E1E-9231-F85BDE8F4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Rectangle 72">
              <a:extLst>
                <a:ext uri="{FF2B5EF4-FFF2-40B4-BE49-F238E27FC236}">
                  <a16:creationId xmlns:a16="http://schemas.microsoft.com/office/drawing/2014/main" id="{DEC6539A-D814-4583-91C7-6AD7D98CA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98FD81E-AB8B-43AA-B041-1FDFFF383F3D}"/>
              </a:ext>
            </a:extLst>
          </p:cNvPr>
          <p:cNvSpPr txBox="1"/>
          <p:nvPr/>
        </p:nvSpPr>
        <p:spPr>
          <a:xfrm>
            <a:off x="2729079" y="2589104"/>
            <a:ext cx="6502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맛있고 배부른 샐러드를 찾고 계신 분</a:t>
            </a:r>
            <a:endParaRPr lang="ko-KR" altLang="ko-KR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A2AEB2-D496-49B6-BCBD-C56A7062125D}"/>
              </a:ext>
            </a:extLst>
          </p:cNvPr>
          <p:cNvSpPr txBox="1"/>
          <p:nvPr/>
        </p:nvSpPr>
        <p:spPr>
          <a:xfrm>
            <a:off x="1021461" y="2518801"/>
            <a:ext cx="140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WHO?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3" name="Group 60">
            <a:extLst>
              <a:ext uri="{FF2B5EF4-FFF2-40B4-BE49-F238E27FC236}">
                <a16:creationId xmlns:a16="http://schemas.microsoft.com/office/drawing/2014/main" id="{92B80424-CFAA-4A98-AF49-8361D3FD96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2797" y="3456742"/>
            <a:ext cx="557210" cy="557081"/>
            <a:chOff x="1680" y="2"/>
            <a:chExt cx="4319" cy="4318"/>
          </a:xfrm>
          <a:solidFill>
            <a:srgbClr val="0079DC"/>
          </a:solidFill>
        </p:grpSpPr>
        <p:sp>
          <p:nvSpPr>
            <p:cNvPr id="34" name="Freeform 61">
              <a:extLst>
                <a:ext uri="{FF2B5EF4-FFF2-40B4-BE49-F238E27FC236}">
                  <a16:creationId xmlns:a16="http://schemas.microsoft.com/office/drawing/2014/main" id="{E50ED060-09C7-457E-8C21-093C156DB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Freeform 62">
              <a:extLst>
                <a:ext uri="{FF2B5EF4-FFF2-40B4-BE49-F238E27FC236}">
                  <a16:creationId xmlns:a16="http://schemas.microsoft.com/office/drawing/2014/main" id="{D030A478-CA9D-40E9-B55B-CE813EE848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Rectangle 63">
              <a:extLst>
                <a:ext uri="{FF2B5EF4-FFF2-40B4-BE49-F238E27FC236}">
                  <a16:creationId xmlns:a16="http://schemas.microsoft.com/office/drawing/2014/main" id="{544A8096-8E8E-41D5-BFB1-66FAE4CD3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093603E0-9B4D-4883-A9ED-BB1381B4D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8" name="Rectangle 65">
              <a:extLst>
                <a:ext uri="{FF2B5EF4-FFF2-40B4-BE49-F238E27FC236}">
                  <a16:creationId xmlns:a16="http://schemas.microsoft.com/office/drawing/2014/main" id="{50A899C3-189D-4577-85C7-F705A10AA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112D76F4-9F8D-4ED3-BCBF-527F9B967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0" name="Rectangle 67">
              <a:extLst>
                <a:ext uri="{FF2B5EF4-FFF2-40B4-BE49-F238E27FC236}">
                  <a16:creationId xmlns:a16="http://schemas.microsoft.com/office/drawing/2014/main" id="{8C01FAD2-89A2-47A5-9822-D5DE5A7BE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1" name="Rectangle 68">
              <a:extLst>
                <a:ext uri="{FF2B5EF4-FFF2-40B4-BE49-F238E27FC236}">
                  <a16:creationId xmlns:a16="http://schemas.microsoft.com/office/drawing/2014/main" id="{B50F0E26-9051-4FD5-AE9E-B94DB70A9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2" name="Rectangle 69">
              <a:extLst>
                <a:ext uri="{FF2B5EF4-FFF2-40B4-BE49-F238E27FC236}">
                  <a16:creationId xmlns:a16="http://schemas.microsoft.com/office/drawing/2014/main" id="{24C310AD-E597-40E3-A0AE-E8A0156DE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3" name="Rectangle 70">
              <a:extLst>
                <a:ext uri="{FF2B5EF4-FFF2-40B4-BE49-F238E27FC236}">
                  <a16:creationId xmlns:a16="http://schemas.microsoft.com/office/drawing/2014/main" id="{D8CA1849-E7EF-4249-8B62-2EBA77DDC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4" name="Rectangle 71">
              <a:extLst>
                <a:ext uri="{FF2B5EF4-FFF2-40B4-BE49-F238E27FC236}">
                  <a16:creationId xmlns:a16="http://schemas.microsoft.com/office/drawing/2014/main" id="{905D3310-740C-4BBC-BBDE-43D05B5BF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5" name="Rectangle 72">
              <a:extLst>
                <a:ext uri="{FF2B5EF4-FFF2-40B4-BE49-F238E27FC236}">
                  <a16:creationId xmlns:a16="http://schemas.microsoft.com/office/drawing/2014/main" id="{5BC7BAD1-3B70-4D78-BED2-1BD46E2D9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9BF2624-AE18-42FA-99B0-90EC30237B6A}"/>
              </a:ext>
            </a:extLst>
          </p:cNvPr>
          <p:cNvSpPr txBox="1"/>
          <p:nvPr/>
        </p:nvSpPr>
        <p:spPr>
          <a:xfrm>
            <a:off x="2613741" y="3392453"/>
            <a:ext cx="9265698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웹사이트를 이용 시 사용자가 편리하게 샐러드에 대한 정보를 얻고 주문을 할 수 있음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57EE4F-4A1B-407B-A02B-B3E2A9CF621B}"/>
              </a:ext>
            </a:extLst>
          </p:cNvPr>
          <p:cNvSpPr txBox="1"/>
          <p:nvPr/>
        </p:nvSpPr>
        <p:spPr>
          <a:xfrm>
            <a:off x="1021461" y="3456742"/>
            <a:ext cx="128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HOW?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9AD796-E4C0-46B9-B274-74C37F6CD7F7}"/>
              </a:ext>
            </a:extLst>
          </p:cNvPr>
          <p:cNvSpPr txBox="1"/>
          <p:nvPr/>
        </p:nvSpPr>
        <p:spPr>
          <a:xfrm>
            <a:off x="2735653" y="4471963"/>
            <a:ext cx="9021874" cy="2058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사용자에게 샐러드의 장점</a:t>
            </a:r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채식의 중요성</a:t>
            </a:r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환경과의 연관성을 설명</a:t>
            </a:r>
            <a:endParaRPr lang="en-US" altLang="ko-KR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원하는 배달 위치와 시간을 입력하여 운영자와 편리하게 의사소통</a:t>
            </a:r>
            <a:endParaRPr lang="en-US" altLang="ko-KR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사용자에게 메뉴에 대한 구성 및 사진 제공</a:t>
            </a:r>
            <a:endParaRPr lang="en-US" altLang="ko-KR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주문</a:t>
            </a:r>
            <a:r>
              <a:rPr lang="ko-KR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후 점수와 후기를 통해</a:t>
            </a:r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</a:t>
            </a:r>
            <a:r>
              <a:rPr lang="ko-KR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참고할 만한</a:t>
            </a:r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정보제공</a:t>
            </a:r>
            <a:endParaRPr lang="en-US" altLang="ko-KR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0" name="Group 60">
            <a:extLst>
              <a:ext uri="{FF2B5EF4-FFF2-40B4-BE49-F238E27FC236}">
                <a16:creationId xmlns:a16="http://schemas.microsoft.com/office/drawing/2014/main" id="{A47D52C0-FD13-468D-9E2C-50DF80E057A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4889" y="4405556"/>
            <a:ext cx="557210" cy="557081"/>
            <a:chOff x="1680" y="2"/>
            <a:chExt cx="4319" cy="4318"/>
          </a:xfrm>
          <a:solidFill>
            <a:srgbClr val="0079DC"/>
          </a:solidFill>
        </p:grpSpPr>
        <p:sp>
          <p:nvSpPr>
            <p:cNvPr id="51" name="Freeform 61">
              <a:extLst>
                <a:ext uri="{FF2B5EF4-FFF2-40B4-BE49-F238E27FC236}">
                  <a16:creationId xmlns:a16="http://schemas.microsoft.com/office/drawing/2014/main" id="{DD4F9D3C-3AE5-4E4A-9824-F2E064CFD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2" name="Freeform 62">
              <a:extLst>
                <a:ext uri="{FF2B5EF4-FFF2-40B4-BE49-F238E27FC236}">
                  <a16:creationId xmlns:a16="http://schemas.microsoft.com/office/drawing/2014/main" id="{2C8C7127-296E-44A6-8DEA-CB1C9B8871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3" name="Rectangle 63">
              <a:extLst>
                <a:ext uri="{FF2B5EF4-FFF2-40B4-BE49-F238E27FC236}">
                  <a16:creationId xmlns:a16="http://schemas.microsoft.com/office/drawing/2014/main" id="{85687518-C0C3-4421-B877-A956AE9DD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14C81C86-8512-4240-A5B9-5065B7F52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5" name="Rectangle 65">
              <a:extLst>
                <a:ext uri="{FF2B5EF4-FFF2-40B4-BE49-F238E27FC236}">
                  <a16:creationId xmlns:a16="http://schemas.microsoft.com/office/drawing/2014/main" id="{861DF831-3B6D-404E-A52D-A31C1D6EC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77D8FF2B-1E82-4D5D-BB1B-AB9B2B265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7" name="Rectangle 67">
              <a:extLst>
                <a:ext uri="{FF2B5EF4-FFF2-40B4-BE49-F238E27FC236}">
                  <a16:creationId xmlns:a16="http://schemas.microsoft.com/office/drawing/2014/main" id="{40E9675D-8E52-44C4-8609-57C06D12A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8" name="Rectangle 68">
              <a:extLst>
                <a:ext uri="{FF2B5EF4-FFF2-40B4-BE49-F238E27FC236}">
                  <a16:creationId xmlns:a16="http://schemas.microsoft.com/office/drawing/2014/main" id="{2CA1714F-44A8-49EB-9BFD-CE1EDB31D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9" name="Rectangle 69">
              <a:extLst>
                <a:ext uri="{FF2B5EF4-FFF2-40B4-BE49-F238E27FC236}">
                  <a16:creationId xmlns:a16="http://schemas.microsoft.com/office/drawing/2014/main" id="{DB37EDEC-1365-42A1-875F-273275D92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0" name="Rectangle 70">
              <a:extLst>
                <a:ext uri="{FF2B5EF4-FFF2-40B4-BE49-F238E27FC236}">
                  <a16:creationId xmlns:a16="http://schemas.microsoft.com/office/drawing/2014/main" id="{7F2D779F-F04F-474D-BCE9-0E9BE0D0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1" name="Rectangle 71">
              <a:extLst>
                <a:ext uri="{FF2B5EF4-FFF2-40B4-BE49-F238E27FC236}">
                  <a16:creationId xmlns:a16="http://schemas.microsoft.com/office/drawing/2014/main" id="{3BA5DC71-DB65-45FF-8A4D-D2A8C3D1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3" name="Rectangle 72">
              <a:extLst>
                <a:ext uri="{FF2B5EF4-FFF2-40B4-BE49-F238E27FC236}">
                  <a16:creationId xmlns:a16="http://schemas.microsoft.com/office/drawing/2014/main" id="{AC62A2F8-8014-4B5C-ABE9-6DA9469C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14401AC-2155-47A4-A9AE-CDF77226840F}"/>
              </a:ext>
            </a:extLst>
          </p:cNvPr>
          <p:cNvSpPr txBox="1"/>
          <p:nvPr/>
        </p:nvSpPr>
        <p:spPr>
          <a:xfrm>
            <a:off x="1012733" y="4400997"/>
            <a:ext cx="150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WHAT?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21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BCA2E9B1-5755-4492-8E6E-A293DB4C7FD2}"/>
              </a:ext>
            </a:extLst>
          </p:cNvPr>
          <p:cNvSpPr/>
          <p:nvPr/>
        </p:nvSpPr>
        <p:spPr>
          <a:xfrm>
            <a:off x="589840" y="304785"/>
            <a:ext cx="5607135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컨텍스트 다이어그램</a:t>
            </a:r>
            <a:endParaRPr lang="ko-KR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8DF5FD-35A2-4698-AEA0-B6B63EDA806B}"/>
              </a:ext>
            </a:extLst>
          </p:cNvPr>
          <p:cNvSpPr/>
          <p:nvPr/>
        </p:nvSpPr>
        <p:spPr>
          <a:xfrm>
            <a:off x="740198" y="2745891"/>
            <a:ext cx="2653209" cy="1875440"/>
          </a:xfrm>
          <a:prstGeom prst="ellipse">
            <a:avLst/>
          </a:prstGeom>
          <a:solidFill>
            <a:srgbClr val="0079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사이트운영자</a:t>
            </a:r>
            <a:endParaRPr lang="en-US" altLang="ko-KR" sz="28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AB362C9-5F9A-4910-BF0A-0FA52A5E8D0C}"/>
              </a:ext>
            </a:extLst>
          </p:cNvPr>
          <p:cNvSpPr/>
          <p:nvPr/>
        </p:nvSpPr>
        <p:spPr>
          <a:xfrm>
            <a:off x="5115714" y="3261374"/>
            <a:ext cx="2104619" cy="107576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9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KIM-salad </a:t>
            </a:r>
            <a:r>
              <a:rPr lang="ko-KR" altLang="en-US" sz="2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웹사이트</a:t>
            </a:r>
            <a:endParaRPr lang="en-US" altLang="ko-KR" sz="24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9D51DE-1ABF-4C7B-9EE1-3B5054CC85AB}"/>
              </a:ext>
            </a:extLst>
          </p:cNvPr>
          <p:cNvSpPr txBox="1"/>
          <p:nvPr/>
        </p:nvSpPr>
        <p:spPr>
          <a:xfrm>
            <a:off x="7099529" y="4151061"/>
            <a:ext cx="221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원하는 배달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주소지와 배달 시간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1ACDF79-2D98-43BE-BDFA-2A870593EE25}"/>
              </a:ext>
            </a:extLst>
          </p:cNvPr>
          <p:cNvCxnSpPr>
            <a:cxnSpLocks/>
          </p:cNvCxnSpPr>
          <p:nvPr/>
        </p:nvCxnSpPr>
        <p:spPr>
          <a:xfrm flipH="1">
            <a:off x="3293343" y="4090959"/>
            <a:ext cx="182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12C0CCB2-B810-4121-AC21-A4D1F4A21DDB}"/>
              </a:ext>
            </a:extLst>
          </p:cNvPr>
          <p:cNvSpPr/>
          <p:nvPr/>
        </p:nvSpPr>
        <p:spPr>
          <a:xfrm>
            <a:off x="8948082" y="2745891"/>
            <a:ext cx="2653209" cy="1875440"/>
          </a:xfrm>
          <a:prstGeom prst="ellipse">
            <a:avLst/>
          </a:prstGeom>
          <a:solidFill>
            <a:srgbClr val="0079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사이트사용자</a:t>
            </a:r>
            <a:endParaRPr lang="en-US" altLang="ko-KR" sz="28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BDA874-2EC9-4462-AF38-2A78EFF126A1}"/>
              </a:ext>
            </a:extLst>
          </p:cNvPr>
          <p:cNvSpPr txBox="1"/>
          <p:nvPr/>
        </p:nvSpPr>
        <p:spPr>
          <a:xfrm>
            <a:off x="3118528" y="4151061"/>
            <a:ext cx="221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사용자의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주소지와 배달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1F93BC-9E11-4498-8A14-8B7D26539F8A}"/>
              </a:ext>
            </a:extLst>
          </p:cNvPr>
          <p:cNvSpPr txBox="1"/>
          <p:nvPr/>
        </p:nvSpPr>
        <p:spPr>
          <a:xfrm>
            <a:off x="7296511" y="2926396"/>
            <a:ext cx="1656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샐러드에 대한 정보와 후기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1C4611B-CC80-494B-BDE9-4DC38186EE89}"/>
              </a:ext>
            </a:extLst>
          </p:cNvPr>
          <p:cNvCxnSpPr>
            <a:cxnSpLocks/>
          </p:cNvCxnSpPr>
          <p:nvPr/>
        </p:nvCxnSpPr>
        <p:spPr>
          <a:xfrm>
            <a:off x="7220333" y="3630706"/>
            <a:ext cx="1727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E0753C-A3B6-4D1E-8997-5F9DFFC11DB0}"/>
              </a:ext>
            </a:extLst>
          </p:cNvPr>
          <p:cNvCxnSpPr>
            <a:cxnSpLocks/>
          </p:cNvCxnSpPr>
          <p:nvPr/>
        </p:nvCxnSpPr>
        <p:spPr>
          <a:xfrm flipH="1">
            <a:off x="7220333" y="4090960"/>
            <a:ext cx="1817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BCA2E9B1-5755-4492-8E6E-A293DB4C7FD2}"/>
              </a:ext>
            </a:extLst>
          </p:cNvPr>
          <p:cNvSpPr/>
          <p:nvPr/>
        </p:nvSpPr>
        <p:spPr>
          <a:xfrm>
            <a:off x="589840" y="304785"/>
            <a:ext cx="5607135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요구사항의 분류 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기능적</a:t>
            </a:r>
            <a:endParaRPr lang="ko-KR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" name="Group 75">
            <a:extLst>
              <a:ext uri="{FF2B5EF4-FFF2-40B4-BE49-F238E27FC236}">
                <a16:creationId xmlns:a16="http://schemas.microsoft.com/office/drawing/2014/main" id="{C2A37A0F-9E1A-4458-BD59-D8C8D2422C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3582" y="1875860"/>
            <a:ext cx="437939" cy="571265"/>
            <a:chOff x="-34" y="2514"/>
            <a:chExt cx="3311" cy="4319"/>
          </a:xfrm>
          <a:solidFill>
            <a:srgbClr val="0079DC"/>
          </a:solidFill>
        </p:grpSpPr>
        <p:sp>
          <p:nvSpPr>
            <p:cNvPr id="4" name="Freeform 76">
              <a:extLst>
                <a:ext uri="{FF2B5EF4-FFF2-40B4-BE49-F238E27FC236}">
                  <a16:creationId xmlns:a16="http://schemas.microsoft.com/office/drawing/2014/main" id="{D6B35BA7-BAF8-489D-A95B-3098EF7C5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" name="Freeform 77">
              <a:extLst>
                <a:ext uri="{FF2B5EF4-FFF2-40B4-BE49-F238E27FC236}">
                  <a16:creationId xmlns:a16="http://schemas.microsoft.com/office/drawing/2014/main" id="{0A365929-D817-4FD3-8735-45F426B23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Rectangle 78">
              <a:extLst>
                <a:ext uri="{FF2B5EF4-FFF2-40B4-BE49-F238E27FC236}">
                  <a16:creationId xmlns:a16="http://schemas.microsoft.com/office/drawing/2014/main" id="{9E2FE4BC-FCDE-4139-B1B8-268CA74D4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Rectangle 79">
              <a:extLst>
                <a:ext uri="{FF2B5EF4-FFF2-40B4-BE49-F238E27FC236}">
                  <a16:creationId xmlns:a16="http://schemas.microsoft.com/office/drawing/2014/main" id="{A358E08B-FE50-456C-82CE-3BD086052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Rectangle 80">
              <a:extLst>
                <a:ext uri="{FF2B5EF4-FFF2-40B4-BE49-F238E27FC236}">
                  <a16:creationId xmlns:a16="http://schemas.microsoft.com/office/drawing/2014/main" id="{C57E5103-FEB3-4342-9968-C7050480F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" name="Rectangle 81">
              <a:extLst>
                <a:ext uri="{FF2B5EF4-FFF2-40B4-BE49-F238E27FC236}">
                  <a16:creationId xmlns:a16="http://schemas.microsoft.com/office/drawing/2014/main" id="{4E7F2C8D-BB55-4CBC-830D-F1ECCE386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" name="Rectangle 82">
              <a:extLst>
                <a:ext uri="{FF2B5EF4-FFF2-40B4-BE49-F238E27FC236}">
                  <a16:creationId xmlns:a16="http://schemas.microsoft.com/office/drawing/2014/main" id="{3140A42D-A816-4631-AC05-A6368DB40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Rectangle 83">
              <a:extLst>
                <a:ext uri="{FF2B5EF4-FFF2-40B4-BE49-F238E27FC236}">
                  <a16:creationId xmlns:a16="http://schemas.microsoft.com/office/drawing/2014/main" id="{CDCF9FD7-0B2F-407A-AFFB-473F66715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Rectangle 84">
              <a:extLst>
                <a:ext uri="{FF2B5EF4-FFF2-40B4-BE49-F238E27FC236}">
                  <a16:creationId xmlns:a16="http://schemas.microsoft.com/office/drawing/2014/main" id="{31CF2CFB-535E-4E83-8CE1-F103E20E8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Rectangle 85">
              <a:extLst>
                <a:ext uri="{FF2B5EF4-FFF2-40B4-BE49-F238E27FC236}">
                  <a16:creationId xmlns:a16="http://schemas.microsoft.com/office/drawing/2014/main" id="{36B515E6-D798-4267-AD1C-9598FCA95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Rectangle 86">
              <a:extLst>
                <a:ext uri="{FF2B5EF4-FFF2-40B4-BE49-F238E27FC236}">
                  <a16:creationId xmlns:a16="http://schemas.microsoft.com/office/drawing/2014/main" id="{9178D004-C38A-4A17-886D-526B3BF05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Rectangle 87">
              <a:extLst>
                <a:ext uri="{FF2B5EF4-FFF2-40B4-BE49-F238E27FC236}">
                  <a16:creationId xmlns:a16="http://schemas.microsoft.com/office/drawing/2014/main" id="{CF7F7AD0-5E85-4A7F-A38C-C2272B1D0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B062A53-A5A5-4B88-B991-28A6CF4629DB}"/>
              </a:ext>
            </a:extLst>
          </p:cNvPr>
          <p:cNvSpPr txBox="1"/>
          <p:nvPr/>
        </p:nvSpPr>
        <p:spPr>
          <a:xfrm>
            <a:off x="1461247" y="1875860"/>
            <a:ext cx="3971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기능적 요구사항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21A0AB-BC93-41AB-A39A-8D768C99EDAA}"/>
              </a:ext>
            </a:extLst>
          </p:cNvPr>
          <p:cNvSpPr txBox="1"/>
          <p:nvPr/>
        </p:nvSpPr>
        <p:spPr>
          <a:xfrm>
            <a:off x="771365" y="2630590"/>
            <a:ext cx="10230496" cy="36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사용자는 회원가입을 할 수 있어야 하고 전화번호가 포함되어야 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사용자는 웹사이트에 평가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후기를 작성하고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확인할 수 있어야한다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사용자는 주문서에 원하는 시간과 주소지를 입력할 수 있어야한다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운영자는 웹사이트에 메뉴 사진을 업로드 할 수 있어야한다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사용자는 웹사이트를 통해 메뉴 사진을 볼 수 있어야한다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16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BCA2E9B1-5755-4492-8E6E-A293DB4C7FD2}"/>
              </a:ext>
            </a:extLst>
          </p:cNvPr>
          <p:cNvSpPr/>
          <p:nvPr/>
        </p:nvSpPr>
        <p:spPr>
          <a:xfrm>
            <a:off x="589839" y="304785"/>
            <a:ext cx="6143469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요구사항의 </a:t>
            </a:r>
            <a:r>
              <a:rPr lang="ko-KR" altLang="en-US" sz="36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비기능적</a:t>
            </a:r>
            <a:endParaRPr lang="ko-KR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" name="Group 75">
            <a:extLst>
              <a:ext uri="{FF2B5EF4-FFF2-40B4-BE49-F238E27FC236}">
                <a16:creationId xmlns:a16="http://schemas.microsoft.com/office/drawing/2014/main" id="{C2A37A0F-9E1A-4458-BD59-D8C8D2422C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6025" y="1671449"/>
            <a:ext cx="437939" cy="571265"/>
            <a:chOff x="-34" y="2514"/>
            <a:chExt cx="3311" cy="4319"/>
          </a:xfrm>
          <a:solidFill>
            <a:srgbClr val="0079DC"/>
          </a:solidFill>
        </p:grpSpPr>
        <p:sp>
          <p:nvSpPr>
            <p:cNvPr id="4" name="Freeform 76">
              <a:extLst>
                <a:ext uri="{FF2B5EF4-FFF2-40B4-BE49-F238E27FC236}">
                  <a16:creationId xmlns:a16="http://schemas.microsoft.com/office/drawing/2014/main" id="{D6B35BA7-BAF8-489D-A95B-3098EF7C5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" name="Freeform 77">
              <a:extLst>
                <a:ext uri="{FF2B5EF4-FFF2-40B4-BE49-F238E27FC236}">
                  <a16:creationId xmlns:a16="http://schemas.microsoft.com/office/drawing/2014/main" id="{0A365929-D817-4FD3-8735-45F426B23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Rectangle 78">
              <a:extLst>
                <a:ext uri="{FF2B5EF4-FFF2-40B4-BE49-F238E27FC236}">
                  <a16:creationId xmlns:a16="http://schemas.microsoft.com/office/drawing/2014/main" id="{9E2FE4BC-FCDE-4139-B1B8-268CA74D4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Rectangle 79">
              <a:extLst>
                <a:ext uri="{FF2B5EF4-FFF2-40B4-BE49-F238E27FC236}">
                  <a16:creationId xmlns:a16="http://schemas.microsoft.com/office/drawing/2014/main" id="{A358E08B-FE50-456C-82CE-3BD086052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Rectangle 80">
              <a:extLst>
                <a:ext uri="{FF2B5EF4-FFF2-40B4-BE49-F238E27FC236}">
                  <a16:creationId xmlns:a16="http://schemas.microsoft.com/office/drawing/2014/main" id="{C57E5103-FEB3-4342-9968-C7050480F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" name="Rectangle 81">
              <a:extLst>
                <a:ext uri="{FF2B5EF4-FFF2-40B4-BE49-F238E27FC236}">
                  <a16:creationId xmlns:a16="http://schemas.microsoft.com/office/drawing/2014/main" id="{4E7F2C8D-BB55-4CBC-830D-F1ECCE386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" name="Rectangle 82">
              <a:extLst>
                <a:ext uri="{FF2B5EF4-FFF2-40B4-BE49-F238E27FC236}">
                  <a16:creationId xmlns:a16="http://schemas.microsoft.com/office/drawing/2014/main" id="{3140A42D-A816-4631-AC05-A6368DB40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Rectangle 83">
              <a:extLst>
                <a:ext uri="{FF2B5EF4-FFF2-40B4-BE49-F238E27FC236}">
                  <a16:creationId xmlns:a16="http://schemas.microsoft.com/office/drawing/2014/main" id="{CDCF9FD7-0B2F-407A-AFFB-473F66715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Rectangle 84">
              <a:extLst>
                <a:ext uri="{FF2B5EF4-FFF2-40B4-BE49-F238E27FC236}">
                  <a16:creationId xmlns:a16="http://schemas.microsoft.com/office/drawing/2014/main" id="{31CF2CFB-535E-4E83-8CE1-F103E20E8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Rectangle 85">
              <a:extLst>
                <a:ext uri="{FF2B5EF4-FFF2-40B4-BE49-F238E27FC236}">
                  <a16:creationId xmlns:a16="http://schemas.microsoft.com/office/drawing/2014/main" id="{36B515E6-D798-4267-AD1C-9598FCA95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Rectangle 86">
              <a:extLst>
                <a:ext uri="{FF2B5EF4-FFF2-40B4-BE49-F238E27FC236}">
                  <a16:creationId xmlns:a16="http://schemas.microsoft.com/office/drawing/2014/main" id="{9178D004-C38A-4A17-886D-526B3BF05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Rectangle 87">
              <a:extLst>
                <a:ext uri="{FF2B5EF4-FFF2-40B4-BE49-F238E27FC236}">
                  <a16:creationId xmlns:a16="http://schemas.microsoft.com/office/drawing/2014/main" id="{CF7F7AD0-5E85-4A7F-A38C-C2272B1D0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E041568-A944-4300-96F3-B94D2D522D92}"/>
              </a:ext>
            </a:extLst>
          </p:cNvPr>
          <p:cNvSpPr txBox="1"/>
          <p:nvPr/>
        </p:nvSpPr>
        <p:spPr>
          <a:xfrm>
            <a:off x="763809" y="2304495"/>
            <a:ext cx="10230496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웹사이트 내에 모든 창들은 깊이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개를 넘어가면 안된다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신뢰성 있는 후기 제공을 위해서 주문 내역이 있는 사람만 후기 작성을 해야 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062A53-A5A5-4B88-B991-28A6CF4629DB}"/>
              </a:ext>
            </a:extLst>
          </p:cNvPr>
          <p:cNvSpPr txBox="1"/>
          <p:nvPr/>
        </p:nvSpPr>
        <p:spPr>
          <a:xfrm>
            <a:off x="1453690" y="1671449"/>
            <a:ext cx="3971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품질적 요구사항</a:t>
            </a:r>
          </a:p>
        </p:txBody>
      </p:sp>
      <p:grpSp>
        <p:nvGrpSpPr>
          <p:cNvPr id="34" name="Group 75">
            <a:extLst>
              <a:ext uri="{FF2B5EF4-FFF2-40B4-BE49-F238E27FC236}">
                <a16:creationId xmlns:a16="http://schemas.microsoft.com/office/drawing/2014/main" id="{5399F4FB-8E05-4DF4-9042-47B14CC23C1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3809" y="4330201"/>
            <a:ext cx="437939" cy="571265"/>
            <a:chOff x="-34" y="2514"/>
            <a:chExt cx="3311" cy="4319"/>
          </a:xfrm>
          <a:solidFill>
            <a:srgbClr val="0079DC"/>
          </a:solidFill>
        </p:grpSpPr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AC611E12-8283-40C4-94CC-574CF4E0CB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3B96B239-8BB0-43D9-882B-DFF9C7918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Rectangle 78">
              <a:extLst>
                <a:ext uri="{FF2B5EF4-FFF2-40B4-BE49-F238E27FC236}">
                  <a16:creationId xmlns:a16="http://schemas.microsoft.com/office/drawing/2014/main" id="{D6AA8FA1-F699-463C-B268-0C2E3F6A8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8" name="Rectangle 79">
              <a:extLst>
                <a:ext uri="{FF2B5EF4-FFF2-40B4-BE49-F238E27FC236}">
                  <a16:creationId xmlns:a16="http://schemas.microsoft.com/office/drawing/2014/main" id="{AD903491-43F2-4D47-BFCA-7F8D115CF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9" name="Rectangle 80">
              <a:extLst>
                <a:ext uri="{FF2B5EF4-FFF2-40B4-BE49-F238E27FC236}">
                  <a16:creationId xmlns:a16="http://schemas.microsoft.com/office/drawing/2014/main" id="{35C05393-9F38-4787-8C5C-D9A57E2A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0" name="Rectangle 81">
              <a:extLst>
                <a:ext uri="{FF2B5EF4-FFF2-40B4-BE49-F238E27FC236}">
                  <a16:creationId xmlns:a16="http://schemas.microsoft.com/office/drawing/2014/main" id="{98B6C980-427A-4DC5-B960-D3BFEB8D0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1" name="Rectangle 82">
              <a:extLst>
                <a:ext uri="{FF2B5EF4-FFF2-40B4-BE49-F238E27FC236}">
                  <a16:creationId xmlns:a16="http://schemas.microsoft.com/office/drawing/2014/main" id="{7BBAD3B1-1D54-47A6-9E3C-1D39D1396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2" name="Rectangle 83">
              <a:extLst>
                <a:ext uri="{FF2B5EF4-FFF2-40B4-BE49-F238E27FC236}">
                  <a16:creationId xmlns:a16="http://schemas.microsoft.com/office/drawing/2014/main" id="{835FCF2A-DC7F-4A6A-9CCD-5680351E5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3" name="Rectangle 84">
              <a:extLst>
                <a:ext uri="{FF2B5EF4-FFF2-40B4-BE49-F238E27FC236}">
                  <a16:creationId xmlns:a16="http://schemas.microsoft.com/office/drawing/2014/main" id="{5D93543E-EAFC-4F2A-A348-B2699E70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4" name="Rectangle 85">
              <a:extLst>
                <a:ext uri="{FF2B5EF4-FFF2-40B4-BE49-F238E27FC236}">
                  <a16:creationId xmlns:a16="http://schemas.microsoft.com/office/drawing/2014/main" id="{724814C9-3743-4687-9008-C9BD5ABA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5" name="Rectangle 86">
              <a:extLst>
                <a:ext uri="{FF2B5EF4-FFF2-40B4-BE49-F238E27FC236}">
                  <a16:creationId xmlns:a16="http://schemas.microsoft.com/office/drawing/2014/main" id="{CFE5F7F4-0D5B-4339-89FC-CE075413B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6" name="Rectangle 87">
              <a:extLst>
                <a:ext uri="{FF2B5EF4-FFF2-40B4-BE49-F238E27FC236}">
                  <a16:creationId xmlns:a16="http://schemas.microsoft.com/office/drawing/2014/main" id="{F4D074D5-A092-4F6C-9DBE-772657433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DEE5D80-6BFC-45CC-AB54-6BF5E8862874}"/>
              </a:ext>
            </a:extLst>
          </p:cNvPr>
          <p:cNvSpPr txBox="1"/>
          <p:nvPr/>
        </p:nvSpPr>
        <p:spPr>
          <a:xfrm>
            <a:off x="763809" y="5027144"/>
            <a:ext cx="10230496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아직은 웹사이트만 구현할 예정이라서 사진을 업로드할 때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PC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통해서 해야 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DA1408-F097-451C-8269-77B9B65DBC9B}"/>
              </a:ext>
            </a:extLst>
          </p:cNvPr>
          <p:cNvSpPr txBox="1"/>
          <p:nvPr/>
        </p:nvSpPr>
        <p:spPr>
          <a:xfrm>
            <a:off x="1381474" y="4330201"/>
            <a:ext cx="3971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제약사항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31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48D0FB8-5BF7-4335-92E1-139420DB0B9B}"/>
              </a:ext>
            </a:extLst>
          </p:cNvPr>
          <p:cNvSpPr/>
          <p:nvPr/>
        </p:nvSpPr>
        <p:spPr>
          <a:xfrm>
            <a:off x="3894084" y="1210235"/>
            <a:ext cx="4403831" cy="4258235"/>
          </a:xfrm>
          <a:prstGeom prst="ellipse">
            <a:avLst/>
          </a:prstGeom>
          <a:solidFill>
            <a:srgbClr val="0079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56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요구사항</a:t>
            </a:r>
            <a:endParaRPr lang="en-US" altLang="ko-KR" sz="56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6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en-US" altLang="ko-KR" sz="56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1298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796</Words>
  <Application>Microsoft Office PowerPoint</Application>
  <PresentationFormat>와이드스크린</PresentationFormat>
  <Paragraphs>214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김송섭</cp:lastModifiedBy>
  <cp:revision>99</cp:revision>
  <dcterms:created xsi:type="dcterms:W3CDTF">2019-11-26T05:40:40Z</dcterms:created>
  <dcterms:modified xsi:type="dcterms:W3CDTF">2021-07-16T15:33:44Z</dcterms:modified>
</cp:coreProperties>
</file>