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0" r:id="rId4"/>
    <p:sldId id="259" r:id="rId5"/>
    <p:sldId id="261" r:id="rId6"/>
    <p:sldId id="257" r:id="rId7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00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/>
            </a:lvl1pPr>
          </a:lstStyle>
          <a:p>
            <a:fld id="{AE2955EB-917E-41AE-8A26-65BBA675BB0A}" type="datetimeFigureOut">
              <a:rPr lang="en-AU" smtClean="0"/>
              <a:pPr/>
              <a:t>23/03/2014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4759" tIns="47380" rIns="94759" bIns="4738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/>
            </a:lvl1pPr>
          </a:lstStyle>
          <a:p>
            <a:fld id="{A4C963C2-39D3-46E3-AE99-9E733500D382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963C2-39D3-46E3-AE99-9E733500D382}" type="slidenum">
              <a:rPr lang="en-AU" smtClean="0"/>
              <a:pPr/>
              <a:t>1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963C2-39D3-46E3-AE99-9E733500D382}" type="slidenum">
              <a:rPr lang="en-AU" smtClean="0"/>
              <a:pPr/>
              <a:t>2</a:t>
            </a:fld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963C2-39D3-46E3-AE99-9E733500D382}" type="slidenum">
              <a:rPr lang="en-AU" smtClean="0"/>
              <a:pPr/>
              <a:t>3</a:t>
            </a:fld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963C2-39D3-46E3-AE99-9E733500D382}" type="slidenum">
              <a:rPr lang="en-AU" smtClean="0"/>
              <a:pPr/>
              <a:t>4</a:t>
            </a:fld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963C2-39D3-46E3-AE99-9E733500D382}" type="slidenum">
              <a:rPr lang="en-AU" smtClean="0"/>
              <a:pPr/>
              <a:t>5</a:t>
            </a:fld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963C2-39D3-46E3-AE99-9E733500D382}" type="slidenum">
              <a:rPr lang="en-AU" smtClean="0"/>
              <a:pPr/>
              <a:t>6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D716-E1AD-4732-B70B-3AC9A6388020}" type="datetimeFigureOut">
              <a:rPr lang="en-AU" smtClean="0"/>
              <a:pPr/>
              <a:t>23/03/2014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07405-5B08-4696-8FC3-8C7EDEDF9097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D716-E1AD-4732-B70B-3AC9A6388020}" type="datetimeFigureOut">
              <a:rPr lang="en-AU" smtClean="0"/>
              <a:pPr/>
              <a:t>23/03/2014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07405-5B08-4696-8FC3-8C7EDEDF9097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D716-E1AD-4732-B70B-3AC9A6388020}" type="datetimeFigureOut">
              <a:rPr lang="en-AU" smtClean="0"/>
              <a:pPr/>
              <a:t>23/03/2014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07405-5B08-4696-8FC3-8C7EDEDF9097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D716-E1AD-4732-B70B-3AC9A6388020}" type="datetimeFigureOut">
              <a:rPr lang="en-AU" smtClean="0"/>
              <a:pPr/>
              <a:t>23/03/2014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07405-5B08-4696-8FC3-8C7EDEDF9097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D716-E1AD-4732-B70B-3AC9A6388020}" type="datetimeFigureOut">
              <a:rPr lang="en-AU" smtClean="0"/>
              <a:pPr/>
              <a:t>23/03/2014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07405-5B08-4696-8FC3-8C7EDEDF9097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D716-E1AD-4732-B70B-3AC9A6388020}" type="datetimeFigureOut">
              <a:rPr lang="en-AU" smtClean="0"/>
              <a:pPr/>
              <a:t>23/03/2014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07405-5B08-4696-8FC3-8C7EDEDF9097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D716-E1AD-4732-B70B-3AC9A6388020}" type="datetimeFigureOut">
              <a:rPr lang="en-AU" smtClean="0"/>
              <a:pPr/>
              <a:t>23/03/2014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07405-5B08-4696-8FC3-8C7EDEDF9097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D716-E1AD-4732-B70B-3AC9A6388020}" type="datetimeFigureOut">
              <a:rPr lang="en-AU" smtClean="0"/>
              <a:pPr/>
              <a:t>23/03/2014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07405-5B08-4696-8FC3-8C7EDEDF9097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D716-E1AD-4732-B70B-3AC9A6388020}" type="datetimeFigureOut">
              <a:rPr lang="en-AU" smtClean="0"/>
              <a:pPr/>
              <a:t>23/03/2014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07405-5B08-4696-8FC3-8C7EDEDF9097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D716-E1AD-4732-B70B-3AC9A6388020}" type="datetimeFigureOut">
              <a:rPr lang="en-AU" smtClean="0"/>
              <a:pPr/>
              <a:t>23/03/2014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07405-5B08-4696-8FC3-8C7EDEDF9097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D716-E1AD-4732-B70B-3AC9A6388020}" type="datetimeFigureOut">
              <a:rPr lang="en-AU" smtClean="0"/>
              <a:pPr/>
              <a:t>23/03/2014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07405-5B08-4696-8FC3-8C7EDEDF9097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9D716-E1AD-4732-B70B-3AC9A6388020}" type="datetimeFigureOut">
              <a:rPr lang="en-AU" smtClean="0"/>
              <a:pPr/>
              <a:t>23/03/2014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07405-5B08-4696-8FC3-8C7EDEDF9097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Intel MKL vs. </a:t>
            </a:r>
            <a:r>
              <a:rPr lang="en-US" dirty="0" err="1" smtClean="0"/>
              <a:t>Matlab</a:t>
            </a:r>
            <a:r>
              <a:rPr lang="en-US" dirty="0" smtClean="0"/>
              <a:t> vs. Eigen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Benchmark</a:t>
            </a:r>
            <a:endParaRPr lang="en-A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Matrix Vector Product (c=A*b): O(N</a:t>
            </a:r>
            <a:r>
              <a:rPr lang="en-US" sz="3600" baseline="30000" dirty="0" smtClean="0"/>
              <a:t>2</a:t>
            </a:r>
            <a:r>
              <a:rPr lang="en-US" sz="3600" dirty="0" smtClean="0"/>
              <a:t>)</a:t>
            </a:r>
            <a:endParaRPr lang="en-AU" sz="36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72616" y="1429200"/>
            <a:ext cx="11060984" cy="47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Matrix </a:t>
            </a:r>
            <a:r>
              <a:rPr lang="en-US" sz="3600" dirty="0" err="1" smtClean="0"/>
              <a:t>Matrix</a:t>
            </a:r>
            <a:r>
              <a:rPr lang="en-US" sz="3600" dirty="0" smtClean="0"/>
              <a:t> Product (C=A*B): O(N</a:t>
            </a:r>
            <a:r>
              <a:rPr lang="en-US" sz="3600" baseline="30000" dirty="0" smtClean="0"/>
              <a:t>3</a:t>
            </a:r>
            <a:r>
              <a:rPr lang="en-US" sz="3600" dirty="0" smtClean="0"/>
              <a:t>)</a:t>
            </a:r>
            <a:endParaRPr lang="en-AU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044624" y="1455868"/>
            <a:ext cx="11071504" cy="4752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084380" y="1429312"/>
            <a:ext cx="11200996" cy="48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Cholesky</a:t>
            </a:r>
            <a:r>
              <a:rPr lang="en-US" sz="3600" dirty="0" smtClean="0"/>
              <a:t> Factorization (A=LL</a:t>
            </a:r>
            <a:r>
              <a:rPr lang="en-US" sz="3600" baseline="30000" dirty="0" smtClean="0"/>
              <a:t>T</a:t>
            </a:r>
            <a:r>
              <a:rPr lang="en-US" sz="3600" dirty="0" smtClean="0"/>
              <a:t>) : O(N</a:t>
            </a:r>
            <a:r>
              <a:rPr lang="en-US" sz="3600" baseline="30000" dirty="0" smtClean="0"/>
              <a:t>3</a:t>
            </a:r>
            <a:r>
              <a:rPr lang="en-US" sz="3600" dirty="0" smtClean="0"/>
              <a:t>)</a:t>
            </a:r>
            <a:endParaRPr lang="en-A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Triangular Matrix Solver (Lx=b) : O(N</a:t>
            </a:r>
            <a:r>
              <a:rPr lang="en-US" sz="3600" baseline="30000" dirty="0" smtClean="0"/>
              <a:t>2</a:t>
            </a:r>
            <a:r>
              <a:rPr lang="en-US" sz="3600" dirty="0" smtClean="0"/>
              <a:t>)</a:t>
            </a:r>
            <a:endParaRPr lang="en-AU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44368" y="1429200"/>
            <a:ext cx="11060984" cy="47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Intel MKL is best!</a:t>
            </a:r>
          </a:p>
          <a:p>
            <a:pPr lvl="1"/>
            <a:r>
              <a:rPr lang="en-US" sz="2400" dirty="0" smtClean="0"/>
              <a:t>Intel MKL &gt; </a:t>
            </a:r>
            <a:r>
              <a:rPr lang="en-US" sz="2400" dirty="0" err="1" smtClean="0"/>
              <a:t>Matlab</a:t>
            </a:r>
            <a:r>
              <a:rPr lang="en-US" sz="2400" dirty="0" smtClean="0"/>
              <a:t> &gt;&gt; Eigen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Intel MKL + </a:t>
            </a:r>
            <a:r>
              <a:rPr lang="en-US" sz="2800" dirty="0" err="1" smtClean="0">
                <a:solidFill>
                  <a:srgbClr val="0070C0"/>
                </a:solidFill>
              </a:rPr>
              <a:t>OpenMP</a:t>
            </a:r>
            <a:r>
              <a:rPr lang="en-US" sz="2800" dirty="0" smtClean="0">
                <a:solidFill>
                  <a:srgbClr val="0070C0"/>
                </a:solidFill>
              </a:rPr>
              <a:t> is bad!</a:t>
            </a:r>
            <a:br>
              <a:rPr lang="en-US" sz="2800" dirty="0" smtClean="0">
                <a:solidFill>
                  <a:srgbClr val="0070C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Intel MKL is better than </a:t>
            </a:r>
            <a:r>
              <a:rPr lang="en-US" sz="2800" dirty="0" err="1" smtClean="0">
                <a:solidFill>
                  <a:srgbClr val="0070C0"/>
                </a:solidFill>
              </a:rPr>
              <a:t>OpenMP</a:t>
            </a:r>
            <a:r>
              <a:rPr lang="en-US" sz="2800" dirty="0" smtClean="0">
                <a:solidFill>
                  <a:srgbClr val="0070C0"/>
                </a:solidFill>
              </a:rPr>
              <a:t>!</a:t>
            </a:r>
          </a:p>
          <a:p>
            <a:pPr lvl="1"/>
            <a:r>
              <a:rPr lang="en-US" sz="2400" dirty="0" err="1" smtClean="0"/>
              <a:t>Eigen</a:t>
            </a:r>
            <a:r>
              <a:rPr lang="en-US" sz="2400" baseline="-25000" dirty="0" err="1" smtClean="0"/>
              <a:t>MKL</a:t>
            </a:r>
            <a:r>
              <a:rPr lang="en-US" sz="2400" dirty="0" smtClean="0"/>
              <a:t> &gt; </a:t>
            </a:r>
            <a:r>
              <a:rPr lang="en-US" sz="2400" dirty="0" err="1" smtClean="0"/>
              <a:t>Eigen</a:t>
            </a:r>
            <a:r>
              <a:rPr lang="en-US" sz="2400" baseline="-25000" dirty="0" err="1" smtClean="0"/>
              <a:t>MKL</a:t>
            </a:r>
            <a:r>
              <a:rPr lang="en-US" sz="2400" baseline="-25000" dirty="0" smtClean="0"/>
              <a:t>, </a:t>
            </a:r>
            <a:r>
              <a:rPr lang="en-US" sz="2400" baseline="-25000" dirty="0" err="1" smtClean="0"/>
              <a:t>OpenMP</a:t>
            </a:r>
            <a:r>
              <a:rPr lang="en-US" sz="2400" dirty="0" smtClean="0"/>
              <a:t> &gt;&gt; Eigen &gt; </a:t>
            </a:r>
            <a:r>
              <a:rPr lang="en-US" sz="2400" dirty="0" err="1" smtClean="0"/>
              <a:t>Eigen</a:t>
            </a:r>
            <a:r>
              <a:rPr lang="en-US" sz="2400" baseline="-25000" dirty="0" err="1" smtClean="0"/>
              <a:t>OpenMP</a:t>
            </a:r>
            <a:endParaRPr lang="en-US" sz="2400" baseline="-25000" dirty="0" smtClean="0"/>
          </a:p>
          <a:p>
            <a:pPr lvl="1"/>
            <a:r>
              <a:rPr lang="en-US" sz="2400" dirty="0" smtClean="0"/>
              <a:t>Intel MKL &gt; Intel </a:t>
            </a:r>
            <a:r>
              <a:rPr lang="en-US" sz="2400" dirty="0" err="1" smtClean="0"/>
              <a:t>MKL</a:t>
            </a:r>
            <a:r>
              <a:rPr lang="en-US" sz="2400" baseline="-25000" dirty="0" err="1" smtClean="0"/>
              <a:t>OpenMP</a:t>
            </a:r>
            <a:endParaRPr lang="en-US" baseline="-25000" dirty="0" smtClean="0"/>
          </a:p>
          <a:p>
            <a:r>
              <a:rPr lang="en-US" sz="2800" dirty="0" smtClean="0">
                <a:solidFill>
                  <a:srgbClr val="00B050"/>
                </a:solidFill>
              </a:rPr>
              <a:t>Intel MKL is slightly better than Eigen w/ Intel MKL!</a:t>
            </a:r>
          </a:p>
          <a:p>
            <a:pPr lvl="1"/>
            <a:r>
              <a:rPr lang="en-US" sz="2400" dirty="0" smtClean="0"/>
              <a:t>Intel MKL ≈ </a:t>
            </a:r>
            <a:r>
              <a:rPr lang="en-US" sz="2400" dirty="0" err="1" smtClean="0"/>
              <a:t>Eigen</a:t>
            </a:r>
            <a:r>
              <a:rPr lang="en-US" sz="2400" baseline="-25000" dirty="0" err="1" smtClean="0"/>
              <a:t>MKL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&gt; </a:t>
            </a:r>
            <a:r>
              <a:rPr lang="en-US" sz="2400" dirty="0" err="1" smtClean="0"/>
              <a:t>Matlab</a:t>
            </a:r>
            <a:r>
              <a:rPr lang="en-US" sz="2400" dirty="0" smtClean="0"/>
              <a:t> &gt; Intel </a:t>
            </a:r>
            <a:r>
              <a:rPr lang="en-US" sz="2400" dirty="0" err="1" smtClean="0"/>
              <a:t>MKL</a:t>
            </a:r>
            <a:r>
              <a:rPr lang="en-US" sz="2400" baseline="-25000" dirty="0" err="1" smtClean="0"/>
              <a:t>OpenMP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≈ </a:t>
            </a:r>
            <a:r>
              <a:rPr lang="en-US" sz="2400" dirty="0" err="1" smtClean="0"/>
              <a:t>Eigen</a:t>
            </a:r>
            <a:r>
              <a:rPr lang="en-US" sz="2400" baseline="-25000" dirty="0" err="1" smtClean="0"/>
              <a:t>MKL</a:t>
            </a:r>
            <a:r>
              <a:rPr lang="en-US" sz="2400" baseline="-25000" dirty="0" smtClean="0"/>
              <a:t>, </a:t>
            </a:r>
            <a:r>
              <a:rPr lang="en-US" sz="2400" baseline="-25000" dirty="0" err="1" smtClean="0"/>
              <a:t>OpenMP</a:t>
            </a:r>
            <a:r>
              <a:rPr lang="en-US" sz="2400" dirty="0" smtClean="0"/>
              <a:t> &gt;&gt; Eigen &gt; </a:t>
            </a:r>
            <a:r>
              <a:rPr lang="en-US" sz="2400" dirty="0" err="1" smtClean="0"/>
              <a:t>Eigen</a:t>
            </a:r>
            <a:r>
              <a:rPr lang="en-US" sz="2400" baseline="-25000" dirty="0" err="1" smtClean="0"/>
              <a:t>OpenMP</a:t>
            </a:r>
            <a:endParaRPr lang="en-US" sz="2400" dirty="0" smtClean="0"/>
          </a:p>
          <a:p>
            <a:endParaRPr lang="en-AU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67</Words>
  <Application>Microsoft Office PowerPoint</Application>
  <PresentationFormat>On-screen Show (4:3)</PresentationFormat>
  <Paragraphs>20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Intel MKL vs. Matlab vs. Eigen</vt:lpstr>
      <vt:lpstr>Matrix Vector Product (c=A*b): O(N2)</vt:lpstr>
      <vt:lpstr>Matrix Matrix Product (C=A*B): O(N3)</vt:lpstr>
      <vt:lpstr>Cholesky Factorization (A=LLT) : O(N3)</vt:lpstr>
      <vt:lpstr>Triangular Matrix Solver (Lx=b) : O(N2)</vt:lpstr>
      <vt:lpstr>Conclusions</vt:lpstr>
    </vt:vector>
  </TitlesOfParts>
  <Company>RSISE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Soohwan Kim</dc:creator>
  <cp:lastModifiedBy>Soohwan Kim</cp:lastModifiedBy>
  <cp:revision>31</cp:revision>
  <dcterms:created xsi:type="dcterms:W3CDTF">2014-03-23T04:11:56Z</dcterms:created>
  <dcterms:modified xsi:type="dcterms:W3CDTF">2014-03-23T05:41:59Z</dcterms:modified>
</cp:coreProperties>
</file>