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7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B1527-15AA-4C3C-8513-ACB0A30CA9E7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9693-CBF3-420C-A57C-B985F227E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1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6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693-CBF3-420C-A57C-B985F227E6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6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7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5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59FF-EDE9-47BB-904A-07F0166CE811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6542-6ADD-4571-932C-08548F274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Incremental </a:t>
            </a:r>
            <a:r>
              <a:rPr lang="en-US" altLang="ko-KR" dirty="0" err="1" smtClean="0"/>
              <a:t>GPMap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Incremental Update – </a:t>
            </a:r>
            <a:r>
              <a:rPr lang="en-US" altLang="ko-KR" sz="3600" dirty="0" err="1" smtClean="0"/>
              <a:t>OctoMap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-396552" y="836712"/>
            <a:ext cx="9957896" cy="2888306"/>
            <a:chOff x="-314052" y="3964132"/>
            <a:chExt cx="9957896" cy="2888306"/>
          </a:xfrm>
        </p:grpSpPr>
        <p:pic>
          <p:nvPicPr>
            <p:cNvPr id="3092" name="Picture 20" descr="E:\Documents\GitHub\GPMap\vs2010\GPMap\screenshot-140918956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052" y="3964458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E:\Documents\GitHub\GPMap\vs2010\GPMap\screenshot-14091897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E:\Documents\GitHub\GPMap\vs2010\GPMap\screenshot-140919012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E:\Documents\GitHub\GPMap\vs2010\GPMap\screenshot-140919032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43255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1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7511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2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051767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3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6023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4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409255"/>
            <a:ext cx="416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Hit Points (New/Old Observations in Color/Gray)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-180528" y="3933053"/>
            <a:ext cx="9649072" cy="2502863"/>
            <a:chOff x="-180528" y="3933053"/>
            <a:chExt cx="9649072" cy="2502863"/>
          </a:xfrm>
        </p:grpSpPr>
        <p:pic>
          <p:nvPicPr>
            <p:cNvPr id="3103" name="Picture 31" descr="E:\Documents\GitHub\GPMap\data\bunny\output\octomap\octomap_bunny_upto_1_view_1.bm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460" y="3933053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E:\Documents\GitHub\GPMap\data\bunny\output\octomap\octomap_bunny_upto_2_view_2.bm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700" y="3933059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5" name="Picture 33" descr="E:\Documents\GitHub\GPMap\data\bunny\output\octomap\octomap_bunny_upto_3_view_3.bmp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972" y="3933054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E:\Documents\GitHub\GPMap\data\bunny\output\octomap\octomap_bunny_upto_0_view_0.bm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3933059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614794" y="6200147"/>
            <a:ext cx="79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OctoMap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(Color by Height)</a:t>
            </a:r>
          </a:p>
          <a:p>
            <a:pPr algn="ctr"/>
            <a:r>
              <a:rPr lang="en-US" altLang="ko-KR" sz="1400" dirty="0" smtClean="0"/>
              <a:t>Note that they are sparse when looking closely.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2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Incremental Update – </a:t>
            </a:r>
            <a:r>
              <a:rPr lang="en-US" altLang="ko-KR" sz="3600" dirty="0" err="1" smtClean="0"/>
              <a:t>GPMap</a:t>
            </a:r>
            <a:r>
              <a:rPr lang="en-US" altLang="ko-KR" sz="3600" dirty="0" smtClean="0"/>
              <a:t> + </a:t>
            </a:r>
            <a:r>
              <a:rPr lang="en-US" altLang="ko-KR" sz="3600" dirty="0" err="1" smtClean="0"/>
              <a:t>iBCM</a:t>
            </a:r>
            <a:endParaRPr lang="ko-KR" altLang="en-US" sz="3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-180528" y="3933056"/>
            <a:ext cx="9649072" cy="2502860"/>
            <a:chOff x="-180528" y="4005064"/>
            <a:chExt cx="9649072" cy="2502860"/>
          </a:xfrm>
        </p:grpSpPr>
        <p:pic>
          <p:nvPicPr>
            <p:cNvPr id="3079" name="Picture 7" descr="E:\Documents\GitHub\GPMap\data\bunny\output\gpmap\octree\color_min_var_0_max_var_1.5e-007_for_derivative_observations_very_good\gpmap_derivative_observations_iBCM_upto_1_color_view_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460" y="4005067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E:\Documents\GitHub\GPMap\data\bunny\output\gpmap\octree\color_min_var_0_max_var_1.5e-007_for_derivative_observations_very_good\gpmap_derivative_observations_iBCM_upto_0_color_view_0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4005064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E:\Documents\GitHub\GPMap\data\bunny\output\gpmap\octree\color_min_var_0_max_var_1.5e-007_for_derivative_observations_very_good\gpmap_derivative_observations_iBCM_upto_2_color_view_2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700" y="4005066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E:\Documents\GitHub\GPMap\data\bunny\output\gpmap\octree\color_min_var_0_max_var_1.5e-007_for_derivative_observations_very_good\gpmap_derivative_observations_iBCM_upto_3_color_view_3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972" y="4005065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-396552" y="836712"/>
            <a:ext cx="9957896" cy="2888306"/>
            <a:chOff x="-314052" y="3964132"/>
            <a:chExt cx="9957896" cy="2888306"/>
          </a:xfrm>
        </p:grpSpPr>
        <p:pic>
          <p:nvPicPr>
            <p:cNvPr id="3092" name="Picture 20" descr="E:\Documents\GitHub\GPMap\vs2010\GPMap\screenshot-140918956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052" y="3964458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E:\Documents\GitHub\GPMap\vs2010\GPMap\screenshot-1409189724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E:\Documents\GitHub\GPMap\vs2010\GPMap\screenshot-1409190120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E:\Documents\GitHub\GPMap\vs2010\GPMap\screenshot-140919032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43255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1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7511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2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051767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3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6023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4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409255"/>
            <a:ext cx="416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Hit Points (New/Old Observations in Color/Gray)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95536" y="6200147"/>
            <a:ext cx="8481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Gaussian Process Occupancy Map With Independent BCM (High/Low Uncertainty in Red/Blue Colors)</a:t>
            </a:r>
          </a:p>
          <a:p>
            <a:pPr algn="ctr"/>
            <a:r>
              <a:rPr lang="en-US" altLang="ko-KR" sz="1400" dirty="0" smtClean="0"/>
              <a:t>Note that the uncertainties are reduced with newly introduced observations.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90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Incremental Update – </a:t>
            </a:r>
            <a:r>
              <a:rPr lang="en-US" altLang="ko-KR" sz="2800" dirty="0" err="1" smtClean="0"/>
              <a:t>GPMap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iBCM</a:t>
            </a:r>
            <a:r>
              <a:rPr lang="en-US" altLang="ko-KR" sz="2800" dirty="0" smtClean="0"/>
              <a:t> Surface</a:t>
            </a:r>
            <a:endParaRPr lang="ko-KR" altLang="en-US" sz="2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-396552" y="836712"/>
            <a:ext cx="9957896" cy="2888306"/>
            <a:chOff x="-314052" y="3964132"/>
            <a:chExt cx="9957896" cy="2888306"/>
          </a:xfrm>
        </p:grpSpPr>
        <p:pic>
          <p:nvPicPr>
            <p:cNvPr id="3092" name="Picture 20" descr="E:\Documents\GitHub\GPMap\vs2010\GPMap\screenshot-140918956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052" y="3964458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E:\Documents\GitHub\GPMap\vs2010\GPMap\screenshot-14091897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E:\Documents\GitHub\GPMap\vs2010\GPMap\screenshot-140919012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E:\Documents\GitHub\GPMap\vs2010\GPMap\screenshot-140919032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964132"/>
              <a:ext cx="3055620" cy="288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43255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1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7511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2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051767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3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6023" y="836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View 4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3409255"/>
            <a:ext cx="416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Hit Points (New/Old Observations in Color/Gray)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-189883" y="3933053"/>
            <a:ext cx="9658427" cy="2502863"/>
            <a:chOff x="-189883" y="3933053"/>
            <a:chExt cx="9658427" cy="2502863"/>
          </a:xfrm>
        </p:grpSpPr>
        <p:pic>
          <p:nvPicPr>
            <p:cNvPr id="4098" name="Picture 2" descr="E:\Documents\GitHub\GPMap\data\bunny\output\gpmap\octree\color_min_var_0_max_var_1.5e-007_for_derivative_observations_very_good\gpmap_derivative_observations_BCM_upto_0_color_view_0.bm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883" y="3933055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E:\Documents\GitHub\GPMap\data\bunny\output\gpmap\octree\color_min_var_0_max_var_1.5e-007_for_derivative_observations_very_good\gpmap_derivative_observations_BCM_upto_1_color_view_1.bm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460" y="3933054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:\Documents\GitHub\GPMap\data\bunny\output\gpmap\octree\color_min_var_0_max_var_1.5e-007_for_derivative_observations_very_good\gpmap_derivative_observations_BCM_upto_2_color_view_2.bmp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006" y="3933053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E:\Documents\GitHub\GPMap\data\bunny\output\gpmap\octree\color_min_var_0_max_var_1.5e-007_for_derivative_observations_very_good\gpmap_derivative_observations_BCM_upto_3_color_view_3.bm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9972" y="3933059"/>
              <a:ext cx="2788572" cy="250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943763" y="6200147"/>
            <a:ext cx="738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Gaussian Process Occupancy Map With BCM (High/Low Uncertainty in Red/Blue Colors)</a:t>
            </a:r>
          </a:p>
          <a:p>
            <a:pPr algn="ctr"/>
            <a:r>
              <a:rPr lang="en-US" altLang="ko-KR" sz="1400" dirty="0" smtClean="0"/>
              <a:t>Note that the uncertainties are reduced with newly introduced observations.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49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E:\Documents\GitHub\GPMap\data\bunny\output\octomap\octomap_bunny_upto_3_view_all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64" y="608871"/>
            <a:ext cx="2788572" cy="2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Documents\GitHub\GPMap\data\bunny\output\octomap\octomap_bunny_upto_3_view_under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45" y="611690"/>
            <a:ext cx="2788572" cy="2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\GitHub\GPMap\data\bunny\output\gpmap\octree\color_min_var_0_max_var_1.5e-007_for_derivative_observations_very_good\gpmap_derivative_observations_batch_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0" y="3284985"/>
            <a:ext cx="2788572" cy="2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\GitHub\GPMap\vs2010\GPMap\screenshot-14091873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88036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Documents\GitHub\GPMap\data\bunny\output\gpmap\octree\color_min_var_0_max_var_1.5e-007_for_derivative_observations_very_good\gpmap_derivative_observations_iBCM_upto_3_color_view_all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64" y="3284985"/>
            <a:ext cx="2788572" cy="2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Documents\GitHub\GPMap\data\bunny\output\gpmap\octree\color_min_var_0_max_var_1.5e-007_for_derivative_observations_very_good\gpmap_derivative_observations_BCM_upto_3_color_view_all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68" y="3284984"/>
            <a:ext cx="2788572" cy="2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87624" y="2816980"/>
            <a:ext cx="124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All Hit Points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17017" y="2816980"/>
            <a:ext cx="94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OctoMap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9559" y="5571818"/>
            <a:ext cx="142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GPMap</a:t>
            </a:r>
            <a:r>
              <a:rPr lang="en-US" altLang="ko-KR" sz="1400" dirty="0" smtClean="0"/>
              <a:t> - Batch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85451" y="557181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GPMap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iBCM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0656" y="5571818"/>
            <a:ext cx="1361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GPMap</a:t>
            </a:r>
            <a:r>
              <a:rPr lang="en-US" altLang="ko-KR" sz="1400" dirty="0" smtClean="0"/>
              <a:t> - BCM</a:t>
            </a:r>
            <a:endParaRPr lang="ko-KR" altLang="en-US" sz="1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8" y="6093296"/>
            <a:ext cx="92686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400" dirty="0" smtClean="0"/>
              <a:t>Speed</a:t>
            </a:r>
          </a:p>
          <a:p>
            <a:pPr marL="342900" indent="-342900" algn="ctr">
              <a:buAutoNum type="arabicPeriod"/>
            </a:pPr>
            <a:r>
              <a:rPr lang="en-US" altLang="ko-KR" sz="1400" dirty="0" err="1" smtClean="0"/>
              <a:t>AccuracyOctomap</a:t>
            </a:r>
            <a:r>
              <a:rPr lang="en-US" altLang="ko-KR" sz="1400" dirty="0" smtClean="0"/>
              <a:t> Gaussian Process Occupancy Map With BCM (High/Low Uncertainty in Red/Blue Colors)</a:t>
            </a:r>
          </a:p>
          <a:p>
            <a:pPr algn="ctr"/>
            <a:r>
              <a:rPr lang="en-US" altLang="ko-KR" sz="1400" dirty="0" smtClean="0"/>
              <a:t>Note that the uncertainties are reduced with newly introduced observations.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28890" y="2815939"/>
            <a:ext cx="2191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OctoMap</a:t>
            </a:r>
            <a:r>
              <a:rPr lang="en-US" altLang="ko-KR" sz="1400" dirty="0" smtClean="0"/>
              <a:t> - Bottom View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57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764704"/>
            <a:ext cx="9540552" cy="536145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Data</a:t>
            </a:r>
          </a:p>
          <a:p>
            <a:pPr lvl="1"/>
            <a:r>
              <a:rPr lang="en-US" altLang="ko-KR" sz="1800" dirty="0" smtClean="0"/>
              <a:t>Each # of points: (1) 40,256 (2) 30,379 (3) 40,251 (4) 31,701</a:t>
            </a:r>
          </a:p>
          <a:p>
            <a:pPr lvl="1"/>
            <a:r>
              <a:rPr lang="en-US" altLang="ko-KR" sz="1800" dirty="0" smtClean="0"/>
              <a:t>Total 142,587 points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Accuracy</a:t>
            </a:r>
          </a:p>
          <a:p>
            <a:pPr lvl="1"/>
            <a:r>
              <a:rPr lang="en-US" altLang="ko-KR" sz="1800" dirty="0" err="1" smtClean="0"/>
              <a:t>OctoMap</a:t>
            </a:r>
            <a:r>
              <a:rPr lang="en-US" altLang="ko-KR" sz="1800" dirty="0" smtClean="0"/>
              <a:t>: Precise but Sparse, No Uncertainty</a:t>
            </a:r>
          </a:p>
          <a:p>
            <a:pPr lvl="1"/>
            <a:r>
              <a:rPr lang="en-US" altLang="ko-KR" sz="1800" dirty="0" err="1" smtClean="0"/>
              <a:t>GPMap</a:t>
            </a:r>
            <a:r>
              <a:rPr lang="en-US" altLang="ko-KR" sz="1800" dirty="0" smtClean="0"/>
              <a:t> – Batch: Low Uncertainty</a:t>
            </a:r>
          </a:p>
          <a:p>
            <a:pPr lvl="1"/>
            <a:r>
              <a:rPr lang="en-US" altLang="ko-KR" sz="1800" dirty="0" err="1" smtClean="0"/>
              <a:t>GPMap</a:t>
            </a:r>
            <a:r>
              <a:rPr lang="en-US" altLang="ko-KR" sz="1800" dirty="0" smtClean="0"/>
              <a:t> – </a:t>
            </a:r>
            <a:r>
              <a:rPr lang="en-US" altLang="ko-KR" sz="1800" dirty="0" err="1" smtClean="0"/>
              <a:t>iBCM</a:t>
            </a:r>
            <a:r>
              <a:rPr lang="en-US" altLang="ko-KR" sz="1800" dirty="0" smtClean="0"/>
              <a:t>: Relatively High Uncertainty</a:t>
            </a:r>
          </a:p>
          <a:p>
            <a:pPr lvl="1"/>
            <a:r>
              <a:rPr lang="en-US" altLang="ko-KR" sz="1800" dirty="0" err="1" smtClean="0"/>
              <a:t>GPMap</a:t>
            </a:r>
            <a:r>
              <a:rPr lang="en-US" altLang="ko-KR" sz="1800" dirty="0" smtClean="0"/>
              <a:t> – BCM:  Relatively Low Uncertainty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Speed</a:t>
            </a:r>
          </a:p>
          <a:p>
            <a:pPr lvl="1"/>
            <a:r>
              <a:rPr lang="en-US" altLang="ko-KR" sz="1800" dirty="0" err="1" smtClean="0"/>
              <a:t>OctoMap</a:t>
            </a:r>
            <a:r>
              <a:rPr lang="en-US" altLang="ko-KR" sz="1800" dirty="0" smtClean="0"/>
              <a:t>: 39.7491 sec</a:t>
            </a:r>
          </a:p>
          <a:p>
            <a:pPr lvl="1"/>
            <a:r>
              <a:rPr lang="en-US" altLang="ko-KR" sz="1800" dirty="0" err="1" smtClean="0"/>
              <a:t>OctoMap</a:t>
            </a:r>
            <a:r>
              <a:rPr lang="en-US" altLang="ko-KR" sz="1800" dirty="0" smtClean="0"/>
              <a:t> – Batch: 2.221 </a:t>
            </a:r>
            <a:r>
              <a:rPr lang="en-US" altLang="ko-KR" sz="1800" dirty="0" err="1" smtClean="0"/>
              <a:t>hr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OctoMap</a:t>
            </a:r>
            <a:r>
              <a:rPr lang="en-US" altLang="ko-KR" sz="1800" dirty="0" smtClean="0"/>
              <a:t> – </a:t>
            </a:r>
            <a:r>
              <a:rPr lang="en-US" altLang="ko-KR" sz="1800" dirty="0" err="1" smtClean="0"/>
              <a:t>iBCM</a:t>
            </a:r>
            <a:r>
              <a:rPr lang="en-US" altLang="ko-KR" sz="1800" dirty="0" smtClean="0"/>
              <a:t>: 4489.4 sec(prediction) + 0.2496 sec(fusion) = 1.247 </a:t>
            </a:r>
            <a:r>
              <a:rPr lang="en-US" altLang="ko-KR" sz="1800" dirty="0" err="1" smtClean="0"/>
              <a:t>hr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OctoMap</a:t>
            </a:r>
            <a:r>
              <a:rPr lang="en-US" altLang="ko-KR" sz="1800" dirty="0" smtClean="0"/>
              <a:t> – BCM:  4272.9 sec(prediction) + 11.310 sec(fusion) = 1.190 </a:t>
            </a:r>
            <a:r>
              <a:rPr lang="en-US" altLang="ko-KR" sz="1800" dirty="0" err="1" smtClean="0"/>
              <a:t>hr</a:t>
            </a:r>
            <a:endParaRPr lang="en-US" altLang="ko-KR" sz="1800" dirty="0" smtClean="0"/>
          </a:p>
          <a:p>
            <a:endParaRPr lang="en-US" altLang="ko-KR" sz="500" dirty="0" smtClean="0"/>
          </a:p>
          <a:p>
            <a:r>
              <a:rPr lang="en-US" altLang="ko-KR" sz="2000" dirty="0" smtClean="0"/>
              <a:t>Conclusion</a:t>
            </a:r>
          </a:p>
          <a:p>
            <a:pPr lvl="1"/>
            <a:r>
              <a:rPr lang="en-US" altLang="ko-KR" sz="1800" dirty="0" smtClean="0"/>
              <a:t>Expectation: </a:t>
            </a:r>
            <a:r>
              <a:rPr lang="en-US" altLang="ko-KR" sz="1800" dirty="0" err="1" smtClean="0"/>
              <a:t>GPMap</a:t>
            </a:r>
            <a:r>
              <a:rPr lang="en-US" altLang="ko-KR" sz="1800" dirty="0" smtClean="0"/>
              <a:t> – </a:t>
            </a:r>
            <a:r>
              <a:rPr lang="en-US" altLang="ko-KR" sz="1800" dirty="0" err="1" smtClean="0"/>
              <a:t>iBCM</a:t>
            </a:r>
            <a:r>
              <a:rPr lang="en-US" altLang="ko-KR" sz="1800" dirty="0" smtClean="0"/>
              <a:t> is balanced in both accuracy and speed.</a:t>
            </a:r>
          </a:p>
          <a:p>
            <a:pPr lvl="1"/>
            <a:r>
              <a:rPr lang="en-US" altLang="ko-KR" sz="1800" dirty="0" smtClean="0"/>
              <a:t>Actual Result: </a:t>
            </a:r>
            <a:r>
              <a:rPr lang="en-US" altLang="ko-KR" sz="1800" dirty="0" err="1" smtClean="0"/>
              <a:t>GPMap</a:t>
            </a:r>
            <a:r>
              <a:rPr lang="en-US" altLang="ko-KR" sz="1800" dirty="0" smtClean="0"/>
              <a:t> – BCM is better??? (Need more experiments)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6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303</Words>
  <Application>Microsoft Office PowerPoint</Application>
  <PresentationFormat>화면 슬라이드 쇼(4:3)</PresentationFormat>
  <Paragraphs>61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Incremental GPMap</vt:lpstr>
      <vt:lpstr>Incremental Update – OctoMap</vt:lpstr>
      <vt:lpstr>Incremental Update – GPMap + iBCM</vt:lpstr>
      <vt:lpstr>Incremental Update – GPMap + iBCM Surface</vt:lpstr>
      <vt:lpstr>Comparison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GPMap: Incremental GPMap</dc:title>
  <dc:creator>SoohwanKim</dc:creator>
  <cp:lastModifiedBy>SoohwanKim</cp:lastModifiedBy>
  <cp:revision>23</cp:revision>
  <dcterms:created xsi:type="dcterms:W3CDTF">2014-08-27T17:08:53Z</dcterms:created>
  <dcterms:modified xsi:type="dcterms:W3CDTF">2014-08-28T03:33:42Z</dcterms:modified>
</cp:coreProperties>
</file>