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67"/>
  </p:normalViewPr>
  <p:slideViewPr>
    <p:cSldViewPr snapToGrid="0" snapToObjects="1">
      <p:cViewPr>
        <p:scale>
          <a:sx n="90" d="100"/>
          <a:sy n="90" d="100"/>
        </p:scale>
        <p:origin x="244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3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A31-5820-614A-9D16-8F4F9317ADA4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2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73F4E-838C-1846-8895-C286A6767BB6}"/>
              </a:ext>
            </a:extLst>
          </p:cNvPr>
          <p:cNvSpPr txBox="1"/>
          <p:nvPr/>
        </p:nvSpPr>
        <p:spPr>
          <a:xfrm>
            <a:off x="2316158" y="1324851"/>
            <a:ext cx="3130710" cy="318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File containing Model Variables opened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127E3-52A8-C94F-B65C-CF70A1DFF37C}"/>
              </a:ext>
            </a:extLst>
          </p:cNvPr>
          <p:cNvSpPr txBox="1"/>
          <p:nvPr/>
        </p:nvSpPr>
        <p:spPr>
          <a:xfrm>
            <a:off x="2317952" y="2346506"/>
            <a:ext cx="71154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Parsing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FA34F-B08B-FA4A-8236-9C6ADFA65C17}"/>
              </a:ext>
            </a:extLst>
          </p:cNvPr>
          <p:cNvSpPr txBox="1"/>
          <p:nvPr/>
        </p:nvSpPr>
        <p:spPr>
          <a:xfrm>
            <a:off x="2317951" y="2951829"/>
            <a:ext cx="120353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Component </a:t>
            </a:r>
          </a:p>
          <a:p>
            <a:r>
              <a:rPr lang="en-GB" sz="1400" dirty="0"/>
              <a:t>properties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4BEAA-A397-8649-9786-EBAF73696B66}"/>
              </a:ext>
            </a:extLst>
          </p:cNvPr>
          <p:cNvSpPr txBox="1"/>
          <p:nvPr/>
        </p:nvSpPr>
        <p:spPr>
          <a:xfrm>
            <a:off x="4336279" y="2366584"/>
            <a:ext cx="221060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Update chamber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E5AD9-9EA7-E944-B7DC-50F1AB6A4EC9}"/>
              </a:ext>
            </a:extLst>
          </p:cNvPr>
          <p:cNvSpPr txBox="1"/>
          <p:nvPr/>
        </p:nvSpPr>
        <p:spPr>
          <a:xfrm>
            <a:off x="4336996" y="3397864"/>
            <a:ext cx="2209887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Integration of:</a:t>
            </a:r>
          </a:p>
          <a:p>
            <a:r>
              <a:rPr lang="en-GB" sz="1400" dirty="0"/>
              <a:t>Gas-phase photochemistry</a:t>
            </a:r>
          </a:p>
          <a:p>
            <a:r>
              <a:rPr lang="en-GB" sz="1400" dirty="0"/>
              <a:t>Gas-particle partitioning</a:t>
            </a:r>
          </a:p>
          <a:p>
            <a:r>
              <a:rPr lang="en-GB" sz="1400" dirty="0"/>
              <a:t>Gas-wall partitioning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A9942-8926-B944-854C-48573B2DA7F2}"/>
              </a:ext>
            </a:extLst>
          </p:cNvPr>
          <p:cNvSpPr txBox="1"/>
          <p:nvPr/>
        </p:nvSpPr>
        <p:spPr>
          <a:xfrm>
            <a:off x="4336958" y="4544769"/>
            <a:ext cx="2220558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Moving-centre structure</a:t>
            </a:r>
          </a:p>
          <a:p>
            <a:r>
              <a:rPr lang="en-GB" sz="1400" dirty="0"/>
              <a:t>Coagulation</a:t>
            </a:r>
          </a:p>
          <a:p>
            <a:r>
              <a:rPr lang="en-GB" sz="1400" dirty="0"/>
              <a:t>Particle loss to walls</a:t>
            </a:r>
          </a:p>
          <a:p>
            <a:r>
              <a:rPr lang="en-GB" sz="1400" dirty="0"/>
              <a:t>Nucleation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FAE83-4CF6-624A-836C-ECD9D4B444AB}"/>
              </a:ext>
            </a:extLst>
          </p:cNvPr>
          <p:cNvSpPr txBox="1"/>
          <p:nvPr/>
        </p:nvSpPr>
        <p:spPr>
          <a:xfrm>
            <a:off x="2335017" y="4916185"/>
            <a:ext cx="116589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Results saved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4C84B-F8D4-8D40-8F52-DC95D27007EC}"/>
              </a:ext>
            </a:extLst>
          </p:cNvPr>
          <p:cNvSpPr txBox="1"/>
          <p:nvPr/>
        </p:nvSpPr>
        <p:spPr>
          <a:xfrm>
            <a:off x="40105" y="1316411"/>
            <a:ext cx="194264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Model Variables .txt File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4531A-0D42-E24A-ACE3-B11894652F21}"/>
              </a:ext>
            </a:extLst>
          </p:cNvPr>
          <p:cNvCxnSpPr>
            <a:cxnSpLocks/>
          </p:cNvCxnSpPr>
          <p:nvPr/>
        </p:nvCxnSpPr>
        <p:spPr>
          <a:xfrm>
            <a:off x="2213339" y="160114"/>
            <a:ext cx="0" cy="620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7DE91B-B0FB-784B-A655-C62E496FCB22}"/>
              </a:ext>
            </a:extLst>
          </p:cNvPr>
          <p:cNvSpPr txBox="1"/>
          <p:nvPr/>
        </p:nvSpPr>
        <p:spPr>
          <a:xfrm>
            <a:off x="2213339" y="184333"/>
            <a:ext cx="444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Software 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97040-E57C-2046-918B-970153F55795}"/>
              </a:ext>
            </a:extLst>
          </p:cNvPr>
          <p:cNvSpPr txBox="1"/>
          <p:nvPr/>
        </p:nvSpPr>
        <p:spPr>
          <a:xfrm>
            <a:off x="40106" y="175816"/>
            <a:ext cx="2153162" cy="34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GUI Button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78628-BDC6-C147-A4C5-438C8184ADAF}"/>
              </a:ext>
            </a:extLst>
          </p:cNvPr>
          <p:cNvCxnSpPr>
            <a:cxnSpLocks/>
          </p:cNvCxnSpPr>
          <p:nvPr/>
        </p:nvCxnSpPr>
        <p:spPr>
          <a:xfrm>
            <a:off x="40105" y="547597"/>
            <a:ext cx="8975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D079ED-93B2-D04A-9646-50720C29E077}"/>
              </a:ext>
            </a:extLst>
          </p:cNvPr>
          <p:cNvSpPr txBox="1"/>
          <p:nvPr/>
        </p:nvSpPr>
        <p:spPr>
          <a:xfrm>
            <a:off x="2332717" y="5962245"/>
            <a:ext cx="241636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Standard result plot generated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ECE8F-67B3-7E43-8A32-EDB4F987D6EC}"/>
              </a:ext>
            </a:extLst>
          </p:cNvPr>
          <p:cNvSpPr txBox="1"/>
          <p:nvPr/>
        </p:nvSpPr>
        <p:spPr>
          <a:xfrm>
            <a:off x="40105" y="5969563"/>
            <a:ext cx="103752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Plot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F145-36A5-7640-9D9B-5B7F122E3688}"/>
              </a:ext>
            </a:extLst>
          </p:cNvPr>
          <p:cNvSpPr txBox="1"/>
          <p:nvPr/>
        </p:nvSpPr>
        <p:spPr>
          <a:xfrm>
            <a:off x="40105" y="2322671"/>
            <a:ext cx="162833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Start the 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6EF76-DBD0-AD4B-9080-7DCE992344FB}"/>
              </a:ext>
            </a:extLst>
          </p:cNvPr>
          <p:cNvSpPr txBox="1"/>
          <p:nvPr/>
        </p:nvSpPr>
        <p:spPr>
          <a:xfrm>
            <a:off x="2316266" y="613653"/>
            <a:ext cx="313060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File containing chemical scheme opened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36154-3BEB-924B-AF9B-0C1D33DC6F98}"/>
              </a:ext>
            </a:extLst>
          </p:cNvPr>
          <p:cNvSpPr txBox="1"/>
          <p:nvPr/>
        </p:nvSpPr>
        <p:spPr>
          <a:xfrm>
            <a:off x="40105" y="613653"/>
            <a:ext cx="204254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Chemical Scheme .txt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B4B04-272B-A24A-8909-B254FB4FED4D}"/>
              </a:ext>
            </a:extLst>
          </p:cNvPr>
          <p:cNvSpPr txBox="1"/>
          <p:nvPr/>
        </p:nvSpPr>
        <p:spPr>
          <a:xfrm>
            <a:off x="41442" y="971307"/>
            <a:ext cx="210839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Chemical Scheme .xml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5283DA-3358-9D45-A2F9-457F1172A633}"/>
              </a:ext>
            </a:extLst>
          </p:cNvPr>
          <p:cNvSpPr txBox="1"/>
          <p:nvPr/>
        </p:nvSpPr>
        <p:spPr>
          <a:xfrm>
            <a:off x="2313771" y="972469"/>
            <a:ext cx="42609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File containing component identifier conversion opened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33A2F4-59F0-C547-94A3-8E633546A255}"/>
              </a:ext>
            </a:extLst>
          </p:cNvPr>
          <p:cNvSpPr txBox="1"/>
          <p:nvPr/>
        </p:nvSpPr>
        <p:spPr>
          <a:xfrm>
            <a:off x="6677502" y="192639"/>
            <a:ext cx="2471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Temporal Resolution Notes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8910A1-C78E-7249-B49E-26910A357F8D}"/>
              </a:ext>
            </a:extLst>
          </p:cNvPr>
          <p:cNvCxnSpPr>
            <a:cxnSpLocks/>
          </p:cNvCxnSpPr>
          <p:nvPr/>
        </p:nvCxnSpPr>
        <p:spPr>
          <a:xfrm>
            <a:off x="6657431" y="147240"/>
            <a:ext cx="18381" cy="621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389025-4F08-4848-AA74-E577EFBD7594}"/>
              </a:ext>
            </a:extLst>
          </p:cNvPr>
          <p:cNvCxnSpPr>
            <a:cxnSpLocks/>
          </p:cNvCxnSpPr>
          <p:nvPr/>
        </p:nvCxnSpPr>
        <p:spPr>
          <a:xfrm>
            <a:off x="40105" y="2206201"/>
            <a:ext cx="89354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29F40B-D2E5-7243-9BC8-FCB9BD2B4A79}"/>
              </a:ext>
            </a:extLst>
          </p:cNvPr>
          <p:cNvCxnSpPr>
            <a:cxnSpLocks/>
          </p:cNvCxnSpPr>
          <p:nvPr/>
        </p:nvCxnSpPr>
        <p:spPr>
          <a:xfrm>
            <a:off x="40105" y="5798976"/>
            <a:ext cx="89755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76EA5-B089-F541-8999-95200403B05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671277" y="1632628"/>
            <a:ext cx="2446" cy="7138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402147-87D4-4446-915E-733677F46F66}"/>
              </a:ext>
            </a:extLst>
          </p:cNvPr>
          <p:cNvCxnSpPr>
            <a:cxnSpLocks/>
          </p:cNvCxnSpPr>
          <p:nvPr/>
        </p:nvCxnSpPr>
        <p:spPr>
          <a:xfrm>
            <a:off x="2671277" y="2688998"/>
            <a:ext cx="0" cy="26283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23E11B-1B28-AD40-BB10-5F4911A684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11154" y="2707916"/>
            <a:ext cx="985308" cy="306350"/>
          </a:xfrm>
          <a:prstGeom prst="bentConnector3">
            <a:avLst>
              <a:gd name="adj1" fmla="val -17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D601FD-4F07-9840-8206-F06C5BE5F1D7}"/>
              </a:ext>
            </a:extLst>
          </p:cNvPr>
          <p:cNvCxnSpPr>
            <a:cxnSpLocks/>
          </p:cNvCxnSpPr>
          <p:nvPr/>
        </p:nvCxnSpPr>
        <p:spPr>
          <a:xfrm>
            <a:off x="4267790" y="4107722"/>
            <a:ext cx="5632" cy="67478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2BA14E6-07B6-594C-8821-0F13B76174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22433" y="3777212"/>
            <a:ext cx="3195233" cy="333824"/>
          </a:xfrm>
          <a:prstGeom prst="bentConnector3">
            <a:avLst>
              <a:gd name="adj1" fmla="val 2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97E5F1-238B-A24D-8E6A-51FE91552E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21486" y="3213439"/>
            <a:ext cx="4197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7D598E3-D6AB-764A-8345-0AD8DAB46A7D}"/>
              </a:ext>
            </a:extLst>
          </p:cNvPr>
          <p:cNvCxnSpPr>
            <a:cxnSpLocks/>
          </p:cNvCxnSpPr>
          <p:nvPr/>
        </p:nvCxnSpPr>
        <p:spPr>
          <a:xfrm flipH="1">
            <a:off x="3534617" y="5085462"/>
            <a:ext cx="416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D05E6AD-0380-5549-BC60-57362BAEA511}"/>
              </a:ext>
            </a:extLst>
          </p:cNvPr>
          <p:cNvSpPr txBox="1"/>
          <p:nvPr/>
        </p:nvSpPr>
        <p:spPr>
          <a:xfrm rot="16200000">
            <a:off x="2566280" y="3804812"/>
            <a:ext cx="305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loop through user-defined time interval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199F36-E827-244B-B1E5-F10FDC42A9BE}"/>
              </a:ext>
            </a:extLst>
          </p:cNvPr>
          <p:cNvSpPr txBox="1"/>
          <p:nvPr/>
        </p:nvSpPr>
        <p:spPr>
          <a:xfrm>
            <a:off x="6657431" y="613653"/>
            <a:ext cx="240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 sets the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CC7A29-4E67-654B-BCF4-1A00FAEA7F4A}"/>
              </a:ext>
            </a:extLst>
          </p:cNvPr>
          <p:cNvSpPr txBox="1"/>
          <p:nvPr/>
        </p:nvSpPr>
        <p:spPr>
          <a:xfrm>
            <a:off x="6755827" y="880482"/>
            <a:ext cx="1983492" cy="3077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model loop time interval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710A5E-DE23-724E-90DC-46E039466372}"/>
              </a:ext>
            </a:extLst>
          </p:cNvPr>
          <p:cNvSpPr txBox="1"/>
          <p:nvPr/>
        </p:nvSpPr>
        <p:spPr>
          <a:xfrm>
            <a:off x="6675812" y="1159789"/>
            <a:ext cx="2360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and the tolerances for integration that determine the adaptive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910B29-CCA8-9E41-B71F-ED08145FBF8E}"/>
              </a:ext>
            </a:extLst>
          </p:cNvPr>
          <p:cNvSpPr txBox="1"/>
          <p:nvPr/>
        </p:nvSpPr>
        <p:spPr>
          <a:xfrm>
            <a:off x="6755827" y="1857147"/>
            <a:ext cx="171553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integration time step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7FC724-0894-DD40-BCAE-5DA4B52FB74C}"/>
              </a:ext>
            </a:extLst>
          </p:cNvPr>
          <p:cNvCxnSpPr>
            <a:cxnSpLocks/>
          </p:cNvCxnSpPr>
          <p:nvPr/>
        </p:nvCxnSpPr>
        <p:spPr>
          <a:xfrm>
            <a:off x="2677733" y="5257886"/>
            <a:ext cx="2446" cy="7138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920D29D-51E0-074C-A719-65B59489AD10}"/>
              </a:ext>
            </a:extLst>
          </p:cNvPr>
          <p:cNvSpPr txBox="1"/>
          <p:nvPr/>
        </p:nvSpPr>
        <p:spPr>
          <a:xfrm>
            <a:off x="6780117" y="3387751"/>
            <a:ext cx="2152203" cy="9541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integration time step is adaptive depending on tolerances and problem stiffness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4ECD76-125F-6B48-B7E4-6D4ECACC57C4}"/>
              </a:ext>
            </a:extLst>
          </p:cNvPr>
          <p:cNvSpPr txBox="1"/>
          <p:nvPr/>
        </p:nvSpPr>
        <p:spPr>
          <a:xfrm>
            <a:off x="6715722" y="2392381"/>
            <a:ext cx="2259835" cy="310854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model loop time interval for non-integration steps is constant unless adapted by moving-centre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3559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121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O'Meara</dc:creator>
  <cp:lastModifiedBy>Simon O'Meara</cp:lastModifiedBy>
  <cp:revision>13</cp:revision>
  <dcterms:created xsi:type="dcterms:W3CDTF">2020-04-29T11:00:37Z</dcterms:created>
  <dcterms:modified xsi:type="dcterms:W3CDTF">2020-04-29T13:52:40Z</dcterms:modified>
</cp:coreProperties>
</file>