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8"/>
            <a:ext cx="5683752" cy="10929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8569" y="2144022"/>
            <a:ext cx="1999470" cy="1999470"/>
            <a:chOff x="7948569" y="2144022"/>
            <a:chExt cx="1999470" cy="19994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569" y="2144022"/>
              <a:ext cx="1999470" cy="19994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9106" y="2855078"/>
            <a:ext cx="1207131" cy="6687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8569" y="5382117"/>
            <a:ext cx="1999470" cy="1999470"/>
            <a:chOff x="7948569" y="5382117"/>
            <a:chExt cx="1999470" cy="19994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569" y="5382117"/>
              <a:ext cx="1999470" cy="19994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48569" y="7001165"/>
            <a:ext cx="1999470" cy="1999470"/>
            <a:chOff x="7948569" y="7001165"/>
            <a:chExt cx="1999470" cy="19994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8569" y="7001165"/>
              <a:ext cx="1999470" cy="19994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5078" y="2086880"/>
            <a:ext cx="1524023" cy="13672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1744" y="2632544"/>
            <a:ext cx="5803392" cy="3639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500" y="4375377"/>
            <a:ext cx="5900797" cy="21717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6595" y="3773206"/>
            <a:ext cx="5811431" cy="740571"/>
            <a:chOff x="1156595" y="3773206"/>
            <a:chExt cx="5811431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595" y="3773206"/>
              <a:ext cx="5811431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48569" y="3763069"/>
            <a:ext cx="1999470" cy="1999470"/>
            <a:chOff x="7948569" y="3763069"/>
            <a:chExt cx="1999470" cy="19994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8569" y="3763069"/>
              <a:ext cx="1999470" cy="19994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70986" y="1964935"/>
            <a:ext cx="1899251" cy="83597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83239" y="2494486"/>
            <a:ext cx="4355200" cy="167525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90001" y="3510515"/>
            <a:ext cx="5869523" cy="13532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99339" y="3016437"/>
            <a:ext cx="5811431" cy="740571"/>
            <a:chOff x="10899339" y="3016437"/>
            <a:chExt cx="5811431" cy="740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9339" y="3016437"/>
              <a:ext cx="5811431" cy="74057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32312" y="4563344"/>
            <a:ext cx="1500819" cy="66878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41963" y="6093173"/>
            <a:ext cx="1680124" cy="66878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41963" y="7442926"/>
            <a:ext cx="1680124" cy="12139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42219" y="6526828"/>
            <a:ext cx="6171429" cy="2473807"/>
            <a:chOff x="1142219" y="6526828"/>
            <a:chExt cx="6171429" cy="247380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2219" y="6526828"/>
              <a:ext cx="6171429" cy="24738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33753" y="4954502"/>
            <a:ext cx="6171429" cy="4046133"/>
            <a:chOff x="10733753" y="4954502"/>
            <a:chExt cx="6171429" cy="40461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33753" y="4954502"/>
              <a:ext cx="6171429" cy="40461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412" y="743858"/>
            <a:ext cx="9239471" cy="1092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8569" y="2144022"/>
            <a:ext cx="1999470" cy="1999470"/>
            <a:chOff x="7948569" y="2144022"/>
            <a:chExt cx="1999470" cy="199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8569" y="2144022"/>
              <a:ext cx="1999470" cy="19994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98630" y="2855078"/>
            <a:ext cx="1207131" cy="6687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8569" y="5382117"/>
            <a:ext cx="1999470" cy="1999470"/>
            <a:chOff x="7948569" y="5382117"/>
            <a:chExt cx="1999470" cy="19994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8569" y="5382117"/>
              <a:ext cx="1999470" cy="19994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8569" y="7001165"/>
            <a:ext cx="1999470" cy="1999470"/>
            <a:chOff x="7948569" y="7001165"/>
            <a:chExt cx="1999470" cy="19994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8569" y="7001165"/>
              <a:ext cx="1999470" cy="19994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5078" y="2086878"/>
            <a:ext cx="2124261" cy="8359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1744" y="2632544"/>
            <a:ext cx="4526733" cy="7552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4125" y="3718915"/>
            <a:ext cx="5491229" cy="2503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9092" y="3143757"/>
            <a:ext cx="5811431" cy="740571"/>
            <a:chOff x="1099092" y="3143757"/>
            <a:chExt cx="5811431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9092" y="3143757"/>
              <a:ext cx="5811431" cy="740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48569" y="3763069"/>
            <a:ext cx="1999470" cy="1999470"/>
            <a:chOff x="7948569" y="3763069"/>
            <a:chExt cx="1999470" cy="19994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8569" y="3763069"/>
              <a:ext cx="1999470" cy="19994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70954" y="1964935"/>
            <a:ext cx="3748218" cy="8359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83239" y="2494486"/>
            <a:ext cx="5829703" cy="20026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90001" y="3915001"/>
            <a:ext cx="5809026" cy="33217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56217" y="3281817"/>
            <a:ext cx="5811431" cy="740571"/>
            <a:chOff x="10856217" y="3281817"/>
            <a:chExt cx="5811431" cy="740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6217" y="3281817"/>
              <a:ext cx="5811431" cy="740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32312" y="4563344"/>
            <a:ext cx="1500819" cy="66878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41963" y="6093173"/>
            <a:ext cx="1680124" cy="66878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41963" y="7442926"/>
            <a:ext cx="1680124" cy="12139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66626" y="5482746"/>
            <a:ext cx="4813889" cy="4150916"/>
            <a:chOff x="1866626" y="5482746"/>
            <a:chExt cx="4813889" cy="41509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6626" y="5482746"/>
              <a:ext cx="4813889" cy="41509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28095" y="6782949"/>
            <a:ext cx="6171429" cy="2620202"/>
            <a:chOff x="10928095" y="6782949"/>
            <a:chExt cx="6171429" cy="262020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28095" y="6782949"/>
              <a:ext cx="6171429" cy="2620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8"/>
            <a:ext cx="1460810" cy="10929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9990" y="1577393"/>
            <a:ext cx="4402613" cy="8359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5115" y="2186963"/>
            <a:ext cx="8872392" cy="820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562" y="3222120"/>
            <a:ext cx="18290839" cy="7063594"/>
            <a:chOff x="-2562" y="3222120"/>
            <a:chExt cx="18290839" cy="7063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62" y="3222120"/>
              <a:ext cx="18290839" cy="70635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7906" y="5302335"/>
            <a:ext cx="2452008" cy="8359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00763" y="6995610"/>
            <a:ext cx="7711708" cy="24559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35020" y="6009139"/>
            <a:ext cx="3648920" cy="518179"/>
            <a:chOff x="9935020" y="6009139"/>
            <a:chExt cx="3648920" cy="5181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020" y="6009139"/>
              <a:ext cx="3648920" cy="5181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2668" y="6052363"/>
            <a:ext cx="2653905" cy="5573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8411" y="7221601"/>
            <a:ext cx="8576192" cy="2455940"/>
            <a:chOff x="214112" y="7221600"/>
            <a:chExt cx="9420491" cy="28356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112" y="7221600"/>
              <a:ext cx="9420491" cy="2835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411" y="4384336"/>
            <a:ext cx="8638397" cy="2384327"/>
            <a:chOff x="151907" y="4384336"/>
            <a:chExt cx="9544902" cy="23843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907" y="4384336"/>
              <a:ext cx="9544902" cy="2384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kimsoosoo0928@gmail.com</cp:lastModifiedBy>
  <cp:revision>4</cp:revision>
  <dcterms:created xsi:type="dcterms:W3CDTF">2021-08-31T01:02:15Z</dcterms:created>
  <dcterms:modified xsi:type="dcterms:W3CDTF">2021-08-31T03:19:23Z</dcterms:modified>
</cp:coreProperties>
</file>