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71" r:id="rId3"/>
    <p:sldId id="257" r:id="rId4"/>
    <p:sldId id="258" r:id="rId5"/>
    <p:sldId id="259" r:id="rId6"/>
    <p:sldId id="260" r:id="rId7"/>
    <p:sldId id="261" r:id="rId8"/>
    <p:sldId id="262" r:id="rId9"/>
    <p:sldId id="264" r:id="rId10"/>
    <p:sldId id="269" r:id="rId11"/>
    <p:sldId id="263"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28" autoAdjust="0"/>
  </p:normalViewPr>
  <p:slideViewPr>
    <p:cSldViewPr>
      <p:cViewPr>
        <p:scale>
          <a:sx n="82" d="100"/>
          <a:sy n="82" d="100"/>
        </p:scale>
        <p:origin x="-240" y="1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17-09-2025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17-Sep-25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17-Sep-25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17-Sep-25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17-Sep-25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17-Sep-25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17-Sep-25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a:t>
            </a:r>
            <a:r>
              <a:rPr lang="en-IN" sz="2400" dirty="0" smtClean="0"/>
              <a:t>:</a:t>
            </a:r>
            <a:r>
              <a:rPr lang="en-IN" sz="2400" dirty="0" err="1" smtClean="0"/>
              <a:t>Thanga</a:t>
            </a:r>
            <a:r>
              <a:rPr lang="en-IN" sz="2400" dirty="0" smtClean="0"/>
              <a:t> </a:t>
            </a:r>
            <a:r>
              <a:rPr lang="en-IN" sz="2400" dirty="0" err="1" smtClean="0"/>
              <a:t>Sornam.R</a:t>
            </a:r>
            <a:endParaRPr lang="en-US" sz="2400" dirty="0"/>
          </a:p>
          <a:p>
            <a:r>
              <a:rPr lang="en-US" sz="2400" dirty="0"/>
              <a:t>REGISTER NO AND NMID: </a:t>
            </a:r>
            <a:r>
              <a:rPr lang="en-IN" sz="2400" dirty="0" smtClean="0"/>
              <a:t>24133111802522030 asanm311028</a:t>
            </a:r>
            <a:endParaRPr lang="en-US" sz="2400" dirty="0">
              <a:cs typeface="Calibri"/>
            </a:endParaRPr>
          </a:p>
          <a:p>
            <a:r>
              <a:rPr lang="en-US" sz="2400" dirty="0"/>
              <a:t>DEPARTMENT: </a:t>
            </a:r>
            <a:r>
              <a:rPr lang="en-IN" sz="2400" dirty="0" err="1" smtClean="0"/>
              <a:t>B.Sc.Computer</a:t>
            </a:r>
            <a:r>
              <a:rPr lang="en-IN" sz="2400" dirty="0" smtClean="0"/>
              <a:t> Science</a:t>
            </a:r>
            <a:endParaRPr lang="en-US" sz="2400" dirty="0"/>
          </a:p>
          <a:p>
            <a:r>
              <a:rPr lang="en-US" sz="2400" dirty="0"/>
              <a:t>COLLEGE: </a:t>
            </a:r>
            <a:r>
              <a:rPr lang="en-IN" sz="2400" dirty="0" smtClean="0"/>
              <a:t>ST.CHARLES COLLEGE OF ARTS AND SCIENCE ERAIYUR</a:t>
            </a:r>
            <a:endParaRPr lang="en-IN" sz="2400" dirty="0"/>
          </a:p>
          <a:p>
            <a:r>
              <a:rPr lang="en-IN" sz="2400" dirty="0" smtClean="0"/>
              <a:t>UNIVERSITY:ANNAMALAI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xmlns="" id="{08A14C95-DD88-C41C-9ECD-95CDA83CA646}"/>
              </a:ext>
            </a:extLst>
          </p:cNvPr>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xmlns="" id="{ED9E97C4-2A9B-F7D7-D1D2-6F7E18AFA5D8}"/>
              </a:ext>
            </a:extLst>
          </p:cNvPr>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Link:</a:t>
            </a:r>
            <a:endParaRPr lang="en-US" dirty="0"/>
          </a:p>
        </p:txBody>
      </p:sp>
      <p:sp>
        <p:nvSpPr>
          <p:cNvPr id="3" name="Text Placeholder 2"/>
          <p:cNvSpPr>
            <a:spLocks noGrp="1"/>
          </p:cNvSpPr>
          <p:nvPr>
            <p:ph type="body" idx="1"/>
          </p:nvPr>
        </p:nvSpPr>
        <p:spPr>
          <a:xfrm>
            <a:off x="2438400" y="3124200"/>
            <a:ext cx="10972800" cy="276999"/>
          </a:xfrm>
        </p:spPr>
        <p:txBody>
          <a:bodyPr/>
          <a:lstStyle/>
          <a:p>
            <a:r>
              <a:rPr lang="en-US" dirty="0"/>
              <a:t>https://github.com/kimsorna07-ops/Basic-</a:t>
            </a:r>
          </a:p>
        </p:txBody>
      </p:sp>
    </p:spTree>
    <p:extLst>
      <p:ext uri="{BB962C8B-B14F-4D97-AF65-F5344CB8AC3E}">
        <p14:creationId xmlns:p14="http://schemas.microsoft.com/office/powerpoint/2010/main" val="3015838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30A150F-3EAE-D479-8200-B9D2E9090FA3}"/>
              </a:ext>
            </a:extLst>
          </p:cNvPr>
          <p:cNvSpPr txBox="1"/>
          <p:nvPr/>
        </p:nvSpPr>
        <p:spPr>
          <a:xfrm>
            <a:off x="3048354" y="2691396"/>
            <a:ext cx="6096706" cy="1477328"/>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190046A9-F3F8-3748-62E2-D85A17DB70B3}"/>
              </a:ext>
            </a:extLst>
          </p:cNvPr>
          <p:cNvSpPr txBox="1"/>
          <p:nvPr/>
        </p:nvSpPr>
        <p:spPr>
          <a:xfrm>
            <a:off x="3050038" y="2280950"/>
            <a:ext cx="6100074" cy="2308324"/>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5" name="TextBox 14">
            <a:extLst>
              <a:ext uri="{FF2B5EF4-FFF2-40B4-BE49-F238E27FC236}">
                <a16:creationId xmlns:a16="http://schemas.microsoft.com/office/drawing/2014/main" xmlns="" id="{99824CEF-9865-713F-DDFE-75DFB97E8B83}"/>
              </a:ext>
            </a:extLst>
          </p:cNvPr>
          <p:cNvSpPr txBox="1"/>
          <p:nvPr/>
        </p:nvSpPr>
        <p:spPr>
          <a:xfrm>
            <a:off x="3050038" y="2696448"/>
            <a:ext cx="6100074" cy="1477328"/>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xmlns="" id="{533FC910-230C-7FF1-F9FE-0CE89A007472}"/>
              </a:ext>
            </a:extLst>
          </p:cNvPr>
          <p:cNvSpPr txBox="1"/>
          <p:nvPr/>
        </p:nvSpPr>
        <p:spPr>
          <a:xfrm>
            <a:off x="3050038" y="2280950"/>
            <a:ext cx="6100074" cy="2308324"/>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xmlns="" id="{37FB77E5-4BD6-30B8-0C4F-3D97DFC51E47}"/>
              </a:ext>
            </a:extLst>
          </p:cNvPr>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BD04B644-3FE8-5920-C684-497FE24D85AD}"/>
              </a:ext>
            </a:extLst>
          </p:cNvPr>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633</Words>
  <Application>Microsoft Office PowerPoint</Application>
  <PresentationFormat>Custom</PresentationFormat>
  <Paragraphs>52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GitHub Link:</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25</cp:revision>
  <dcterms:created xsi:type="dcterms:W3CDTF">2024-03-29T15:07:22Z</dcterms:created>
  <dcterms:modified xsi:type="dcterms:W3CDTF">2025-09-17T15:10:42Z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