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1"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28" autoAdjust="0"/>
  </p:normalViewPr>
  <p:slideViewPr>
    <p:cSldViewPr>
      <p:cViewPr>
        <p:scale>
          <a:sx n="82" d="100"/>
          <a:sy n="82" d="100"/>
        </p:scale>
        <p:origin x="-240"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17-Sep-25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a:t>:Amsaprasanna.p</a:t>
            </a:r>
            <a:endParaRPr lang="en-US" sz="2400" dirty="0"/>
          </a:p>
          <a:p>
            <a:r>
              <a:rPr lang="en-US" sz="2400" dirty="0"/>
              <a:t>REGISTER NO AND NMID: </a:t>
            </a:r>
            <a:r>
              <a:rPr lang="en-IN" sz="2400" dirty="0"/>
              <a:t>B80181821E87637BBF54598F9383A304</a:t>
            </a:r>
            <a:endParaRPr lang="en-US" sz="2400" dirty="0">
              <a:cs typeface="Calibri"/>
            </a:endParaRPr>
          </a:p>
          <a:p>
            <a:r>
              <a:rPr lang="en-US" sz="2400" dirty="0"/>
              <a:t>DEPARTMENT: </a:t>
            </a:r>
            <a:r>
              <a:rPr lang="en-IN" sz="2400" dirty="0"/>
              <a:t>BCA</a:t>
            </a:r>
            <a:endParaRPr lang="en-US" sz="2400" dirty="0"/>
          </a:p>
          <a:p>
            <a:r>
              <a:rPr lang="en-US" sz="2400" dirty="0"/>
              <a:t>COLLEGE: </a:t>
            </a:r>
            <a:r>
              <a:rPr lang="en-IN" sz="2400" dirty="0"/>
              <a:t>VALLIAMMAI WOMEN’S COLLEGE</a:t>
            </a:r>
          </a:p>
          <a:p>
            <a:r>
              <a:rPr lang="en-IN" sz="2400" dirty="0"/>
              <a:t>UNIVERCITY:ANNAMALAI UNIVERCITY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xmlns=""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xmlns=""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GitHub</a:t>
            </a:r>
            <a:r>
              <a:rPr lang="en-US" dirty="0" smtClean="0"/>
              <a:t> Link:</a:t>
            </a:r>
            <a:endParaRPr lang="en-US" dirty="0"/>
          </a:p>
        </p:txBody>
      </p:sp>
      <p:sp>
        <p:nvSpPr>
          <p:cNvPr id="3" name="Text Placeholder 2"/>
          <p:cNvSpPr>
            <a:spLocks noGrp="1"/>
          </p:cNvSpPr>
          <p:nvPr>
            <p:ph type="body" idx="1"/>
          </p:nvPr>
        </p:nvSpPr>
        <p:spPr>
          <a:xfrm>
            <a:off x="2438400" y="3124200"/>
            <a:ext cx="10972800" cy="276999"/>
          </a:xfrm>
        </p:spPr>
        <p:txBody>
          <a:bodyPr/>
          <a:lstStyle/>
          <a:p>
            <a:r>
              <a:rPr lang="en-US" dirty="0"/>
              <a:t>https://github.com/kimsorna07-ops/Basic-</a:t>
            </a:r>
          </a:p>
        </p:txBody>
      </p:sp>
    </p:spTree>
    <p:extLst>
      <p:ext uri="{BB962C8B-B14F-4D97-AF65-F5344CB8AC3E}">
        <p14:creationId xmlns:p14="http://schemas.microsoft.com/office/powerpoint/2010/main" val="3015838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xmlns=""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xmlns=""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xmlns=""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xmlns=""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341</TotalTime>
  <Words>626</Words>
  <Application>Microsoft Office PowerPoint</Application>
  <PresentationFormat>Custom</PresentationFormat>
  <Paragraphs>52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2025-09-17T14:56:43Z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