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D36E2-D693-4794-9F5D-1A5824516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0CE1E1-7366-42A6-8D53-17C6990B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66B57-8798-40AB-B01B-82EFF62A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AD75A-744C-4ACE-BD00-5CA85E49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5CA05-E7E2-4256-BB5F-EA4CB1DA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970CB-FC95-4AAD-BC6F-5E3D20A1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E085D0-AFD5-4B39-BF0F-41C414438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2AF04-9042-4775-BA7D-64DE1B5C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5D762-05A8-4446-BD98-8492D74D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0FDEB-B3F7-48B8-896F-7610436A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7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DE60B-3AA2-41DC-9205-3F345850A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4B5C6-19F5-462C-972C-AA9561177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CA273-748A-4660-9A9E-A4AB7C51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C3356-DB67-439C-8AD1-E3E61589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BF9D2-2284-4E43-9D30-9F23AE66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3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496C5-EBB6-47C7-B1E5-AC5670AE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F3761-ECF6-4EDF-B4DD-5BFB6C0B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52ADB-0D60-4BC7-A5A4-FE29B7CC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E6156-D4AC-4EB5-8083-9FC892A0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0785E-7DEA-4DAB-8B24-AF5C495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C2DC3-610B-4097-BDF5-1230CAA5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8AD86A-849F-4713-9F8F-D1EC73BE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751CC-3519-4FD2-B13E-763A3F7D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4F453-D8A7-4782-94D7-09A85665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FCCE0-A219-4046-9FB7-647D5A43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3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4BCCD-9FEB-4500-8A90-7C7A3843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43CE9-70EF-48EE-A915-80B158EE6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5B769D-C603-46DE-8282-63202331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D8D8C-22AC-4375-B95F-0701DDD1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7F957-7905-4D6E-A3E5-5BBF978B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32B68-7E37-4D59-A81B-E5D168A7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5D9F8-11D1-4EF9-9B5D-2A08C1FC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1CA5D-8B61-4FDF-9ABC-C061FF9C5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F846A5-CAE9-4C51-80F8-8123E2FD8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AFBB55-E0BF-4005-8EDA-C11258486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E830B1-0250-4FD1-8247-74D0E5D17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0F7007-FC82-4F32-AB62-1C3ECACA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A26AA-CAD4-41E1-BDCF-7E3850DA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BFF2DF-6B60-40FA-9173-216D671B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6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7F0A4-81E6-494A-B6C6-A83D8242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215F21-D4AB-4FE4-9CC8-99EB6CC8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5C55DE-5C5B-4D36-A177-6D6323E8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EDB1F-E51B-4C55-8B78-F30B77EA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4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6F340F-EBE2-426D-A176-C3A35987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F5E7AD-4B38-4A64-B49E-B90D4B09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F9220-8687-4EA5-91FA-86DBC040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0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CE93E-9BFE-4717-B947-FE421FCB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3E29-90E4-40F1-B4B4-CDC47B79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8E9FC-52ED-4BDC-B499-2AE416785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8AECA-54E5-4B7A-B4B1-B48B9237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EBBEB-0323-47E8-AB9A-B7FC9C80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01FE2-8EEB-4ECB-86BA-B43DA4BC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6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321F-A79F-4638-B8C5-F1DD290A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DE14F8-3354-4780-A991-0FC3F10D4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CAD1C9-D0A9-4E64-B6A6-B6B96CF9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1AA9B-DD82-461E-9156-5DFBF34C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ACAEF-C680-44E4-9813-079B2E85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44975-CD14-4BF9-9798-3117DBB6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608AB3-8517-43FB-9F44-A16A7855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87F90-4E3A-44C1-9A51-377348566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433A7-7F15-4001-94A2-58C2AC6BA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C246-3E07-43CE-89A8-A1EAB8B449D5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40875-39FF-4326-A321-92E46CDAD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0B3F3-9409-4A10-847D-DDAFD4B98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2C2F-6A7F-4C55-9098-6BC10CECD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1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5BE9283-5E9E-4749-8A11-60ECB9B6C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68482"/>
            <a:ext cx="12192000" cy="1655762"/>
          </a:xfrm>
        </p:spPr>
        <p:txBody>
          <a:bodyPr/>
          <a:lstStyle/>
          <a:p>
            <a:r>
              <a:rPr lang="en-US" altLang="ko-KR" sz="6000" dirty="0"/>
              <a:t>Flow Tracker</a:t>
            </a:r>
          </a:p>
          <a:p>
            <a:r>
              <a:rPr lang="ko-KR" altLang="en-US" dirty="0" err="1"/>
              <a:t>하수관로</a:t>
            </a:r>
            <a:r>
              <a:rPr lang="ko-KR" altLang="en-US" dirty="0"/>
              <a:t> 결함탐지 서비스</a:t>
            </a:r>
          </a:p>
        </p:txBody>
      </p:sp>
    </p:spTree>
    <p:extLst>
      <p:ext uri="{BB962C8B-B14F-4D97-AF65-F5344CB8AC3E}">
        <p14:creationId xmlns:p14="http://schemas.microsoft.com/office/powerpoint/2010/main" val="91676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BF25B41-A9B0-463F-80BE-D49BF149ABCD}"/>
              </a:ext>
            </a:extLst>
          </p:cNvPr>
          <p:cNvSpPr/>
          <p:nvPr/>
        </p:nvSpPr>
        <p:spPr>
          <a:xfrm flipH="1">
            <a:off x="293615" y="645952"/>
            <a:ext cx="11635530" cy="6031685"/>
          </a:xfrm>
          <a:custGeom>
            <a:avLst/>
            <a:gdLst>
              <a:gd name="connsiteX0" fmla="*/ 9937601 w 11635530"/>
              <a:gd name="connsiteY0" fmla="*/ 0 h 6031685"/>
              <a:gd name="connsiteX1" fmla="*/ 8637311 w 11635530"/>
              <a:gd name="connsiteY1" fmla="*/ 0 h 6031685"/>
              <a:gd name="connsiteX2" fmla="*/ 8326915 w 11635530"/>
              <a:gd name="connsiteY2" fmla="*/ 310396 h 6031685"/>
              <a:gd name="connsiteX3" fmla="*/ 8326915 w 11635530"/>
              <a:gd name="connsiteY3" fmla="*/ 402672 h 6031685"/>
              <a:gd name="connsiteX4" fmla="*/ 8315590 w 11635530"/>
              <a:gd name="connsiteY4" fmla="*/ 402672 h 6031685"/>
              <a:gd name="connsiteX5" fmla="*/ 8316316 w 11635530"/>
              <a:gd name="connsiteY5" fmla="*/ 399079 h 6031685"/>
              <a:gd name="connsiteX6" fmla="*/ 8316316 w 11635530"/>
              <a:gd name="connsiteY6" fmla="*/ 4799 h 6031685"/>
              <a:gd name="connsiteX7" fmla="*/ 7016026 w 11635530"/>
              <a:gd name="connsiteY7" fmla="*/ 4799 h 6031685"/>
              <a:gd name="connsiteX8" fmla="*/ 6705630 w 11635530"/>
              <a:gd name="connsiteY8" fmla="*/ 315195 h 6031685"/>
              <a:gd name="connsiteX9" fmla="*/ 6705630 w 11635530"/>
              <a:gd name="connsiteY9" fmla="*/ 402672 h 6031685"/>
              <a:gd name="connsiteX10" fmla="*/ 0 w 11635530"/>
              <a:gd name="connsiteY10" fmla="*/ 402672 h 6031685"/>
              <a:gd name="connsiteX11" fmla="*/ 0 w 11635530"/>
              <a:gd name="connsiteY11" fmla="*/ 6031685 h 6031685"/>
              <a:gd name="connsiteX12" fmla="*/ 11635530 w 11635530"/>
              <a:gd name="connsiteY12" fmla="*/ 6031685 h 6031685"/>
              <a:gd name="connsiteX13" fmla="*/ 11635530 w 11635530"/>
              <a:gd name="connsiteY13" fmla="*/ 402672 h 6031685"/>
              <a:gd name="connsiteX14" fmla="*/ 9935907 w 11635530"/>
              <a:gd name="connsiteY14" fmla="*/ 402672 h 6031685"/>
              <a:gd name="connsiteX15" fmla="*/ 9937601 w 11635530"/>
              <a:gd name="connsiteY15" fmla="*/ 394280 h 603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35530" h="6031685">
                <a:moveTo>
                  <a:pt x="9937601" y="0"/>
                </a:moveTo>
                <a:lnTo>
                  <a:pt x="8637311" y="0"/>
                </a:lnTo>
                <a:cubicBezTo>
                  <a:pt x="8465884" y="0"/>
                  <a:pt x="8326915" y="138969"/>
                  <a:pt x="8326915" y="310396"/>
                </a:cubicBezTo>
                <a:lnTo>
                  <a:pt x="8326915" y="402672"/>
                </a:lnTo>
                <a:lnTo>
                  <a:pt x="8315590" y="402672"/>
                </a:lnTo>
                <a:lnTo>
                  <a:pt x="8316316" y="399079"/>
                </a:lnTo>
                <a:lnTo>
                  <a:pt x="8316316" y="4799"/>
                </a:lnTo>
                <a:lnTo>
                  <a:pt x="7016026" y="4799"/>
                </a:lnTo>
                <a:cubicBezTo>
                  <a:pt x="6844599" y="4799"/>
                  <a:pt x="6705630" y="143768"/>
                  <a:pt x="6705630" y="315195"/>
                </a:cubicBezTo>
                <a:lnTo>
                  <a:pt x="6705630" y="402672"/>
                </a:lnTo>
                <a:lnTo>
                  <a:pt x="0" y="402672"/>
                </a:lnTo>
                <a:lnTo>
                  <a:pt x="0" y="6031685"/>
                </a:lnTo>
                <a:lnTo>
                  <a:pt x="11635530" y="6031685"/>
                </a:lnTo>
                <a:lnTo>
                  <a:pt x="11635530" y="402672"/>
                </a:lnTo>
                <a:lnTo>
                  <a:pt x="9935907" y="402672"/>
                </a:lnTo>
                <a:lnTo>
                  <a:pt x="9937601" y="39428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7BA159E-A0E6-4C8E-B99D-440AD85C5F5D}"/>
              </a:ext>
            </a:extLst>
          </p:cNvPr>
          <p:cNvSpPr/>
          <p:nvPr/>
        </p:nvSpPr>
        <p:spPr>
          <a:xfrm flipH="1">
            <a:off x="360727" y="645952"/>
            <a:ext cx="11543251" cy="5972962"/>
          </a:xfrm>
          <a:custGeom>
            <a:avLst/>
            <a:gdLst>
              <a:gd name="connsiteX0" fmla="*/ 11543251 w 11543251"/>
              <a:gd name="connsiteY0" fmla="*/ 0 h 5972962"/>
              <a:gd name="connsiteX1" fmla="*/ 10242961 w 11543251"/>
              <a:gd name="connsiteY1" fmla="*/ 0 h 5972962"/>
              <a:gd name="connsiteX2" fmla="*/ 9932565 w 11543251"/>
              <a:gd name="connsiteY2" fmla="*/ 310396 h 5972962"/>
              <a:gd name="connsiteX3" fmla="*/ 9932565 w 11543251"/>
              <a:gd name="connsiteY3" fmla="*/ 411061 h 5972962"/>
              <a:gd name="connsiteX4" fmla="*/ 0 w 11543251"/>
              <a:gd name="connsiteY4" fmla="*/ 411061 h 5972962"/>
              <a:gd name="connsiteX5" fmla="*/ 0 w 11543251"/>
              <a:gd name="connsiteY5" fmla="*/ 5972962 h 5972962"/>
              <a:gd name="connsiteX6" fmla="*/ 11543251 w 11543251"/>
              <a:gd name="connsiteY6" fmla="*/ 5972962 h 5972962"/>
              <a:gd name="connsiteX7" fmla="*/ 11543251 w 11543251"/>
              <a:gd name="connsiteY7" fmla="*/ 411061 h 5972962"/>
              <a:gd name="connsiteX8" fmla="*/ 11539863 w 11543251"/>
              <a:gd name="connsiteY8" fmla="*/ 411061 h 5972962"/>
              <a:gd name="connsiteX9" fmla="*/ 11543251 w 11543251"/>
              <a:gd name="connsiteY9" fmla="*/ 394280 h 597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43251" h="5972962">
                <a:moveTo>
                  <a:pt x="11543251" y="0"/>
                </a:moveTo>
                <a:lnTo>
                  <a:pt x="10242961" y="0"/>
                </a:lnTo>
                <a:cubicBezTo>
                  <a:pt x="10071534" y="0"/>
                  <a:pt x="9932565" y="138969"/>
                  <a:pt x="9932565" y="310396"/>
                </a:cubicBezTo>
                <a:lnTo>
                  <a:pt x="9932565" y="411061"/>
                </a:lnTo>
                <a:lnTo>
                  <a:pt x="0" y="411061"/>
                </a:lnTo>
                <a:lnTo>
                  <a:pt x="0" y="5972962"/>
                </a:lnTo>
                <a:lnTo>
                  <a:pt x="11543251" y="5972962"/>
                </a:lnTo>
                <a:lnTo>
                  <a:pt x="11543251" y="411061"/>
                </a:lnTo>
                <a:lnTo>
                  <a:pt x="11539863" y="411061"/>
                </a:lnTo>
                <a:lnTo>
                  <a:pt x="11543251" y="3942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6123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08BE8D4-211C-4060-96B5-5A8C7998452E}"/>
              </a:ext>
            </a:extLst>
          </p:cNvPr>
          <p:cNvSpPr/>
          <p:nvPr/>
        </p:nvSpPr>
        <p:spPr>
          <a:xfrm>
            <a:off x="293615" y="645952"/>
            <a:ext cx="11635530" cy="6031685"/>
          </a:xfrm>
          <a:custGeom>
            <a:avLst/>
            <a:gdLst>
              <a:gd name="connsiteX0" fmla="*/ 67112 w 11635530"/>
              <a:gd name="connsiteY0" fmla="*/ 0 h 6031685"/>
              <a:gd name="connsiteX1" fmla="*/ 1367402 w 11635530"/>
              <a:gd name="connsiteY1" fmla="*/ 0 h 6031685"/>
              <a:gd name="connsiteX2" fmla="*/ 1677798 w 11635530"/>
              <a:gd name="connsiteY2" fmla="*/ 310396 h 6031685"/>
              <a:gd name="connsiteX3" fmla="*/ 1677798 w 11635530"/>
              <a:gd name="connsiteY3" fmla="*/ 402672 h 6031685"/>
              <a:gd name="connsiteX4" fmla="*/ 3319940 w 11635530"/>
              <a:gd name="connsiteY4" fmla="*/ 402672 h 6031685"/>
              <a:gd name="connsiteX5" fmla="*/ 3319214 w 11635530"/>
              <a:gd name="connsiteY5" fmla="*/ 399079 h 6031685"/>
              <a:gd name="connsiteX6" fmla="*/ 3319214 w 11635530"/>
              <a:gd name="connsiteY6" fmla="*/ 4799 h 6031685"/>
              <a:gd name="connsiteX7" fmla="*/ 4619504 w 11635530"/>
              <a:gd name="connsiteY7" fmla="*/ 4799 h 6031685"/>
              <a:gd name="connsiteX8" fmla="*/ 4929900 w 11635530"/>
              <a:gd name="connsiteY8" fmla="*/ 315195 h 6031685"/>
              <a:gd name="connsiteX9" fmla="*/ 4929900 w 11635530"/>
              <a:gd name="connsiteY9" fmla="*/ 402672 h 6031685"/>
              <a:gd name="connsiteX10" fmla="*/ 11635530 w 11635530"/>
              <a:gd name="connsiteY10" fmla="*/ 402672 h 6031685"/>
              <a:gd name="connsiteX11" fmla="*/ 11635530 w 11635530"/>
              <a:gd name="connsiteY11" fmla="*/ 6031685 h 6031685"/>
              <a:gd name="connsiteX12" fmla="*/ 0 w 11635530"/>
              <a:gd name="connsiteY12" fmla="*/ 6031685 h 6031685"/>
              <a:gd name="connsiteX13" fmla="*/ 0 w 11635530"/>
              <a:gd name="connsiteY13" fmla="*/ 402672 h 6031685"/>
              <a:gd name="connsiteX14" fmla="*/ 68807 w 11635530"/>
              <a:gd name="connsiteY14" fmla="*/ 402672 h 6031685"/>
              <a:gd name="connsiteX15" fmla="*/ 67112 w 11635530"/>
              <a:gd name="connsiteY15" fmla="*/ 394280 h 603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35530" h="6031685">
                <a:moveTo>
                  <a:pt x="67112" y="0"/>
                </a:moveTo>
                <a:lnTo>
                  <a:pt x="1367402" y="0"/>
                </a:lnTo>
                <a:cubicBezTo>
                  <a:pt x="1538829" y="0"/>
                  <a:pt x="1677798" y="138969"/>
                  <a:pt x="1677798" y="310396"/>
                </a:cubicBezTo>
                <a:lnTo>
                  <a:pt x="1677798" y="402672"/>
                </a:lnTo>
                <a:lnTo>
                  <a:pt x="3319940" y="402672"/>
                </a:lnTo>
                <a:lnTo>
                  <a:pt x="3319214" y="399079"/>
                </a:lnTo>
                <a:lnTo>
                  <a:pt x="3319214" y="4799"/>
                </a:lnTo>
                <a:lnTo>
                  <a:pt x="4619504" y="4799"/>
                </a:lnTo>
                <a:cubicBezTo>
                  <a:pt x="4790931" y="4799"/>
                  <a:pt x="4929900" y="143768"/>
                  <a:pt x="4929900" y="315195"/>
                </a:cubicBezTo>
                <a:lnTo>
                  <a:pt x="4929900" y="402672"/>
                </a:lnTo>
                <a:lnTo>
                  <a:pt x="11635530" y="402672"/>
                </a:lnTo>
                <a:lnTo>
                  <a:pt x="11635530" y="6031685"/>
                </a:lnTo>
                <a:lnTo>
                  <a:pt x="0" y="6031685"/>
                </a:lnTo>
                <a:lnTo>
                  <a:pt x="0" y="402672"/>
                </a:lnTo>
                <a:lnTo>
                  <a:pt x="68807" y="402672"/>
                </a:lnTo>
                <a:lnTo>
                  <a:pt x="67112" y="39428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7E46B06-14C0-4D85-8A84-4E7C3046E871}"/>
              </a:ext>
            </a:extLst>
          </p:cNvPr>
          <p:cNvSpPr/>
          <p:nvPr/>
        </p:nvSpPr>
        <p:spPr>
          <a:xfrm flipH="1">
            <a:off x="360727" y="645952"/>
            <a:ext cx="11543251" cy="5972962"/>
          </a:xfrm>
          <a:custGeom>
            <a:avLst/>
            <a:gdLst>
              <a:gd name="connsiteX0" fmla="*/ 9912434 w 11543251"/>
              <a:gd name="connsiteY0" fmla="*/ 0 h 5972962"/>
              <a:gd name="connsiteX1" fmla="*/ 8612144 w 11543251"/>
              <a:gd name="connsiteY1" fmla="*/ 0 h 5972962"/>
              <a:gd name="connsiteX2" fmla="*/ 8301748 w 11543251"/>
              <a:gd name="connsiteY2" fmla="*/ 310396 h 5972962"/>
              <a:gd name="connsiteX3" fmla="*/ 8301748 w 11543251"/>
              <a:gd name="connsiteY3" fmla="*/ 411061 h 5972962"/>
              <a:gd name="connsiteX4" fmla="*/ 0 w 11543251"/>
              <a:gd name="connsiteY4" fmla="*/ 411061 h 5972962"/>
              <a:gd name="connsiteX5" fmla="*/ 0 w 11543251"/>
              <a:gd name="connsiteY5" fmla="*/ 5972962 h 5972962"/>
              <a:gd name="connsiteX6" fmla="*/ 11543251 w 11543251"/>
              <a:gd name="connsiteY6" fmla="*/ 5972962 h 5972962"/>
              <a:gd name="connsiteX7" fmla="*/ 11543251 w 11543251"/>
              <a:gd name="connsiteY7" fmla="*/ 411061 h 5972962"/>
              <a:gd name="connsiteX8" fmla="*/ 9909046 w 11543251"/>
              <a:gd name="connsiteY8" fmla="*/ 411061 h 5972962"/>
              <a:gd name="connsiteX9" fmla="*/ 9912434 w 11543251"/>
              <a:gd name="connsiteY9" fmla="*/ 394280 h 597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43251" h="5972962">
                <a:moveTo>
                  <a:pt x="9912434" y="0"/>
                </a:moveTo>
                <a:lnTo>
                  <a:pt x="8612144" y="0"/>
                </a:lnTo>
                <a:cubicBezTo>
                  <a:pt x="8440717" y="0"/>
                  <a:pt x="8301748" y="138969"/>
                  <a:pt x="8301748" y="310396"/>
                </a:cubicBezTo>
                <a:lnTo>
                  <a:pt x="8301748" y="411061"/>
                </a:lnTo>
                <a:lnTo>
                  <a:pt x="0" y="411061"/>
                </a:lnTo>
                <a:lnTo>
                  <a:pt x="0" y="5972962"/>
                </a:lnTo>
                <a:lnTo>
                  <a:pt x="11543251" y="5972962"/>
                </a:lnTo>
                <a:lnTo>
                  <a:pt x="11543251" y="411061"/>
                </a:lnTo>
                <a:lnTo>
                  <a:pt x="9909046" y="411061"/>
                </a:lnTo>
                <a:lnTo>
                  <a:pt x="9912434" y="3942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76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0F56877-5A91-4B02-817E-5B79DD9752A1}"/>
              </a:ext>
            </a:extLst>
          </p:cNvPr>
          <p:cNvSpPr/>
          <p:nvPr/>
        </p:nvSpPr>
        <p:spPr>
          <a:xfrm>
            <a:off x="293615" y="645952"/>
            <a:ext cx="11635530" cy="6031685"/>
          </a:xfrm>
          <a:custGeom>
            <a:avLst/>
            <a:gdLst>
              <a:gd name="connsiteX0" fmla="*/ 1697929 w 11635530"/>
              <a:gd name="connsiteY0" fmla="*/ 0 h 6031685"/>
              <a:gd name="connsiteX1" fmla="*/ 2998219 w 11635530"/>
              <a:gd name="connsiteY1" fmla="*/ 0 h 6031685"/>
              <a:gd name="connsiteX2" fmla="*/ 3308615 w 11635530"/>
              <a:gd name="connsiteY2" fmla="*/ 310396 h 6031685"/>
              <a:gd name="connsiteX3" fmla="*/ 3308615 w 11635530"/>
              <a:gd name="connsiteY3" fmla="*/ 402672 h 6031685"/>
              <a:gd name="connsiteX4" fmla="*/ 11635530 w 11635530"/>
              <a:gd name="connsiteY4" fmla="*/ 402672 h 6031685"/>
              <a:gd name="connsiteX5" fmla="*/ 11635530 w 11635530"/>
              <a:gd name="connsiteY5" fmla="*/ 6031685 h 6031685"/>
              <a:gd name="connsiteX6" fmla="*/ 0 w 11635530"/>
              <a:gd name="connsiteY6" fmla="*/ 6031685 h 6031685"/>
              <a:gd name="connsiteX7" fmla="*/ 0 w 11635530"/>
              <a:gd name="connsiteY7" fmla="*/ 402672 h 6031685"/>
              <a:gd name="connsiteX8" fmla="*/ 68807 w 11635530"/>
              <a:gd name="connsiteY8" fmla="*/ 402672 h 6031685"/>
              <a:gd name="connsiteX9" fmla="*/ 67112 w 11635530"/>
              <a:gd name="connsiteY9" fmla="*/ 394280 h 6031685"/>
              <a:gd name="connsiteX10" fmla="*/ 67112 w 11635530"/>
              <a:gd name="connsiteY10" fmla="*/ 0 h 6031685"/>
              <a:gd name="connsiteX11" fmla="*/ 1367402 w 11635530"/>
              <a:gd name="connsiteY11" fmla="*/ 0 h 6031685"/>
              <a:gd name="connsiteX12" fmla="*/ 1677798 w 11635530"/>
              <a:gd name="connsiteY12" fmla="*/ 310396 h 6031685"/>
              <a:gd name="connsiteX13" fmla="*/ 1677798 w 11635530"/>
              <a:gd name="connsiteY13" fmla="*/ 402672 h 6031685"/>
              <a:gd name="connsiteX14" fmla="*/ 1699624 w 11635530"/>
              <a:gd name="connsiteY14" fmla="*/ 402672 h 6031685"/>
              <a:gd name="connsiteX15" fmla="*/ 1697929 w 11635530"/>
              <a:gd name="connsiteY15" fmla="*/ 394280 h 603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35530" h="6031685">
                <a:moveTo>
                  <a:pt x="1697929" y="0"/>
                </a:moveTo>
                <a:lnTo>
                  <a:pt x="2998219" y="0"/>
                </a:lnTo>
                <a:cubicBezTo>
                  <a:pt x="3169646" y="0"/>
                  <a:pt x="3308615" y="138969"/>
                  <a:pt x="3308615" y="310396"/>
                </a:cubicBezTo>
                <a:lnTo>
                  <a:pt x="3308615" y="402672"/>
                </a:lnTo>
                <a:lnTo>
                  <a:pt x="11635530" y="402672"/>
                </a:lnTo>
                <a:lnTo>
                  <a:pt x="11635530" y="6031685"/>
                </a:lnTo>
                <a:lnTo>
                  <a:pt x="0" y="6031685"/>
                </a:lnTo>
                <a:lnTo>
                  <a:pt x="0" y="402672"/>
                </a:lnTo>
                <a:lnTo>
                  <a:pt x="68807" y="402672"/>
                </a:lnTo>
                <a:lnTo>
                  <a:pt x="67112" y="394280"/>
                </a:lnTo>
                <a:lnTo>
                  <a:pt x="67112" y="0"/>
                </a:lnTo>
                <a:lnTo>
                  <a:pt x="1367402" y="0"/>
                </a:lnTo>
                <a:cubicBezTo>
                  <a:pt x="1538829" y="0"/>
                  <a:pt x="1677798" y="138969"/>
                  <a:pt x="1677798" y="310396"/>
                </a:cubicBezTo>
                <a:lnTo>
                  <a:pt x="1677798" y="402672"/>
                </a:lnTo>
                <a:lnTo>
                  <a:pt x="1699624" y="402672"/>
                </a:lnTo>
                <a:lnTo>
                  <a:pt x="1697929" y="39428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C704BFA-1BBF-47A4-B5B9-7133B0489665}"/>
              </a:ext>
            </a:extLst>
          </p:cNvPr>
          <p:cNvSpPr/>
          <p:nvPr/>
        </p:nvSpPr>
        <p:spPr>
          <a:xfrm flipH="1">
            <a:off x="360727" y="650751"/>
            <a:ext cx="11543251" cy="5968163"/>
          </a:xfrm>
          <a:custGeom>
            <a:avLst/>
            <a:gdLst>
              <a:gd name="connsiteX0" fmla="*/ 8291149 w 11543251"/>
              <a:gd name="connsiteY0" fmla="*/ 0 h 5968163"/>
              <a:gd name="connsiteX1" fmla="*/ 6990859 w 11543251"/>
              <a:gd name="connsiteY1" fmla="*/ 0 h 5968163"/>
              <a:gd name="connsiteX2" fmla="*/ 6680463 w 11543251"/>
              <a:gd name="connsiteY2" fmla="*/ 310396 h 5968163"/>
              <a:gd name="connsiteX3" fmla="*/ 6680463 w 11543251"/>
              <a:gd name="connsiteY3" fmla="*/ 406262 h 5968163"/>
              <a:gd name="connsiteX4" fmla="*/ 0 w 11543251"/>
              <a:gd name="connsiteY4" fmla="*/ 406262 h 5968163"/>
              <a:gd name="connsiteX5" fmla="*/ 0 w 11543251"/>
              <a:gd name="connsiteY5" fmla="*/ 5968163 h 5968163"/>
              <a:gd name="connsiteX6" fmla="*/ 11543251 w 11543251"/>
              <a:gd name="connsiteY6" fmla="*/ 5968163 h 5968163"/>
              <a:gd name="connsiteX7" fmla="*/ 11543251 w 11543251"/>
              <a:gd name="connsiteY7" fmla="*/ 406262 h 5968163"/>
              <a:gd name="connsiteX8" fmla="*/ 8288730 w 11543251"/>
              <a:gd name="connsiteY8" fmla="*/ 406262 h 5968163"/>
              <a:gd name="connsiteX9" fmla="*/ 8291149 w 11543251"/>
              <a:gd name="connsiteY9" fmla="*/ 394280 h 596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43251" h="5968163">
                <a:moveTo>
                  <a:pt x="8291149" y="0"/>
                </a:moveTo>
                <a:lnTo>
                  <a:pt x="6990859" y="0"/>
                </a:lnTo>
                <a:cubicBezTo>
                  <a:pt x="6819432" y="0"/>
                  <a:pt x="6680463" y="138969"/>
                  <a:pt x="6680463" y="310396"/>
                </a:cubicBezTo>
                <a:lnTo>
                  <a:pt x="6680463" y="406262"/>
                </a:lnTo>
                <a:lnTo>
                  <a:pt x="0" y="406262"/>
                </a:lnTo>
                <a:lnTo>
                  <a:pt x="0" y="5968163"/>
                </a:lnTo>
                <a:lnTo>
                  <a:pt x="11543251" y="5968163"/>
                </a:lnTo>
                <a:lnTo>
                  <a:pt x="11543251" y="406262"/>
                </a:lnTo>
                <a:lnTo>
                  <a:pt x="8288730" y="406262"/>
                </a:lnTo>
                <a:lnTo>
                  <a:pt x="8291149" y="3942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43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유하은</dc:creator>
  <cp:lastModifiedBy>유하은</cp:lastModifiedBy>
  <cp:revision>1</cp:revision>
  <dcterms:created xsi:type="dcterms:W3CDTF">2021-08-29T16:06:06Z</dcterms:created>
  <dcterms:modified xsi:type="dcterms:W3CDTF">2021-08-29T16:19:35Z</dcterms:modified>
</cp:coreProperties>
</file>