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7" r:id="rId5"/>
    <p:sldId id="268" r:id="rId6"/>
    <p:sldId id="269" r:id="rId7"/>
    <p:sldId id="262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5C"/>
    <a:srgbClr val="00FFFF"/>
    <a:srgbClr val="011E6E"/>
    <a:srgbClr val="000638"/>
    <a:srgbClr val="010333"/>
    <a:srgbClr val="01073B"/>
    <a:srgbClr val="3C5701"/>
    <a:srgbClr val="507501"/>
    <a:srgbClr val="95650F"/>
    <a:srgbClr val="030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6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D672-3D23-47DF-BA0B-68886044B37D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64623-CEC3-4FE1-A343-BD3C5944E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5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4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6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264" y="2934091"/>
            <a:ext cx="5099473" cy="646331"/>
          </a:xfrm>
        </p:spPr>
        <p:txBody>
          <a:bodyPr wrap="none" anchor="b">
            <a:spAutoFit/>
          </a:bodyPr>
          <a:lstStyle>
            <a:lvl1pPr algn="ctr">
              <a:defRPr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033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124" y="3588735"/>
            <a:ext cx="3539752" cy="438582"/>
          </a:xfrm>
        </p:spPr>
        <p:txBody>
          <a:bodyPr wrap="none">
            <a:spAutoFit/>
          </a:bodyPr>
          <a:lstStyle>
            <a:lvl1pPr marL="0" indent="0" algn="ctr">
              <a:buNone/>
              <a:defRPr sz="2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033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0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8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91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5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7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61" y="206362"/>
            <a:ext cx="7886700" cy="563231"/>
          </a:xfrm>
        </p:spPr>
        <p:txBody>
          <a:bodyPr>
            <a:spAutoFit/>
          </a:bodyPr>
          <a:lstStyle>
            <a:lvl1pPr>
              <a:defRPr sz="3400" b="1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엔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4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6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77-E08D-45DE-B376-D27912C32AF3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9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3D77-E08D-45DE-B376-D27912C32AF3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1370-F808-481E-A16B-D9660980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933" y="2871947"/>
            <a:ext cx="3958135" cy="646331"/>
          </a:xfrm>
        </p:spPr>
        <p:txBody>
          <a:bodyPr/>
          <a:lstStyle/>
          <a:p>
            <a:r>
              <a:rPr lang="en-US" altLang="ko-KR" b="0" dirty="0">
                <a:latin typeface="123RF" panose="02020603020101020101" pitchFamily="18" charset="-127"/>
                <a:ea typeface="123RF" panose="02020603020101020101" pitchFamily="18" charset="-127"/>
              </a:rPr>
              <a:t>basketball court</a:t>
            </a:r>
            <a:endParaRPr lang="ko-KR" altLang="en-US" dirty="0">
              <a:latin typeface="123RF" panose="02020603020101020101" pitchFamily="18" charset="-127"/>
              <a:ea typeface="123RF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3555" y="3588735"/>
            <a:ext cx="296876" cy="438582"/>
          </a:xfrm>
        </p:spPr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F5382-C912-4E95-AA7C-AC2A1E4BF1F8}"/>
              </a:ext>
            </a:extLst>
          </p:cNvPr>
          <p:cNvSpPr/>
          <p:nvPr/>
        </p:nvSpPr>
        <p:spPr>
          <a:xfrm>
            <a:off x="3781880" y="3429000"/>
            <a:ext cx="1580225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5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bixby</a:t>
            </a:r>
            <a:endParaRPr lang="en-US" altLang="ko-KR" sz="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82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743213" y="1933758"/>
            <a:ext cx="571500" cy="587663"/>
            <a:chOff x="1894740" y="2895600"/>
            <a:chExt cx="571500" cy="587663"/>
          </a:xfrm>
        </p:grpSpPr>
        <p:sp>
          <p:nvSpPr>
            <p:cNvPr id="4" name="타원 3"/>
            <p:cNvSpPr/>
            <p:nvPr/>
          </p:nvSpPr>
          <p:spPr>
            <a:xfrm>
              <a:off x="1894740" y="2895600"/>
              <a:ext cx="571500" cy="571500"/>
            </a:xfrm>
            <a:prstGeom prst="ellipse">
              <a:avLst/>
            </a:prstGeom>
            <a:solidFill>
              <a:srgbClr val="011E6E"/>
            </a:solidFill>
            <a:ln>
              <a:noFill/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11E6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5947" y="2929265"/>
              <a:ext cx="4090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rgbClr val="FFFFF3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3000" b="1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00438" y="1978436"/>
            <a:ext cx="1691489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700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rgbClr val="0006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배경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743213" y="2949269"/>
            <a:ext cx="571500" cy="578138"/>
            <a:chOff x="1894740" y="2895600"/>
            <a:chExt cx="571500" cy="578138"/>
          </a:xfrm>
        </p:grpSpPr>
        <p:sp>
          <p:nvSpPr>
            <p:cNvPr id="15" name="타원 14"/>
            <p:cNvSpPr/>
            <p:nvPr/>
          </p:nvSpPr>
          <p:spPr>
            <a:xfrm>
              <a:off x="1894740" y="2895600"/>
              <a:ext cx="571500" cy="571500"/>
            </a:xfrm>
            <a:prstGeom prst="ellipse">
              <a:avLst/>
            </a:prstGeom>
            <a:solidFill>
              <a:srgbClr val="011E6E"/>
            </a:solidFill>
            <a:ln>
              <a:noFill/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11E6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75947" y="2919740"/>
              <a:ext cx="4090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000" b="1">
                  <a:ln>
                    <a:solidFill>
                      <a:srgbClr val="FFFFF3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defRPr>
              </a:lvl1pPr>
            </a:lstStyle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00438" y="3005878"/>
            <a:ext cx="1691489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700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rgbClr val="0006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설명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743213" y="3964781"/>
            <a:ext cx="571500" cy="578138"/>
            <a:chOff x="1894740" y="2895600"/>
            <a:chExt cx="571500" cy="578138"/>
          </a:xfrm>
        </p:grpSpPr>
        <p:sp>
          <p:nvSpPr>
            <p:cNvPr id="20" name="타원 19"/>
            <p:cNvSpPr/>
            <p:nvPr/>
          </p:nvSpPr>
          <p:spPr>
            <a:xfrm>
              <a:off x="1894740" y="2895600"/>
              <a:ext cx="571500" cy="571500"/>
            </a:xfrm>
            <a:prstGeom prst="ellipse">
              <a:avLst/>
            </a:prstGeom>
            <a:solidFill>
              <a:srgbClr val="011E6E"/>
            </a:solidFill>
            <a:ln>
              <a:noFill/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11E6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5947" y="2919740"/>
              <a:ext cx="4090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000" b="1">
                  <a:ln>
                    <a:solidFill>
                      <a:srgbClr val="FFFFF3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defRPr>
              </a:lvl1pPr>
            </a:lstStyle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400438" y="4009459"/>
            <a:ext cx="1691489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700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rgbClr val="0006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 영상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F5C656-8A2B-4018-9E95-8674C67A0B92}"/>
              </a:ext>
            </a:extLst>
          </p:cNvPr>
          <p:cNvGrpSpPr/>
          <p:nvPr/>
        </p:nvGrpSpPr>
        <p:grpSpPr>
          <a:xfrm>
            <a:off x="4746027" y="4980293"/>
            <a:ext cx="571500" cy="578138"/>
            <a:chOff x="1894740" y="2895600"/>
            <a:chExt cx="571500" cy="57813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C061D3-E314-40A7-8C2F-9EDC07E5BC69}"/>
                </a:ext>
              </a:extLst>
            </p:cNvPr>
            <p:cNvSpPr/>
            <p:nvPr/>
          </p:nvSpPr>
          <p:spPr>
            <a:xfrm>
              <a:off x="1894740" y="2895600"/>
              <a:ext cx="571500" cy="571500"/>
            </a:xfrm>
            <a:prstGeom prst="ellipse">
              <a:avLst/>
            </a:prstGeom>
            <a:solidFill>
              <a:srgbClr val="011E6E"/>
            </a:solidFill>
            <a:ln>
              <a:noFill/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11E6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121953-766F-47A6-A68E-AC22B7EED53E}"/>
                </a:ext>
              </a:extLst>
            </p:cNvPr>
            <p:cNvSpPr txBox="1"/>
            <p:nvPr/>
          </p:nvSpPr>
          <p:spPr>
            <a:xfrm>
              <a:off x="1976748" y="2919740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000" b="1">
                  <a:ln>
                    <a:solidFill>
                      <a:srgbClr val="FFFFF3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defRPr>
              </a:lvl1pPr>
            </a:lstStyle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ECC4170-808D-419B-9E96-8D3A8BF1B43D}"/>
              </a:ext>
            </a:extLst>
          </p:cNvPr>
          <p:cNvSpPr txBox="1"/>
          <p:nvPr/>
        </p:nvSpPr>
        <p:spPr>
          <a:xfrm>
            <a:off x="5400438" y="5016285"/>
            <a:ext cx="1691489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700" dirty="0">
                <a:ln>
                  <a:solidFill>
                    <a:srgbClr val="FFFFF3">
                      <a:alpha val="0"/>
                    </a:srgbClr>
                  </a:solidFill>
                </a:ln>
                <a:solidFill>
                  <a:srgbClr val="0006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 방향</a:t>
            </a:r>
          </a:p>
        </p:txBody>
      </p:sp>
    </p:spTree>
    <p:extLst>
      <p:ext uri="{BB962C8B-B14F-4D97-AF65-F5344CB8AC3E}">
        <p14:creationId xmlns:p14="http://schemas.microsoft.com/office/powerpoint/2010/main" val="31229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99328" y="3188521"/>
            <a:ext cx="6344347" cy="2941025"/>
            <a:chOff x="1445889" y="3433483"/>
            <a:chExt cx="6344347" cy="2941025"/>
          </a:xfrm>
        </p:grpSpPr>
        <p:sp>
          <p:nvSpPr>
            <p:cNvPr id="13" name="타원 12"/>
            <p:cNvSpPr/>
            <p:nvPr/>
          </p:nvSpPr>
          <p:spPr>
            <a:xfrm>
              <a:off x="5233784" y="5049504"/>
              <a:ext cx="1325008" cy="132500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편하게 검색하기 위함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98913" y="5049505"/>
              <a:ext cx="1325008" cy="132500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 부족</a:t>
              </a:r>
            </a:p>
          </p:txBody>
        </p:sp>
        <p:sp>
          <p:nvSpPr>
            <p:cNvPr id="114" name="타원 113"/>
            <p:cNvSpPr/>
            <p:nvPr/>
          </p:nvSpPr>
          <p:spPr>
            <a:xfrm>
              <a:off x="1445889" y="3433483"/>
              <a:ext cx="1325008" cy="1325003"/>
            </a:xfrm>
            <a:prstGeom prst="ellipse">
              <a:avLst/>
            </a:prstGeom>
            <a:solidFill>
              <a:srgbClr val="00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58"/>
                </a:spcBef>
                <a:tabLst>
                  <a:tab pos="56192" algn="l"/>
                  <a:tab pos="8990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주변 농구장</a:t>
              </a:r>
              <a:endParaRPr lang="ko-KR" altLang="en-US" sz="1704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908776" y="3433483"/>
              <a:ext cx="1325008" cy="1325003"/>
            </a:xfrm>
            <a:prstGeom prst="ellipse">
              <a:avLst/>
            </a:prstGeom>
            <a:solidFill>
              <a:srgbClr val="00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58"/>
                </a:spcBef>
                <a:tabLst>
                  <a:tab pos="56192" algn="l"/>
                  <a:tab pos="8990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농구</a:t>
              </a:r>
              <a:endParaRPr lang="ko-KR" altLang="en-US" sz="1704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65228" y="3433483"/>
              <a:ext cx="1325008" cy="1325003"/>
            </a:xfrm>
            <a:prstGeom prst="ellipse">
              <a:avLst/>
            </a:prstGeom>
            <a:solidFill>
              <a:srgbClr val="00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latinLnBrk="0">
                <a:spcBef>
                  <a:spcPts val="158"/>
                </a:spcBef>
                <a:tabLst>
                  <a:tab pos="56192" algn="l"/>
                  <a:tab pos="89906" algn="l"/>
                </a:tabLst>
              </a:pPr>
              <a:r>
                <a:rPr lang="ko-KR" altLang="en-US" sz="1704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결심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94794" y="2286163"/>
            <a:ext cx="6753416" cy="856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58"/>
              </a:spcBef>
              <a:tabLst>
                <a:tab pos="56192" algn="l"/>
                <a:tab pos="8990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ko-KR" altLang="en-US" sz="238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02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36761" y="199822"/>
            <a:ext cx="7886700" cy="576312"/>
          </a:xfrm>
        </p:spPr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26801" y="2610712"/>
            <a:ext cx="8101775" cy="2178825"/>
            <a:chOff x="-142272" y="2008546"/>
            <a:chExt cx="8101775" cy="21788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F8EEF3-EDEF-4139-8044-06F07D66CF3C}"/>
                </a:ext>
              </a:extLst>
            </p:cNvPr>
            <p:cNvSpPr/>
            <p:nvPr/>
          </p:nvSpPr>
          <p:spPr>
            <a:xfrm>
              <a:off x="243929" y="2008546"/>
              <a:ext cx="6152646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r>
                <a:rPr lang="ko-KR" altLang="en-US" sz="3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농구장의 </a:t>
              </a:r>
              <a:r>
                <a:rPr lang="ko-KR" altLang="en-US" sz="3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위</a:t>
              </a:r>
              <a:r>
                <a:rPr lang="ko-KR" altLang="en-US" sz="3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치를 찾아 준다</a:t>
              </a:r>
              <a:r>
                <a:rPr lang="en-US" altLang="ko-KR" sz="3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489D754-0388-4B93-A9D3-52C2C2E7701B}"/>
                </a:ext>
              </a:extLst>
            </p:cNvPr>
            <p:cNvSpPr/>
            <p:nvPr/>
          </p:nvSpPr>
          <p:spPr>
            <a:xfrm>
              <a:off x="243929" y="2798058"/>
              <a:ext cx="7715574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r>
                <a:rPr lang="ko-KR" altLang="en-US" sz="3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사전 예약에 필요한 전화 번호 </a:t>
              </a:r>
              <a:r>
                <a:rPr lang="ko-KR" altLang="en-US" sz="3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제공</a:t>
              </a:r>
              <a:endParaRPr lang="en-US" altLang="ko-KR" sz="3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89D754-0388-4B93-A9D3-52C2C2E7701B}"/>
                </a:ext>
              </a:extLst>
            </p:cNvPr>
            <p:cNvSpPr/>
            <p:nvPr/>
          </p:nvSpPr>
          <p:spPr>
            <a:xfrm rot="10800000" flipV="1">
              <a:off x="-142272" y="3556429"/>
              <a:ext cx="7279054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r>
                <a:rPr lang="ko-KR" altLang="en-US" sz="3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사용 가능한 시간 제공 </a:t>
              </a:r>
              <a:r>
                <a:rPr lang="en-US" altLang="ko-KR" sz="3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(</a:t>
              </a:r>
              <a:r>
                <a:rPr lang="ko-KR" altLang="en-US" sz="35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일부</a:t>
              </a:r>
              <a:r>
                <a:rPr lang="en-US" altLang="ko-KR" sz="3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)</a:t>
              </a:r>
              <a:endParaRPr lang="en-US" altLang="ko-KR" sz="3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9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761" y="206362"/>
            <a:ext cx="7886700" cy="563231"/>
          </a:xfrm>
        </p:spPr>
        <p:txBody>
          <a:bodyPr/>
          <a:lstStyle/>
          <a:p>
            <a:r>
              <a:rPr lang="ko-KR" altLang="en-US" dirty="0" err="1" smtClean="0"/>
              <a:t>보카</a:t>
            </a:r>
            <a:r>
              <a:rPr lang="ko-KR" altLang="en-US" dirty="0" smtClean="0"/>
              <a:t> 처리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24" y="1439087"/>
            <a:ext cx="2257425" cy="3533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61" y="1439087"/>
            <a:ext cx="2095500" cy="3114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041" y="1439087"/>
            <a:ext cx="22098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트레이닝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29" y="956914"/>
            <a:ext cx="5124450" cy="565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503" y="2665142"/>
            <a:ext cx="3044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동구 등 상세한 구는 </a:t>
            </a:r>
            <a:r>
              <a:rPr lang="en-US" altLang="ko-KR" dirty="0" err="1" smtClean="0"/>
              <a:t>geo.SubLocalityOneName</a:t>
            </a:r>
            <a:r>
              <a:rPr lang="ko-KR" altLang="en-US" dirty="0" smtClean="0"/>
              <a:t>으로 트레이닝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찾아줘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어딨어</a:t>
            </a:r>
            <a:r>
              <a:rPr lang="ko-KR" altLang="en-US" dirty="0" smtClean="0"/>
              <a:t> 등은 </a:t>
            </a:r>
            <a:r>
              <a:rPr lang="ko-KR" altLang="en-US" dirty="0" err="1" smtClean="0"/>
              <a:t>보카처리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목록에서와</a:t>
            </a:r>
            <a:r>
              <a:rPr lang="ko-KR" altLang="en-US" dirty="0" smtClean="0"/>
              <a:t> 같이 </a:t>
            </a:r>
            <a:r>
              <a:rPr lang="en-US" altLang="ko-KR" dirty="0" smtClean="0"/>
              <a:t>where1</a:t>
            </a:r>
            <a:r>
              <a:rPr lang="ko-KR" altLang="en-US" dirty="0" smtClean="0"/>
              <a:t>으로 트레이닝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18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5CBCFA-DA18-48EB-B852-8381A9B6ECD0}"/>
              </a:ext>
            </a:extLst>
          </p:cNvPr>
          <p:cNvSpPr/>
          <p:nvPr/>
        </p:nvSpPr>
        <p:spPr>
          <a:xfrm>
            <a:off x="0" y="2577042"/>
            <a:ext cx="9195146" cy="32162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발전 방향</a:t>
            </a:r>
            <a:endParaRPr lang="en-US" altLang="ko-KR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25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더 나아가 광주를 비롯한 전국의 농구장 위치를 파악해 범위를 </a:t>
            </a:r>
            <a:endParaRPr lang="en-US" altLang="ko-KR" sz="25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전국으로 넓혀 편의 기능을 추가 한다</a:t>
            </a:r>
            <a:r>
              <a:rPr lang="en-US" altLang="ko-KR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sz="2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</a:t>
            </a:r>
            <a:r>
              <a:rPr lang="ko-KR" altLang="en-US" sz="25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런처를</a:t>
            </a:r>
            <a:r>
              <a:rPr lang="ko-KR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연동하여 지도에 뜰 수 있도록 기능을 추가 한다</a:t>
            </a:r>
            <a:r>
              <a:rPr lang="en-US" altLang="ko-KR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5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499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72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105</Words>
  <Application>Microsoft Office PowerPoint</Application>
  <PresentationFormat>화면 슬라이드 쇼(4:3)</PresentationFormat>
  <Paragraphs>34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123RF</vt:lpstr>
      <vt:lpstr>나눔바른고딕</vt:lpstr>
      <vt:lpstr>나눔바른고딕OTF</vt:lpstr>
      <vt:lpstr>맑은 고딕</vt:lpstr>
      <vt:lpstr>Arial</vt:lpstr>
      <vt:lpstr>Calibri</vt:lpstr>
      <vt:lpstr>Calibri Light</vt:lpstr>
      <vt:lpstr>Office 테마</vt:lpstr>
      <vt:lpstr>basketball court</vt:lpstr>
      <vt:lpstr>PowerPoint 프레젠테이션</vt:lpstr>
      <vt:lpstr>PowerPoint 프레젠테이션</vt:lpstr>
      <vt:lpstr>기능 설명</vt:lpstr>
      <vt:lpstr>보카 처리 목록</vt:lpstr>
      <vt:lpstr>트레이닝 목록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areum</dc:creator>
  <cp:lastModifiedBy>com</cp:lastModifiedBy>
  <cp:revision>22</cp:revision>
  <dcterms:created xsi:type="dcterms:W3CDTF">2016-07-06T06:08:11Z</dcterms:created>
  <dcterms:modified xsi:type="dcterms:W3CDTF">2019-08-31T05:41:41Z</dcterms:modified>
</cp:coreProperties>
</file>