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8A38D-081A-43A6-AFEE-21193D036F4F}" v="3" dt="2023-07-17T08:18:1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용섭" userId="93d5c74f-81a3-46e9-a989-75f2a137f1d7" providerId="ADAL" clId="{5FB8A38D-081A-43A6-AFEE-21193D036F4F}"/>
    <pc:docChg chg="undo custSel addSld delSld modSld">
      <pc:chgData name="김용섭" userId="93d5c74f-81a3-46e9-a989-75f2a137f1d7" providerId="ADAL" clId="{5FB8A38D-081A-43A6-AFEE-21193D036F4F}" dt="2023-07-17T08:19:06.966" v="60" actId="1582"/>
      <pc:docMkLst>
        <pc:docMk/>
      </pc:docMkLst>
      <pc:sldChg chg="del">
        <pc:chgData name="김용섭" userId="93d5c74f-81a3-46e9-a989-75f2a137f1d7" providerId="ADAL" clId="{5FB8A38D-081A-43A6-AFEE-21193D036F4F}" dt="2023-07-17T07:48:17.404" v="0" actId="47"/>
        <pc:sldMkLst>
          <pc:docMk/>
          <pc:sldMk cId="3191738729" sldId="256"/>
        </pc:sldMkLst>
      </pc:sldChg>
      <pc:sldChg chg="addSp delSp modSp new mod">
        <pc:chgData name="김용섭" userId="93d5c74f-81a3-46e9-a989-75f2a137f1d7" providerId="ADAL" clId="{5FB8A38D-081A-43A6-AFEE-21193D036F4F}" dt="2023-07-17T08:19:06.966" v="60" actId="1582"/>
        <pc:sldMkLst>
          <pc:docMk/>
          <pc:sldMk cId="3785461158" sldId="256"/>
        </pc:sldMkLst>
        <pc:spChg chg="del">
          <ac:chgData name="김용섭" userId="93d5c74f-81a3-46e9-a989-75f2a137f1d7" providerId="ADAL" clId="{5FB8A38D-081A-43A6-AFEE-21193D036F4F}" dt="2023-07-17T07:48:19.989" v="2" actId="478"/>
          <ac:spMkLst>
            <pc:docMk/>
            <pc:sldMk cId="3785461158" sldId="256"/>
            <ac:spMk id="2" creationId="{B71514E9-3E8F-A189-E99C-F949E658163B}"/>
          </ac:spMkLst>
        </pc:spChg>
        <pc:spChg chg="del">
          <ac:chgData name="김용섭" userId="93d5c74f-81a3-46e9-a989-75f2a137f1d7" providerId="ADAL" clId="{5FB8A38D-081A-43A6-AFEE-21193D036F4F}" dt="2023-07-17T07:48:19.989" v="2" actId="478"/>
          <ac:spMkLst>
            <pc:docMk/>
            <pc:sldMk cId="3785461158" sldId="256"/>
            <ac:spMk id="3" creationId="{73488EBA-318E-AE56-AB06-4E26B05F9FF8}"/>
          </ac:spMkLst>
        </pc:spChg>
        <pc:spChg chg="add mod">
          <ac:chgData name="김용섭" userId="93d5c74f-81a3-46e9-a989-75f2a137f1d7" providerId="ADAL" clId="{5FB8A38D-081A-43A6-AFEE-21193D036F4F}" dt="2023-07-17T07:48:23.610" v="4" actId="14100"/>
          <ac:spMkLst>
            <pc:docMk/>
            <pc:sldMk cId="3785461158" sldId="256"/>
            <ac:spMk id="4" creationId="{C632CEB9-5E6A-6D24-40A2-9E411CC2B0F7}"/>
          </ac:spMkLst>
        </pc:spChg>
        <pc:spChg chg="add mod">
          <ac:chgData name="김용섭" userId="93d5c74f-81a3-46e9-a989-75f2a137f1d7" providerId="ADAL" clId="{5FB8A38D-081A-43A6-AFEE-21193D036F4F}" dt="2023-07-17T08:18:59.079" v="58" actId="1038"/>
          <ac:spMkLst>
            <pc:docMk/>
            <pc:sldMk cId="3785461158" sldId="256"/>
            <ac:spMk id="6" creationId="{B50B4FC2-95EA-C9D2-B645-AC98EC40B6BA}"/>
          </ac:spMkLst>
        </pc:spChg>
        <pc:spChg chg="add del">
          <ac:chgData name="김용섭" userId="93d5c74f-81a3-46e9-a989-75f2a137f1d7" providerId="ADAL" clId="{5FB8A38D-081A-43A6-AFEE-21193D036F4F}" dt="2023-07-17T08:18:27.679" v="11" actId="22"/>
          <ac:spMkLst>
            <pc:docMk/>
            <pc:sldMk cId="3785461158" sldId="256"/>
            <ac:spMk id="8" creationId="{201F2E85-E9AE-7A43-1627-74E44ADD313A}"/>
          </ac:spMkLst>
        </pc:spChg>
        <pc:spChg chg="add mod">
          <ac:chgData name="김용섭" userId="93d5c74f-81a3-46e9-a989-75f2a137f1d7" providerId="ADAL" clId="{5FB8A38D-081A-43A6-AFEE-21193D036F4F}" dt="2023-07-17T08:18:48.157" v="18" actId="404"/>
          <ac:spMkLst>
            <pc:docMk/>
            <pc:sldMk cId="3785461158" sldId="256"/>
            <ac:spMk id="10" creationId="{F2F2EFD9-691A-EF4C-8EFA-4FC560769B28}"/>
          </ac:spMkLst>
        </pc:spChg>
        <pc:picChg chg="add del mod">
          <ac:chgData name="김용섭" userId="93d5c74f-81a3-46e9-a989-75f2a137f1d7" providerId="ADAL" clId="{5FB8A38D-081A-43A6-AFEE-21193D036F4F}" dt="2023-07-17T08:18:12.167" v="5" actId="478"/>
          <ac:picMkLst>
            <pc:docMk/>
            <pc:sldMk cId="3785461158" sldId="256"/>
            <ac:picMk id="1025" creationId="{993434D8-4D9C-50CB-1EF6-872FC3208933}"/>
          </ac:picMkLst>
        </pc:picChg>
        <pc:cxnChg chg="add mod">
          <ac:chgData name="김용섭" userId="93d5c74f-81a3-46e9-a989-75f2a137f1d7" providerId="ADAL" clId="{5FB8A38D-081A-43A6-AFEE-21193D036F4F}" dt="2023-07-17T08:19:06.966" v="60" actId="1582"/>
          <ac:cxnSpMkLst>
            <pc:docMk/>
            <pc:sldMk cId="3785461158" sldId="256"/>
            <ac:cxnSpMk id="12" creationId="{F5637ACE-AA8F-F0F1-F620-C08EA1DBCF9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5A28C-37BF-F15A-F16F-2F95F779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742847-A796-0930-C377-2CD3E0C2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075CE-152D-7AD2-65DA-46DE0423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2B6C9-3E8B-5AD8-AE92-0C99DF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C354-E17A-9A82-AAFA-DF81DF3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417C-6A31-409E-3FEC-605E23C5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FF0A9-CE33-8277-C846-E2B76F83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5FBF2-04FA-E21B-C01B-9F083C3A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7CFC5-A404-EEB9-5A85-FBB2AFEB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1E29E-2F5D-DCF5-47B9-1A721E2A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2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B1C87-32E5-6320-4B27-47D3883F6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F8A2F6-4533-7200-342F-F8D51562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0B8A2-A790-97BA-822B-7CF87D29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AB4D5-9E60-0129-8E98-183348A3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A2026-1254-CAC3-A441-98A9205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8BFBA-0742-CF2E-F8D4-5803C7CE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D0C2E-01F2-8D4A-6F22-186EE526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C0FFA-6ED8-5CB8-687C-B51F37FE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A7F8C-36E2-5744-604B-460A4919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A672D-4823-AF0F-5903-F0C5065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2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5E55-B579-D0E2-EAA8-7D4870A9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BAA76-B749-C527-C9BA-8BD3EDE6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22FEB-1F1D-5825-ED28-FC8D6716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435B9-081C-5C49-EB19-C23ABDB0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90D1D-4D3A-5BE0-D0FC-1589FE02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9A84D-97F2-F276-9CD9-467D0D04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D3FE-9F94-9D18-6851-ABA1D4C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AAC6F-EE01-4624-D859-F1E6AE43D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4F923-4B0D-9D58-8FB6-73F3DFD9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F2868-EC33-E7B9-56A0-2B42C835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51A15-82EC-E4DB-2C3B-739C8FAF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1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547B-F5D3-53A7-EFB8-342742A7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62D53-5F82-5454-7865-4940C81C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833AA9-1E39-EDEB-0A28-DAF792E9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BA981-D32C-EE46-16C2-FE0C8B7E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A239F-6A78-B245-DB27-4248E20C4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3733AF-2557-AB60-F891-7217200F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C725F4-B15D-A399-5082-C8E5329E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123CE8-F65F-F671-776A-A0EB1A68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8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D9444-A44F-89BF-96B2-04F8DB5E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F9E79-9C07-1134-41E5-E1AB26A0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7A082E-7677-6C77-E690-284FBC87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20BB8-7D3E-1DFD-7399-1104B1D5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3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E9938-5CD1-5A78-4D9B-FA4F0D83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04E0EA-B530-33FA-7B5C-43D076FA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425FA3-7490-9AF9-9306-92811CB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1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8DCD-BFCE-2549-C3D2-41C47631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38549-4AA5-E0D5-CD34-10303BC2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4647D-1A53-306E-4D10-349F5780A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16DB7-D561-1564-C20E-726890EB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3730A-8FCE-E233-2BE8-54280CD5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A8FE7-8F42-E08A-0916-80B45D6E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5EE93-23FB-087E-71CD-613F9E4B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0C2DB-3DEB-389A-A3E1-484665933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BBE41-EC22-9D30-9182-4B17D3FD8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838B2-6CC1-A887-91DA-815AC400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E7692-7A9E-B4B7-C276-4B0850B1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740DB-4FDC-FAC3-5B27-000FBF81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3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DE0D8-0384-2137-2DA6-A2A411E2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9548B-C61F-4E9F-DFF5-7E4B3F11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1CBCD-48A1-5160-3257-6E08E0565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880C-CA4B-4228-8BE1-4CAD5BF6E08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E8769-EFAC-FC18-D4DE-30CFE7B99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AADAD-C453-1CB9-F262-43B72EBE8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7BC2-23A9-48F4-AC4A-41F4F42DD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32CEB9-5E6A-6D24-40A2-9E411CC2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081836" cy="58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B4FC2-95EA-C9D2-B645-AC98EC40B6BA}"/>
              </a:ext>
            </a:extLst>
          </p:cNvPr>
          <p:cNvSpPr txBox="1"/>
          <p:nvPr/>
        </p:nvSpPr>
        <p:spPr>
          <a:xfrm>
            <a:off x="4356100" y="0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sw1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lastSwitchState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LOW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led,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ledState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lastSwitchState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switchPin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switchState2 != lastSwitchState2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switchState2 == LOW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speed +=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speedIncrement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speed &gt;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maxSpeed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speed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LED2, speed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lastSwitchState2 = switchState2;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4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디바운싱을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위한 지연 시간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in1,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ledState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in2, LOW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enA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speed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2EFD9-691A-EF4C-8EFA-4FC560769B28}"/>
              </a:ext>
            </a:extLst>
          </p:cNvPr>
          <p:cNvSpPr txBox="1"/>
          <p:nvPr/>
        </p:nvSpPr>
        <p:spPr>
          <a:xfrm>
            <a:off x="-12563" y="0"/>
            <a:ext cx="553706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led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모터 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ON, OFF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LED2=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모터 속도 제어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sw1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모터 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ON, OFF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switchPin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모터 속도 제어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toggle_state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maxSpeed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speedIncrement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speed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sw1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눌림 상태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lastSwitchState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switchState2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4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switchPin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눌림 상태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lastSwitchState2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ledState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led </a:t>
            </a:r>
            <a:r>
              <a:rPr lang="ko-KR" altLang="en-US" sz="14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켜짐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상태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enA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모터 속도조절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in1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정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역회전 기준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in2 = </a:t>
            </a:r>
            <a:r>
              <a:rPr lang="en-US" altLang="ko-KR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정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역회전 기준</a:t>
            </a:r>
            <a:r>
              <a:rPr lang="en-US" altLang="ko-KR" sz="14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2</a:t>
            </a:r>
            <a:endParaRPr lang="ko-KR" altLang="en-US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sw1, INPUT_PULLUP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switchPin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INPUT_PULLUP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LED2, speed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led, OUTPUT</a:t>
            </a:r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637ACE-AA8F-F0F1-F620-C08EA1DBCF94}"/>
              </a:ext>
            </a:extLst>
          </p:cNvPr>
          <p:cNvCxnSpPr/>
          <p:nvPr/>
        </p:nvCxnSpPr>
        <p:spPr>
          <a:xfrm>
            <a:off x="4356100" y="0"/>
            <a:ext cx="0" cy="6438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6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2" ma:contentTypeDescription="새 문서를 만듭니다." ma:contentTypeScope="" ma:versionID="c48492e4a3d766ada178ccb3ca6601c4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e3c5d574793f236ffd2d11086ae308b2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06A76-FF4F-4216-B461-80D436F24370}">
  <ds:schemaRefs>
    <ds:schemaRef ds:uri="http://schemas.microsoft.com/office/2006/metadata/properties"/>
    <ds:schemaRef ds:uri="http://schemas.microsoft.com/office/infopath/2007/PartnerControls"/>
    <ds:schemaRef ds:uri="85eece50-d862-4c1b-aba4-df2276a4acfd"/>
    <ds:schemaRef ds:uri="9fc0f5e2-46b4-4194-9adc-4017a067c2c3"/>
  </ds:schemaRefs>
</ds:datastoreItem>
</file>

<file path=customXml/itemProps2.xml><?xml version="1.0" encoding="utf-8"?>
<ds:datastoreItem xmlns:ds="http://schemas.openxmlformats.org/officeDocument/2006/customXml" ds:itemID="{7FF91806-9158-4664-B78D-DE3E02BB5E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E9BE34-C0CA-4E74-A7BF-14F6EA5C2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0f5e2-46b4-4194-9adc-4017a067c2c3"/>
    <ds:schemaRef ds:uri="85eece50-d862-4c1b-aba4-df2276a4ac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322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김용섭</dc:creator>
  <cp:lastModifiedBy>김용섭</cp:lastModifiedBy>
  <cp:revision>1</cp:revision>
  <dcterms:created xsi:type="dcterms:W3CDTF">2023-07-11T01:08:43Z</dcterms:created>
  <dcterms:modified xsi:type="dcterms:W3CDTF">2023-07-17T08:19:09Z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MediaServiceImageTags">
    <vt:lpwstr/>
  </property>
</Properties>
</file>