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70" r:id="rId7"/>
    <p:sldId id="271" r:id="rId8"/>
    <p:sldId id="272" r:id="rId9"/>
    <p:sldId id="273" r:id="rId10"/>
    <p:sldId id="274" r:id="rId11"/>
    <p:sldId id="282" r:id="rId12"/>
    <p:sldId id="269" r:id="rId13"/>
    <p:sldId id="28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4" r:id="rId22"/>
    <p:sldId id="285" r:id="rId23"/>
    <p:sldId id="286" r:id="rId24"/>
    <p:sldId id="287" r:id="rId25"/>
    <p:sldId id="288" r:id="rId26"/>
    <p:sldId id="289" r:id="rId27"/>
    <p:sldId id="267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택준 정" initials="택정" lastIdx="1" clrIdx="0">
    <p:extLst>
      <p:ext uri="{19B8F6BF-5375-455C-9EA6-DF929625EA0E}">
        <p15:presenceInfo xmlns:p15="http://schemas.microsoft.com/office/powerpoint/2012/main" userId="S::2360340063@office.kopo.ac.kr::464ae3b5-f3e3-47de-8f59-229642fe4a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FFC3F-3628-54EB-976A-84A76691B662}" v="134" dt="2023-07-25T06:31:45.109"/>
    <p1510:client id="{70D82AB3-858A-ABF5-E99D-B1750CD8FEB7}" v="51" dt="2023-07-25T06:48:25.897"/>
    <p1510:client id="{99B178D8-4C3C-8C72-7452-6E2E21E487D8}" v="149" dt="2023-07-18T04:32:11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용섭" userId="S::2360340048@office.kopo.ac.kr::93d5c74f-81a3-46e9-a989-75f2a137f1d7" providerId="AD" clId="Web-{1D83D3E3-B282-696C-C7D7-EF188F4253AA}"/>
    <pc:docChg chg="modSld">
      <pc:chgData name="김용섭" userId="S::2360340048@office.kopo.ac.kr::93d5c74f-81a3-46e9-a989-75f2a137f1d7" providerId="AD" clId="Web-{1D83D3E3-B282-696C-C7D7-EF188F4253AA}" dt="2023-05-31T04:14:51.706" v="24" actId="1076"/>
      <pc:docMkLst>
        <pc:docMk/>
      </pc:docMkLst>
      <pc:sldChg chg="modSp">
        <pc:chgData name="김용섭" userId="S::2360340048@office.kopo.ac.kr::93d5c74f-81a3-46e9-a989-75f2a137f1d7" providerId="AD" clId="Web-{1D83D3E3-B282-696C-C7D7-EF188F4253AA}" dt="2023-05-31T03:38:17.448" v="3" actId="20577"/>
        <pc:sldMkLst>
          <pc:docMk/>
          <pc:sldMk cId="0" sldId="262"/>
        </pc:sldMkLst>
        <pc:spChg chg="mod">
          <ac:chgData name="김용섭" userId="S::2360340048@office.kopo.ac.kr::93d5c74f-81a3-46e9-a989-75f2a137f1d7" providerId="AD" clId="Web-{1D83D3E3-B282-696C-C7D7-EF188F4253AA}" dt="2023-05-31T03:38:17.448" v="3" actId="20577"/>
          <ac:spMkLst>
            <pc:docMk/>
            <pc:sldMk cId="0" sldId="262"/>
            <ac:spMk id="11" creationId="{00000000-0000-0000-0000-000000000000}"/>
          </ac:spMkLst>
        </pc:spChg>
      </pc:sldChg>
      <pc:sldChg chg="addSp delSp modSp">
        <pc:chgData name="김용섭" userId="S::2360340048@office.kopo.ac.kr::93d5c74f-81a3-46e9-a989-75f2a137f1d7" providerId="AD" clId="Web-{1D83D3E3-B282-696C-C7D7-EF188F4253AA}" dt="2023-05-31T04:14:01.531" v="18" actId="1076"/>
        <pc:sldMkLst>
          <pc:docMk/>
          <pc:sldMk cId="0" sldId="263"/>
        </pc:sldMkLst>
        <pc:spChg chg="del">
          <ac:chgData name="김용섭" userId="S::2360340048@office.kopo.ac.kr::93d5c74f-81a3-46e9-a989-75f2a137f1d7" providerId="AD" clId="Web-{1D83D3E3-B282-696C-C7D7-EF188F4253AA}" dt="2023-05-31T04:13:39.795" v="4"/>
          <ac:spMkLst>
            <pc:docMk/>
            <pc:sldMk cId="0" sldId="263"/>
            <ac:spMk id="2" creationId="{00000000-0000-0000-0000-000000000000}"/>
          </ac:spMkLst>
        </pc:spChg>
        <pc:spChg chg="del">
          <ac:chgData name="김용섭" userId="S::2360340048@office.kopo.ac.kr::93d5c74f-81a3-46e9-a989-75f2a137f1d7" providerId="AD" clId="Web-{1D83D3E3-B282-696C-C7D7-EF188F4253AA}" dt="2023-05-31T04:13:40.373" v="5"/>
          <ac:spMkLst>
            <pc:docMk/>
            <pc:sldMk cId="0" sldId="263"/>
            <ac:spMk id="3" creationId="{00000000-0000-0000-0000-000000000000}"/>
          </ac:spMkLst>
        </pc:spChg>
        <pc:spChg chg="del">
          <ac:chgData name="김용섭" userId="S::2360340048@office.kopo.ac.kr::93d5c74f-81a3-46e9-a989-75f2a137f1d7" providerId="AD" clId="Web-{1D83D3E3-B282-696C-C7D7-EF188F4253AA}" dt="2023-05-31T04:13:46.795" v="7"/>
          <ac:spMkLst>
            <pc:docMk/>
            <pc:sldMk cId="0" sldId="263"/>
            <ac:spMk id="9" creationId="{00000000-0000-0000-0000-000000000000}"/>
          </ac:spMkLst>
        </pc:spChg>
        <pc:spChg chg="del">
          <ac:chgData name="김용섭" userId="S::2360340048@office.kopo.ac.kr::93d5c74f-81a3-46e9-a989-75f2a137f1d7" providerId="AD" clId="Web-{1D83D3E3-B282-696C-C7D7-EF188F4253AA}" dt="2023-05-31T04:13:41.233" v="6"/>
          <ac:spMkLst>
            <pc:docMk/>
            <pc:sldMk cId="0" sldId="263"/>
            <ac:spMk id="13" creationId="{00000000-0000-0000-0000-000000000000}"/>
          </ac:spMkLst>
        </pc:spChg>
        <pc:grpChg chg="del">
          <ac:chgData name="김용섭" userId="S::2360340048@office.kopo.ac.kr::93d5c74f-81a3-46e9-a989-75f2a137f1d7" providerId="AD" clId="Web-{1D83D3E3-B282-696C-C7D7-EF188F4253AA}" dt="2023-05-31T04:13:47.233" v="8"/>
          <ac:grpSpMkLst>
            <pc:docMk/>
            <pc:sldMk cId="0" sldId="263"/>
            <ac:grpSpMk id="1002" creationId="{00000000-0000-0000-0000-000000000000}"/>
          </ac:grpSpMkLst>
        </pc:grpChg>
        <pc:picChg chg="add mod">
          <ac:chgData name="김용섭" userId="S::2360340048@office.kopo.ac.kr::93d5c74f-81a3-46e9-a989-75f2a137f1d7" providerId="AD" clId="Web-{1D83D3E3-B282-696C-C7D7-EF188F4253AA}" dt="2023-05-31T04:14:01.531" v="18" actId="1076"/>
          <ac:picMkLst>
            <pc:docMk/>
            <pc:sldMk cId="0" sldId="263"/>
            <ac:picMk id="6" creationId="{B99B0A80-CDDA-A36A-E4E6-1F8D8E6D19F4}"/>
          </ac:picMkLst>
        </pc:picChg>
      </pc:sldChg>
      <pc:sldChg chg="modSp">
        <pc:chgData name="김용섭" userId="S::2360340048@office.kopo.ac.kr::93d5c74f-81a3-46e9-a989-75f2a137f1d7" providerId="AD" clId="Web-{1D83D3E3-B282-696C-C7D7-EF188F4253AA}" dt="2023-05-31T04:14:11.625" v="20"/>
        <pc:sldMkLst>
          <pc:docMk/>
          <pc:sldMk cId="3333154786" sldId="268"/>
        </pc:sldMkLst>
        <pc:graphicFrameChg chg="modGraphic">
          <ac:chgData name="김용섭" userId="S::2360340048@office.kopo.ac.kr::93d5c74f-81a3-46e9-a989-75f2a137f1d7" providerId="AD" clId="Web-{1D83D3E3-B282-696C-C7D7-EF188F4253AA}" dt="2023-05-31T04:14:11.625" v="20"/>
          <ac:graphicFrameMkLst>
            <pc:docMk/>
            <pc:sldMk cId="3333154786" sldId="268"/>
            <ac:graphicFrameMk id="8" creationId="{F8C65832-C0F9-873C-C638-6C5A80AA5200}"/>
          </ac:graphicFrameMkLst>
        </pc:graphicFrameChg>
      </pc:sldChg>
      <pc:sldChg chg="modSp">
        <pc:chgData name="김용섭" userId="S::2360340048@office.kopo.ac.kr::93d5c74f-81a3-46e9-a989-75f2a137f1d7" providerId="AD" clId="Web-{1D83D3E3-B282-696C-C7D7-EF188F4253AA}" dt="2023-05-31T04:14:51.706" v="24" actId="1076"/>
        <pc:sldMkLst>
          <pc:docMk/>
          <pc:sldMk cId="3275502106" sldId="269"/>
        </pc:sldMkLst>
        <pc:graphicFrameChg chg="mod modGraphic">
          <ac:chgData name="김용섭" userId="S::2360340048@office.kopo.ac.kr::93d5c74f-81a3-46e9-a989-75f2a137f1d7" providerId="AD" clId="Web-{1D83D3E3-B282-696C-C7D7-EF188F4253AA}" dt="2023-05-31T04:14:48.940" v="23" actId="1076"/>
          <ac:graphicFrameMkLst>
            <pc:docMk/>
            <pc:sldMk cId="3275502106" sldId="269"/>
            <ac:graphicFrameMk id="15" creationId="{6D999368-86BD-75AD-3D53-5A6CBB9553A3}"/>
          </ac:graphicFrameMkLst>
        </pc:graphicFrameChg>
        <pc:picChg chg="mod">
          <ac:chgData name="김용섭" userId="S::2360340048@office.kopo.ac.kr::93d5c74f-81a3-46e9-a989-75f2a137f1d7" providerId="AD" clId="Web-{1D83D3E3-B282-696C-C7D7-EF188F4253AA}" dt="2023-05-31T04:14:51.706" v="24" actId="1076"/>
          <ac:picMkLst>
            <pc:docMk/>
            <pc:sldMk cId="3275502106" sldId="269"/>
            <ac:picMk id="16" creationId="{ECCCC7F2-D58F-A9B6-0A8B-7D28746B6A33}"/>
          </ac:picMkLst>
        </pc:picChg>
      </pc:sldChg>
    </pc:docChg>
  </pc:docChgLst>
  <pc:docChgLst>
    <pc:chgData name="정택준" userId="S::2360340063@office.kopo.ac.kr::464ae3b5-f3e3-47de-8f59-229642fe4add" providerId="AD" clId="Web-{260FFC3F-3628-54EB-976A-84A76691B662}"/>
    <pc:docChg chg="addSld modSld">
      <pc:chgData name="정택준" userId="S::2360340063@office.kopo.ac.kr::464ae3b5-f3e3-47de-8f59-229642fe4add" providerId="AD" clId="Web-{260FFC3F-3628-54EB-976A-84A76691B662}" dt="2023-07-25T06:31:45.109" v="84" actId="20577"/>
      <pc:docMkLst>
        <pc:docMk/>
      </pc:docMkLst>
      <pc:sldChg chg="addSp delSp modSp add replId">
        <pc:chgData name="정택준" userId="S::2360340063@office.kopo.ac.kr::464ae3b5-f3e3-47de-8f59-229642fe4add" providerId="AD" clId="Web-{260FFC3F-3628-54EB-976A-84A76691B662}" dt="2023-07-25T06:20:24.429" v="11" actId="20577"/>
        <pc:sldMkLst>
          <pc:docMk/>
          <pc:sldMk cId="787084940" sldId="284"/>
        </pc:sldMkLst>
        <pc:spChg chg="mod">
          <ac:chgData name="정택준" userId="S::2360340063@office.kopo.ac.kr::464ae3b5-f3e3-47de-8f59-229642fe4add" providerId="AD" clId="Web-{260FFC3F-3628-54EB-976A-84A76691B662}" dt="2023-07-25T06:20:24.429" v="11" actId="20577"/>
          <ac:spMkLst>
            <pc:docMk/>
            <pc:sldMk cId="787084940" sldId="284"/>
            <ac:spMk id="19" creationId="{00000000-0000-0000-0000-000000000000}"/>
          </ac:spMkLst>
        </pc:spChg>
        <pc:picChg chg="del">
          <ac:chgData name="정택준" userId="S::2360340063@office.kopo.ac.kr::464ae3b5-f3e3-47de-8f59-229642fe4add" providerId="AD" clId="Web-{260FFC3F-3628-54EB-976A-84A76691B662}" dt="2023-07-25T06:19:47.662" v="1"/>
          <ac:picMkLst>
            <pc:docMk/>
            <pc:sldMk cId="787084940" sldId="284"/>
            <ac:picMk id="3" creationId="{C5ABD932-8FF7-2ADC-E5B5-24BDB7111A69}"/>
          </ac:picMkLst>
        </pc:picChg>
        <pc:picChg chg="add mod">
          <ac:chgData name="정택준" userId="S::2360340063@office.kopo.ac.kr::464ae3b5-f3e3-47de-8f59-229642fe4add" providerId="AD" clId="Web-{260FFC3F-3628-54EB-976A-84A76691B662}" dt="2023-07-25T06:20:01.085" v="6" actId="14100"/>
          <ac:picMkLst>
            <pc:docMk/>
            <pc:sldMk cId="787084940" sldId="284"/>
            <ac:picMk id="4" creationId="{DBD20618-F246-43F1-19B9-72F4A6B02A4E}"/>
          </ac:picMkLst>
        </pc:picChg>
      </pc:sldChg>
      <pc:sldChg chg="addSp delSp modSp add replId">
        <pc:chgData name="정택준" userId="S::2360340063@office.kopo.ac.kr::464ae3b5-f3e3-47de-8f59-229642fe4add" providerId="AD" clId="Web-{260FFC3F-3628-54EB-976A-84A76691B662}" dt="2023-07-25T06:23:31.264" v="31" actId="20577"/>
        <pc:sldMkLst>
          <pc:docMk/>
          <pc:sldMk cId="2925975167" sldId="285"/>
        </pc:sldMkLst>
        <pc:spChg chg="mod">
          <ac:chgData name="정택준" userId="S::2360340063@office.kopo.ac.kr::464ae3b5-f3e3-47de-8f59-229642fe4add" providerId="AD" clId="Web-{260FFC3F-3628-54EB-976A-84A76691B662}" dt="2023-07-25T06:23:31.264" v="31" actId="20577"/>
          <ac:spMkLst>
            <pc:docMk/>
            <pc:sldMk cId="2925975167" sldId="285"/>
            <ac:spMk id="19" creationId="{00000000-0000-0000-0000-000000000000}"/>
          </ac:spMkLst>
        </pc:spChg>
        <pc:picChg chg="add mod">
          <ac:chgData name="정택준" userId="S::2360340063@office.kopo.ac.kr::464ae3b5-f3e3-47de-8f59-229642fe4add" providerId="AD" clId="Web-{260FFC3F-3628-54EB-976A-84A76691B662}" dt="2023-07-25T06:22:20.215" v="19" actId="1076"/>
          <ac:picMkLst>
            <pc:docMk/>
            <pc:sldMk cId="2925975167" sldId="285"/>
            <ac:picMk id="3" creationId="{6FAF0981-1E52-18DF-0E37-0D953F68BF32}"/>
          </ac:picMkLst>
        </pc:picChg>
        <pc:picChg chg="del">
          <ac:chgData name="정택준" userId="S::2360340063@office.kopo.ac.kr::464ae3b5-f3e3-47de-8f59-229642fe4add" providerId="AD" clId="Web-{260FFC3F-3628-54EB-976A-84A76691B662}" dt="2023-07-25T06:22:14.839" v="14"/>
          <ac:picMkLst>
            <pc:docMk/>
            <pc:sldMk cId="2925975167" sldId="285"/>
            <ac:picMk id="4" creationId="{AC999A89-A163-4BFC-BA19-BE9B19891026}"/>
          </ac:picMkLst>
        </pc:picChg>
        <pc:picChg chg="add mod">
          <ac:chgData name="정택준" userId="S::2360340063@office.kopo.ac.kr::464ae3b5-f3e3-47de-8f59-229642fe4add" providerId="AD" clId="Web-{260FFC3F-3628-54EB-976A-84A76691B662}" dt="2023-07-25T06:23:05.966" v="25" actId="1076"/>
          <ac:picMkLst>
            <pc:docMk/>
            <pc:sldMk cId="2925975167" sldId="285"/>
            <ac:picMk id="6" creationId="{376C633A-F6D6-63C2-1ACA-423DF0BBF7D8}"/>
          </ac:picMkLst>
        </pc:picChg>
        <pc:picChg chg="del">
          <ac:chgData name="정택준" userId="S::2360340063@office.kopo.ac.kr::464ae3b5-f3e3-47de-8f59-229642fe4add" providerId="AD" clId="Web-{260FFC3F-3628-54EB-976A-84A76691B662}" dt="2023-07-25T06:22:24.558" v="20"/>
          <ac:picMkLst>
            <pc:docMk/>
            <pc:sldMk cId="2925975167" sldId="285"/>
            <ac:picMk id="10" creationId="{0CE6EC5C-1527-4FC0-C2BF-54A97D1E4985}"/>
          </ac:picMkLst>
        </pc:picChg>
      </pc:sldChg>
      <pc:sldChg chg="addSp delSp modSp add replId">
        <pc:chgData name="정택준" userId="S::2360340063@office.kopo.ac.kr::464ae3b5-f3e3-47de-8f59-229642fe4add" providerId="AD" clId="Web-{260FFC3F-3628-54EB-976A-84A76691B662}" dt="2023-07-25T06:25:49.956" v="44" actId="20577"/>
        <pc:sldMkLst>
          <pc:docMk/>
          <pc:sldMk cId="877376292" sldId="286"/>
        </pc:sldMkLst>
        <pc:spChg chg="mod">
          <ac:chgData name="정택준" userId="S::2360340063@office.kopo.ac.kr::464ae3b5-f3e3-47de-8f59-229642fe4add" providerId="AD" clId="Web-{260FFC3F-3628-54EB-976A-84A76691B662}" dt="2023-07-25T06:25:49.956" v="44" actId="20577"/>
          <ac:spMkLst>
            <pc:docMk/>
            <pc:sldMk cId="877376292" sldId="286"/>
            <ac:spMk id="19" creationId="{00000000-0000-0000-0000-000000000000}"/>
          </ac:spMkLst>
        </pc:spChg>
        <pc:picChg chg="add mod">
          <ac:chgData name="정택준" userId="S::2360340063@office.kopo.ac.kr::464ae3b5-f3e3-47de-8f59-229642fe4add" providerId="AD" clId="Web-{260FFC3F-3628-54EB-976A-84A76691B662}" dt="2023-07-25T06:25:23.924" v="38" actId="1076"/>
          <ac:picMkLst>
            <pc:docMk/>
            <pc:sldMk cId="877376292" sldId="286"/>
            <ac:picMk id="3" creationId="{3CA11F6B-2AAD-BA6F-D65C-FFE5A6C3B658}"/>
          </ac:picMkLst>
        </pc:picChg>
        <pc:picChg chg="del">
          <ac:chgData name="정택준" userId="S::2360340063@office.kopo.ac.kr::464ae3b5-f3e3-47de-8f59-229642fe4add" providerId="AD" clId="Web-{260FFC3F-3628-54EB-976A-84A76691B662}" dt="2023-07-25T06:25:18.643" v="34"/>
          <ac:picMkLst>
            <pc:docMk/>
            <pc:sldMk cId="877376292" sldId="286"/>
            <ac:picMk id="6" creationId="{47421EA9-91AD-BDE6-9853-83665ABA1A49}"/>
          </ac:picMkLst>
        </pc:picChg>
      </pc:sldChg>
      <pc:sldChg chg="addSp delSp modSp add replId">
        <pc:chgData name="정택준" userId="S::2360340063@office.kopo.ac.kr::464ae3b5-f3e3-47de-8f59-229642fe4add" providerId="AD" clId="Web-{260FFC3F-3628-54EB-976A-84A76691B662}" dt="2023-07-25T06:27:31.194" v="55" actId="20577"/>
        <pc:sldMkLst>
          <pc:docMk/>
          <pc:sldMk cId="70703908" sldId="287"/>
        </pc:sldMkLst>
        <pc:spChg chg="mod">
          <ac:chgData name="정택준" userId="S::2360340063@office.kopo.ac.kr::464ae3b5-f3e3-47de-8f59-229642fe4add" providerId="AD" clId="Web-{260FFC3F-3628-54EB-976A-84A76691B662}" dt="2023-07-25T06:27:31.194" v="55" actId="20577"/>
          <ac:spMkLst>
            <pc:docMk/>
            <pc:sldMk cId="70703908" sldId="287"/>
            <ac:spMk id="19" creationId="{00000000-0000-0000-0000-000000000000}"/>
          </ac:spMkLst>
        </pc:spChg>
        <pc:picChg chg="del">
          <ac:chgData name="정택준" userId="S::2360340063@office.kopo.ac.kr::464ae3b5-f3e3-47de-8f59-229642fe4add" providerId="AD" clId="Web-{260FFC3F-3628-54EB-976A-84A76691B662}" dt="2023-07-25T06:27:17.740" v="47"/>
          <ac:picMkLst>
            <pc:docMk/>
            <pc:sldMk cId="70703908" sldId="287"/>
            <ac:picMk id="3" creationId="{604938B4-326C-47BF-6D1C-07F9B720EA16}"/>
          </ac:picMkLst>
        </pc:picChg>
        <pc:picChg chg="add mod">
          <ac:chgData name="정택준" userId="S::2360340063@office.kopo.ac.kr::464ae3b5-f3e3-47de-8f59-229642fe4add" providerId="AD" clId="Web-{260FFC3F-3628-54EB-976A-84A76691B662}" dt="2023-07-25T06:27:27.428" v="54" actId="1076"/>
          <ac:picMkLst>
            <pc:docMk/>
            <pc:sldMk cId="70703908" sldId="287"/>
            <ac:picMk id="4" creationId="{3D6B48B9-B998-47B6-8B2E-EBAAB4C14393}"/>
          </ac:picMkLst>
        </pc:picChg>
      </pc:sldChg>
      <pc:sldChg chg="addSp delSp modSp add replId">
        <pc:chgData name="정택준" userId="S::2360340063@office.kopo.ac.kr::464ae3b5-f3e3-47de-8f59-229642fe4add" providerId="AD" clId="Web-{260FFC3F-3628-54EB-976A-84A76691B662}" dt="2023-07-25T06:28:57.494" v="65" actId="20577"/>
        <pc:sldMkLst>
          <pc:docMk/>
          <pc:sldMk cId="1928271764" sldId="288"/>
        </pc:sldMkLst>
        <pc:spChg chg="mod">
          <ac:chgData name="정택준" userId="S::2360340063@office.kopo.ac.kr::464ae3b5-f3e3-47de-8f59-229642fe4add" providerId="AD" clId="Web-{260FFC3F-3628-54EB-976A-84A76691B662}" dt="2023-07-25T06:28:57.494" v="65" actId="20577"/>
          <ac:spMkLst>
            <pc:docMk/>
            <pc:sldMk cId="1928271764" sldId="288"/>
            <ac:spMk id="19" creationId="{00000000-0000-0000-0000-000000000000}"/>
          </ac:spMkLst>
        </pc:spChg>
        <pc:picChg chg="del">
          <ac:chgData name="정택준" userId="S::2360340063@office.kopo.ac.kr::464ae3b5-f3e3-47de-8f59-229642fe4add" providerId="AD" clId="Web-{260FFC3F-3628-54EB-976A-84A76691B662}" dt="2023-07-25T06:28:47.618" v="58"/>
          <ac:picMkLst>
            <pc:docMk/>
            <pc:sldMk cId="1928271764" sldId="288"/>
            <ac:picMk id="3" creationId="{A2C1BB11-3441-4418-1EC4-0949BC7465D7}"/>
          </ac:picMkLst>
        </pc:picChg>
        <pc:picChg chg="add mod">
          <ac:chgData name="정택준" userId="S::2360340063@office.kopo.ac.kr::464ae3b5-f3e3-47de-8f59-229642fe4add" providerId="AD" clId="Web-{260FFC3F-3628-54EB-976A-84A76691B662}" dt="2023-07-25T06:28:51.931" v="62" actId="1076"/>
          <ac:picMkLst>
            <pc:docMk/>
            <pc:sldMk cId="1928271764" sldId="288"/>
            <ac:picMk id="4" creationId="{EC6696D6-468C-7F5D-A423-8AFB9A4A6D4B}"/>
          </ac:picMkLst>
        </pc:picChg>
      </pc:sldChg>
      <pc:sldChg chg="addSp delSp modSp add replId">
        <pc:chgData name="정택준" userId="S::2360340063@office.kopo.ac.kr::464ae3b5-f3e3-47de-8f59-229642fe4add" providerId="AD" clId="Web-{260FFC3F-3628-54EB-976A-84A76691B662}" dt="2023-07-25T06:31:45.109" v="84" actId="20577"/>
        <pc:sldMkLst>
          <pc:docMk/>
          <pc:sldMk cId="2494892926" sldId="289"/>
        </pc:sldMkLst>
        <pc:spChg chg="mod">
          <ac:chgData name="정택준" userId="S::2360340063@office.kopo.ac.kr::464ae3b5-f3e3-47de-8f59-229642fe4add" providerId="AD" clId="Web-{260FFC3F-3628-54EB-976A-84A76691B662}" dt="2023-07-25T06:30:56.154" v="71" actId="20577"/>
          <ac:spMkLst>
            <pc:docMk/>
            <pc:sldMk cId="2494892926" sldId="289"/>
            <ac:spMk id="2" creationId="{9D196A52-CE6A-197E-1233-0AA1813A46B2}"/>
          </ac:spMkLst>
        </pc:spChg>
        <pc:spChg chg="mod">
          <ac:chgData name="정택준" userId="S::2360340063@office.kopo.ac.kr::464ae3b5-f3e3-47de-8f59-229642fe4add" providerId="AD" clId="Web-{260FFC3F-3628-54EB-976A-84A76691B662}" dt="2023-07-25T06:31:45.109" v="84" actId="20577"/>
          <ac:spMkLst>
            <pc:docMk/>
            <pc:sldMk cId="2494892926" sldId="289"/>
            <ac:spMk id="11" creationId="{A4DE9319-E2EB-9715-0575-CC5E4434FCC8}"/>
          </ac:spMkLst>
        </pc:spChg>
        <pc:picChg chg="del">
          <ac:chgData name="정택준" userId="S::2360340063@office.kopo.ac.kr::464ae3b5-f3e3-47de-8f59-229642fe4add" providerId="AD" clId="Web-{260FFC3F-3628-54EB-976A-84A76691B662}" dt="2023-07-25T06:31:02.342" v="73"/>
          <ac:picMkLst>
            <pc:docMk/>
            <pc:sldMk cId="2494892926" sldId="289"/>
            <ac:picMk id="3" creationId="{88322CDE-DE01-9886-A969-263615B59E77}"/>
          </ac:picMkLst>
        </pc:picChg>
        <pc:picChg chg="add mod">
          <ac:chgData name="정택준" userId="S::2360340063@office.kopo.ac.kr::464ae3b5-f3e3-47de-8f59-229642fe4add" providerId="AD" clId="Web-{260FFC3F-3628-54EB-976A-84A76691B662}" dt="2023-07-25T06:31:08.030" v="77" actId="1076"/>
          <ac:picMkLst>
            <pc:docMk/>
            <pc:sldMk cId="2494892926" sldId="289"/>
            <ac:picMk id="4" creationId="{177BD905-6228-3CE3-7095-F07D7C65B633}"/>
          </ac:picMkLst>
        </pc:picChg>
      </pc:sldChg>
    </pc:docChg>
  </pc:docChgLst>
  <pc:docChgLst>
    <pc:chgData name="김서원" userId="S::2360340047@office.kopo.ac.kr::7f7ae886-67f9-47fa-9201-7fde6b0d6b47" providerId="AD" clId="Web-{910DD08B-9D6B-E773-1F22-ACB0F045B677}"/>
    <pc:docChg chg="modSld">
      <pc:chgData name="김서원" userId="S::2360340047@office.kopo.ac.kr::7f7ae886-67f9-47fa-9201-7fde6b0d6b47" providerId="AD" clId="Web-{910DD08B-9D6B-E773-1F22-ACB0F045B677}" dt="2023-05-30T11:35:12.781" v="99"/>
      <pc:docMkLst>
        <pc:docMk/>
      </pc:docMkLst>
      <pc:sldChg chg="addSp delSp modSp">
        <pc:chgData name="김서원" userId="S::2360340047@office.kopo.ac.kr::7f7ae886-67f9-47fa-9201-7fde6b0d6b47" providerId="AD" clId="Web-{910DD08B-9D6B-E773-1F22-ACB0F045B677}" dt="2023-05-30T11:32:48.889" v="63"/>
        <pc:sldMkLst>
          <pc:docMk/>
          <pc:sldMk cId="3333154786" sldId="268"/>
        </pc:sldMkLst>
        <pc:spChg chg="del">
          <ac:chgData name="김서원" userId="S::2360340047@office.kopo.ac.kr::7f7ae886-67f9-47fa-9201-7fde6b0d6b47" providerId="AD" clId="Web-{910DD08B-9D6B-E773-1F22-ACB0F045B677}" dt="2023-05-30T11:26:51.316" v="3"/>
          <ac:spMkLst>
            <pc:docMk/>
            <pc:sldMk cId="3333154786" sldId="268"/>
            <ac:spMk id="2" creationId="{00000000-0000-0000-0000-000000000000}"/>
          </ac:spMkLst>
        </pc:spChg>
        <pc:spChg chg="del mod">
          <ac:chgData name="김서원" userId="S::2360340047@office.kopo.ac.kr::7f7ae886-67f9-47fa-9201-7fde6b0d6b47" providerId="AD" clId="Web-{910DD08B-9D6B-E773-1F22-ACB0F045B677}" dt="2023-05-30T11:26:39.784" v="1"/>
          <ac:spMkLst>
            <pc:docMk/>
            <pc:sldMk cId="3333154786" sldId="268"/>
            <ac:spMk id="3" creationId="{00000000-0000-0000-0000-000000000000}"/>
          </ac:spMkLst>
        </pc:spChg>
        <pc:spChg chg="del mod">
          <ac:chgData name="김서원" userId="S::2360340047@office.kopo.ac.kr::7f7ae886-67f9-47fa-9201-7fde6b0d6b47" providerId="AD" clId="Web-{910DD08B-9D6B-E773-1F22-ACB0F045B677}" dt="2023-05-30T11:32:47.873" v="62"/>
          <ac:spMkLst>
            <pc:docMk/>
            <pc:sldMk cId="3333154786" sldId="268"/>
            <ac:spMk id="9" creationId="{00000000-0000-0000-0000-000000000000}"/>
          </ac:spMkLst>
        </pc:spChg>
        <pc:spChg chg="del">
          <ac:chgData name="김서원" userId="S::2360340047@office.kopo.ac.kr::7f7ae886-67f9-47fa-9201-7fde6b0d6b47" providerId="AD" clId="Web-{910DD08B-9D6B-E773-1F22-ACB0F045B677}" dt="2023-05-30T11:26:49.769" v="2"/>
          <ac:spMkLst>
            <pc:docMk/>
            <pc:sldMk cId="3333154786" sldId="268"/>
            <ac:spMk id="13" creationId="{00000000-0000-0000-0000-000000000000}"/>
          </ac:spMkLst>
        </pc:spChg>
        <pc:grpChg chg="mod">
          <ac:chgData name="김서원" userId="S::2360340047@office.kopo.ac.kr::7f7ae886-67f9-47fa-9201-7fde6b0d6b47" providerId="AD" clId="Web-{910DD08B-9D6B-E773-1F22-ACB0F045B677}" dt="2023-05-30T11:27:43.007" v="11" actId="1076"/>
          <ac:grpSpMkLst>
            <pc:docMk/>
            <pc:sldMk cId="3333154786" sldId="268"/>
            <ac:grpSpMk id="1001" creationId="{00000000-0000-0000-0000-000000000000}"/>
          </ac:grpSpMkLst>
        </pc:grpChg>
        <pc:grpChg chg="del">
          <ac:chgData name="김서원" userId="S::2360340047@office.kopo.ac.kr::7f7ae886-67f9-47fa-9201-7fde6b0d6b47" providerId="AD" clId="Web-{910DD08B-9D6B-E773-1F22-ACB0F045B677}" dt="2023-05-30T11:32:48.889" v="63"/>
          <ac:grpSpMkLst>
            <pc:docMk/>
            <pc:sldMk cId="3333154786" sldId="268"/>
            <ac:grpSpMk id="1002" creationId="{00000000-0000-0000-0000-000000000000}"/>
          </ac:grpSpMkLst>
        </pc:grpChg>
        <pc:graphicFrameChg chg="add mod modGraphic">
          <ac:chgData name="김서원" userId="S::2360340047@office.kopo.ac.kr::7f7ae886-67f9-47fa-9201-7fde6b0d6b47" providerId="AD" clId="Web-{910DD08B-9D6B-E773-1F22-ACB0F045B677}" dt="2023-05-30T11:32:17.684" v="58"/>
          <ac:graphicFrameMkLst>
            <pc:docMk/>
            <pc:sldMk cId="3333154786" sldId="268"/>
            <ac:graphicFrameMk id="8" creationId="{F8C65832-C0F9-873C-C638-6C5A80AA5200}"/>
          </ac:graphicFrameMkLst>
        </pc:graphicFrameChg>
        <pc:picChg chg="add del mod">
          <ac:chgData name="김서원" userId="S::2360340047@office.kopo.ac.kr::7f7ae886-67f9-47fa-9201-7fde6b0d6b47" providerId="AD" clId="Web-{910DD08B-9D6B-E773-1F22-ACB0F045B677}" dt="2023-05-30T11:27:15.021" v="6"/>
          <ac:picMkLst>
            <pc:docMk/>
            <pc:sldMk cId="3333154786" sldId="268"/>
            <ac:picMk id="6" creationId="{430C40B5-B581-7FDF-B841-E2FDA84D0A2E}"/>
          </ac:picMkLst>
        </pc:picChg>
        <pc:picChg chg="add mod">
          <ac:chgData name="김서원" userId="S::2360340047@office.kopo.ac.kr::7f7ae886-67f9-47fa-9201-7fde6b0d6b47" providerId="AD" clId="Web-{910DD08B-9D6B-E773-1F22-ACB0F045B677}" dt="2023-05-30T11:28:59.466" v="24" actId="1076"/>
          <ac:picMkLst>
            <pc:docMk/>
            <pc:sldMk cId="3333154786" sldId="268"/>
            <ac:picMk id="10" creationId="{781D8F3D-F6CE-DC88-8EF9-E6BAC9EC85A5}"/>
          </ac:picMkLst>
        </pc:picChg>
        <pc:picChg chg="add mod">
          <ac:chgData name="김서원" userId="S::2360340047@office.kopo.ac.kr::7f7ae886-67f9-47fa-9201-7fde6b0d6b47" providerId="AD" clId="Web-{910DD08B-9D6B-E773-1F22-ACB0F045B677}" dt="2023-05-30T11:32:40.232" v="60" actId="1076"/>
          <ac:picMkLst>
            <pc:docMk/>
            <pc:sldMk cId="3333154786" sldId="268"/>
            <ac:picMk id="12" creationId="{F64D0099-73BD-DB53-B06F-CE746E43C79A}"/>
          </ac:picMkLst>
        </pc:picChg>
        <pc:picChg chg="add mod">
          <ac:chgData name="김서원" userId="S::2360340047@office.kopo.ac.kr::7f7ae886-67f9-47fa-9201-7fde6b0d6b47" providerId="AD" clId="Web-{910DD08B-9D6B-E773-1F22-ACB0F045B677}" dt="2023-05-30T11:30:21.300" v="38" actId="1076"/>
          <ac:picMkLst>
            <pc:docMk/>
            <pc:sldMk cId="3333154786" sldId="268"/>
            <ac:picMk id="14" creationId="{C7BCA441-1AF1-C6ED-8646-E3694B131774}"/>
          </ac:picMkLst>
        </pc:picChg>
      </pc:sldChg>
      <pc:sldChg chg="addSp delSp modSp">
        <pc:chgData name="김서원" userId="S::2360340047@office.kopo.ac.kr::7f7ae886-67f9-47fa-9201-7fde6b0d6b47" providerId="AD" clId="Web-{910DD08B-9D6B-E773-1F22-ACB0F045B677}" dt="2023-05-30T11:35:12.781" v="99"/>
        <pc:sldMkLst>
          <pc:docMk/>
          <pc:sldMk cId="3275502106" sldId="269"/>
        </pc:sldMkLst>
        <pc:spChg chg="del">
          <ac:chgData name="김서원" userId="S::2360340047@office.kopo.ac.kr::7f7ae886-67f9-47fa-9201-7fde6b0d6b47" providerId="AD" clId="Web-{910DD08B-9D6B-E773-1F22-ACB0F045B677}" dt="2023-05-30T11:33:08.397" v="66"/>
          <ac:spMkLst>
            <pc:docMk/>
            <pc:sldMk cId="3275502106" sldId="269"/>
            <ac:spMk id="2" creationId="{00000000-0000-0000-0000-000000000000}"/>
          </ac:spMkLst>
        </pc:spChg>
        <pc:spChg chg="del mod">
          <ac:chgData name="김서원" userId="S::2360340047@office.kopo.ac.kr::7f7ae886-67f9-47fa-9201-7fde6b0d6b47" providerId="AD" clId="Web-{910DD08B-9D6B-E773-1F22-ACB0F045B677}" dt="2023-05-30T11:33:14.006" v="68"/>
          <ac:spMkLst>
            <pc:docMk/>
            <pc:sldMk cId="3275502106" sldId="269"/>
            <ac:spMk id="3" creationId="{00000000-0000-0000-0000-000000000000}"/>
          </ac:spMkLst>
        </pc:spChg>
        <pc:spChg chg="del">
          <ac:chgData name="김서원" userId="S::2360340047@office.kopo.ac.kr::7f7ae886-67f9-47fa-9201-7fde6b0d6b47" providerId="AD" clId="Web-{910DD08B-9D6B-E773-1F22-ACB0F045B677}" dt="2023-05-30T11:33:04.396" v="64"/>
          <ac:spMkLst>
            <pc:docMk/>
            <pc:sldMk cId="3275502106" sldId="269"/>
            <ac:spMk id="9" creationId="{00000000-0000-0000-0000-000000000000}"/>
          </ac:spMkLst>
        </pc:spChg>
        <pc:spChg chg="add del">
          <ac:chgData name="김서원" userId="S::2360340047@office.kopo.ac.kr::7f7ae886-67f9-47fa-9201-7fde6b0d6b47" providerId="AD" clId="Web-{910DD08B-9D6B-E773-1F22-ACB0F045B677}" dt="2023-05-30T11:33:53.462" v="78"/>
          <ac:spMkLst>
            <pc:docMk/>
            <pc:sldMk cId="3275502106" sldId="269"/>
            <ac:spMk id="13" creationId="{00000000-0000-0000-0000-000000000000}"/>
          </ac:spMkLst>
        </pc:spChg>
        <pc:grpChg chg="del">
          <ac:chgData name="김서원" userId="S::2360340047@office.kopo.ac.kr::7f7ae886-67f9-47fa-9201-7fde6b0d6b47" providerId="AD" clId="Web-{910DD08B-9D6B-E773-1F22-ACB0F045B677}" dt="2023-05-30T11:33:08.381" v="65"/>
          <ac:grpSpMkLst>
            <pc:docMk/>
            <pc:sldMk cId="3275502106" sldId="269"/>
            <ac:grpSpMk id="1002" creationId="{00000000-0000-0000-0000-000000000000}"/>
          </ac:grpSpMkLst>
        </pc:grpChg>
        <pc:graphicFrameChg chg="add del mod modGraphic">
          <ac:chgData name="김서원" userId="S::2360340047@office.kopo.ac.kr::7f7ae886-67f9-47fa-9201-7fde6b0d6b47" providerId="AD" clId="Web-{910DD08B-9D6B-E773-1F22-ACB0F045B677}" dt="2023-05-30T11:33:42.571" v="73"/>
          <ac:graphicFrameMkLst>
            <pc:docMk/>
            <pc:sldMk cId="3275502106" sldId="269"/>
            <ac:graphicFrameMk id="8" creationId="{3C109A78-AA73-B191-4322-FE7C5EEDA1BB}"/>
          </ac:graphicFrameMkLst>
        </pc:graphicFrameChg>
        <pc:graphicFrameChg chg="add del mod">
          <ac:chgData name="김서원" userId="S::2360340047@office.kopo.ac.kr::7f7ae886-67f9-47fa-9201-7fde6b0d6b47" providerId="AD" clId="Web-{910DD08B-9D6B-E773-1F22-ACB0F045B677}" dt="2023-05-30T11:33:46.509" v="76"/>
          <ac:graphicFrameMkLst>
            <pc:docMk/>
            <pc:sldMk cId="3275502106" sldId="269"/>
            <ac:graphicFrameMk id="12" creationId="{3E3DF3DF-D1E5-876F-B065-AA2FC95A01B7}"/>
          </ac:graphicFrameMkLst>
        </pc:graphicFrameChg>
        <pc:graphicFrameChg chg="add mod modGraphic">
          <ac:chgData name="김서원" userId="S::2360340047@office.kopo.ac.kr::7f7ae886-67f9-47fa-9201-7fde6b0d6b47" providerId="AD" clId="Web-{910DD08B-9D6B-E773-1F22-ACB0F045B677}" dt="2023-05-30T11:35:12.781" v="99"/>
          <ac:graphicFrameMkLst>
            <pc:docMk/>
            <pc:sldMk cId="3275502106" sldId="269"/>
            <ac:graphicFrameMk id="15" creationId="{6D999368-86BD-75AD-3D53-5A6CBB9553A3}"/>
          </ac:graphicFrameMkLst>
        </pc:graphicFrameChg>
        <pc:picChg chg="add mod">
          <ac:chgData name="김서원" userId="S::2360340047@office.kopo.ac.kr::7f7ae886-67f9-47fa-9201-7fde6b0d6b47" providerId="AD" clId="Web-{910DD08B-9D6B-E773-1F22-ACB0F045B677}" dt="2023-05-30T11:34:32.731" v="97" actId="1076"/>
          <ac:picMkLst>
            <pc:docMk/>
            <pc:sldMk cId="3275502106" sldId="269"/>
            <ac:picMk id="16" creationId="{ECCCC7F2-D58F-A9B6-0A8B-7D28746B6A33}"/>
          </ac:picMkLst>
        </pc:picChg>
      </pc:sldChg>
    </pc:docChg>
  </pc:docChgLst>
  <pc:docChgLst>
    <pc:chgData name="정택준" userId="464ae3b5-f3e3-47de-8f59-229642fe4add" providerId="ADAL" clId="{3849B318-7D8E-439D-9362-F07D169E2C4E}"/>
    <pc:docChg chg="undo custSel addSld modSld">
      <pc:chgData name="정택준" userId="464ae3b5-f3e3-47de-8f59-229642fe4add" providerId="ADAL" clId="{3849B318-7D8E-439D-9362-F07D169E2C4E}" dt="2023-07-17T01:15:06.652" v="839" actId="20577"/>
      <pc:docMkLst>
        <pc:docMk/>
      </pc:docMkLst>
      <pc:sldChg chg="modSp mod">
        <pc:chgData name="정택준" userId="464ae3b5-f3e3-47de-8f59-229642fe4add" providerId="ADAL" clId="{3849B318-7D8E-439D-9362-F07D169E2C4E}" dt="2023-07-13T01:58:40.136" v="49" actId="20577"/>
        <pc:sldMkLst>
          <pc:docMk/>
          <pc:sldMk cId="0" sldId="256"/>
        </pc:sldMkLst>
        <pc:spChg chg="mod">
          <ac:chgData name="정택준" userId="464ae3b5-f3e3-47de-8f59-229642fe4add" providerId="ADAL" clId="{3849B318-7D8E-439D-9362-F07D169E2C4E}" dt="2023-07-13T01:57:55.471" v="14"/>
          <ac:spMkLst>
            <pc:docMk/>
            <pc:sldMk cId="0" sldId="256"/>
            <ac:spMk id="2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3T01:58:11.973" v="39"/>
          <ac:spMkLst>
            <pc:docMk/>
            <pc:sldMk cId="0" sldId="256"/>
            <ac:spMk id="3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3T01:58:40.136" v="49" actId="20577"/>
          <ac:spMkLst>
            <pc:docMk/>
            <pc:sldMk cId="0" sldId="256"/>
            <ac:spMk id="10" creationId="{00000000-0000-0000-0000-000000000000}"/>
          </ac:spMkLst>
        </pc:spChg>
      </pc:sldChg>
      <pc:sldChg chg="addSp delSp modSp mod">
        <pc:chgData name="정택준" userId="464ae3b5-f3e3-47de-8f59-229642fe4add" providerId="ADAL" clId="{3849B318-7D8E-439D-9362-F07D169E2C4E}" dt="2023-07-13T02:42:26.777" v="638" actId="1076"/>
        <pc:sldMkLst>
          <pc:docMk/>
          <pc:sldMk cId="0" sldId="262"/>
        </pc:sldMkLst>
        <pc:spChg chg="mod">
          <ac:chgData name="정택준" userId="464ae3b5-f3e3-47de-8f59-229642fe4add" providerId="ADAL" clId="{3849B318-7D8E-439D-9362-F07D169E2C4E}" dt="2023-07-13T01:59:04.568" v="57"/>
          <ac:spMkLst>
            <pc:docMk/>
            <pc:sldMk cId="0" sldId="262"/>
            <ac:spMk id="2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3T01:59:28.746" v="95" actId="20577"/>
          <ac:spMkLst>
            <pc:docMk/>
            <pc:sldMk cId="0" sldId="262"/>
            <ac:spMk id="7" creationId="{00000000-0000-0000-0000-000000000000}"/>
          </ac:spMkLst>
        </pc:spChg>
        <pc:spChg chg="del">
          <ac:chgData name="정택준" userId="464ae3b5-f3e3-47de-8f59-229642fe4add" providerId="ADAL" clId="{3849B318-7D8E-439D-9362-F07D169E2C4E}" dt="2023-07-13T02:00:08.785" v="101" actId="21"/>
          <ac:spMkLst>
            <pc:docMk/>
            <pc:sldMk cId="0" sldId="262"/>
            <ac:spMk id="18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3T02:41:29.319" v="630" actId="1076"/>
          <ac:spMkLst>
            <pc:docMk/>
            <pc:sldMk cId="0" sldId="262"/>
            <ac:spMk id="19" creationId="{00000000-0000-0000-0000-000000000000}"/>
          </ac:spMkLst>
        </pc:spChg>
        <pc:picChg chg="del">
          <ac:chgData name="정택준" userId="464ae3b5-f3e3-47de-8f59-229642fe4add" providerId="ADAL" clId="{3849B318-7D8E-439D-9362-F07D169E2C4E}" dt="2023-07-13T01:59:31.867" v="96" actId="21"/>
          <ac:picMkLst>
            <pc:docMk/>
            <pc:sldMk cId="0" sldId="262"/>
            <ac:picMk id="4" creationId="{DB9A2758-E430-2EFF-D803-8FD1E810DCDD}"/>
          </ac:picMkLst>
        </pc:picChg>
        <pc:picChg chg="add mod">
          <ac:chgData name="정택준" userId="464ae3b5-f3e3-47de-8f59-229642fe4add" providerId="ADAL" clId="{3849B318-7D8E-439D-9362-F07D169E2C4E}" dt="2023-07-13T02:42:23.735" v="635" actId="14100"/>
          <ac:picMkLst>
            <pc:docMk/>
            <pc:sldMk cId="0" sldId="262"/>
            <ac:picMk id="6" creationId="{DAD37340-B40B-8246-707A-DA464273F1F9}"/>
          </ac:picMkLst>
        </pc:picChg>
        <pc:picChg chg="del">
          <ac:chgData name="정택준" userId="464ae3b5-f3e3-47de-8f59-229642fe4add" providerId="ADAL" clId="{3849B318-7D8E-439D-9362-F07D169E2C4E}" dt="2023-07-13T01:59:33.820" v="97" actId="21"/>
          <ac:picMkLst>
            <pc:docMk/>
            <pc:sldMk cId="0" sldId="262"/>
            <ac:picMk id="8" creationId="{413C743D-A15B-770B-021D-32A42486664C}"/>
          </ac:picMkLst>
        </pc:picChg>
        <pc:picChg chg="add mod">
          <ac:chgData name="정택준" userId="464ae3b5-f3e3-47de-8f59-229642fe4add" providerId="ADAL" clId="{3849B318-7D8E-439D-9362-F07D169E2C4E}" dt="2023-07-13T02:42:26.777" v="638" actId="1076"/>
          <ac:picMkLst>
            <pc:docMk/>
            <pc:sldMk cId="0" sldId="262"/>
            <ac:picMk id="11" creationId="{9D607615-74D3-DA89-C58F-118099AA383C}"/>
          </ac:picMkLst>
        </pc:picChg>
      </pc:sldChg>
      <pc:sldChg chg="addSp delSp modSp mod">
        <pc:chgData name="정택준" userId="464ae3b5-f3e3-47de-8f59-229642fe4add" providerId="ADAL" clId="{3849B318-7D8E-439D-9362-F07D169E2C4E}" dt="2023-07-13T02:42:35.455" v="647" actId="20577"/>
        <pc:sldMkLst>
          <pc:docMk/>
          <pc:sldMk cId="175278377" sldId="269"/>
        </pc:sldMkLst>
        <pc:spChg chg="mod">
          <ac:chgData name="정택준" userId="464ae3b5-f3e3-47de-8f59-229642fe4add" providerId="ADAL" clId="{3849B318-7D8E-439D-9362-F07D169E2C4E}" dt="2023-07-13T02:42:35.455" v="647" actId="20577"/>
          <ac:spMkLst>
            <pc:docMk/>
            <pc:sldMk cId="175278377" sldId="269"/>
            <ac:spMk id="2" creationId="{9D196A52-CE6A-197E-1233-0AA1813A46B2}"/>
          </ac:spMkLst>
        </pc:spChg>
        <pc:spChg chg="del">
          <ac:chgData name="정택준" userId="464ae3b5-f3e3-47de-8f59-229642fe4add" providerId="ADAL" clId="{3849B318-7D8E-439D-9362-F07D169E2C4E}" dt="2023-07-13T02:38:51.770" v="542" actId="21"/>
          <ac:spMkLst>
            <pc:docMk/>
            <pc:sldMk cId="175278377" sldId="269"/>
            <ac:spMk id="10" creationId="{ED860BAC-1C7E-B1DD-ABA0-53C01AC6653C}"/>
          </ac:spMkLst>
        </pc:spChg>
        <pc:spChg chg="mod">
          <ac:chgData name="정택준" userId="464ae3b5-f3e3-47de-8f59-229642fe4add" providerId="ADAL" clId="{3849B318-7D8E-439D-9362-F07D169E2C4E}" dt="2023-07-13T02:39:56.608" v="604" actId="122"/>
          <ac:spMkLst>
            <pc:docMk/>
            <pc:sldMk cId="175278377" sldId="269"/>
            <ac:spMk id="11" creationId="{A4DE9319-E2EB-9715-0575-CC5E4434FCC8}"/>
          </ac:spMkLst>
        </pc:spChg>
        <pc:spChg chg="del">
          <ac:chgData name="정택준" userId="464ae3b5-f3e3-47de-8f59-229642fe4add" providerId="ADAL" clId="{3849B318-7D8E-439D-9362-F07D169E2C4E}" dt="2023-07-13T02:38:54.241" v="543" actId="21"/>
          <ac:spMkLst>
            <pc:docMk/>
            <pc:sldMk cId="175278377" sldId="269"/>
            <ac:spMk id="12" creationId="{00000000-0000-0000-0000-000000000000}"/>
          </ac:spMkLst>
        </pc:spChg>
        <pc:spChg chg="del">
          <ac:chgData name="정택준" userId="464ae3b5-f3e3-47de-8f59-229642fe4add" providerId="ADAL" clId="{3849B318-7D8E-439D-9362-F07D169E2C4E}" dt="2023-07-13T02:38:29.650" v="520" actId="21"/>
          <ac:spMkLst>
            <pc:docMk/>
            <pc:sldMk cId="175278377" sldId="269"/>
            <ac:spMk id="13" creationId="{00000000-0000-0000-0000-000000000000}"/>
          </ac:spMkLst>
        </pc:spChg>
        <pc:picChg chg="add mod">
          <ac:chgData name="정택준" userId="464ae3b5-f3e3-47de-8f59-229642fe4add" providerId="ADAL" clId="{3849B318-7D8E-439D-9362-F07D169E2C4E}" dt="2023-07-13T02:38:38.222" v="523" actId="1076"/>
          <ac:picMkLst>
            <pc:docMk/>
            <pc:sldMk cId="175278377" sldId="269"/>
            <ac:picMk id="4" creationId="{22D9E3BA-A6BB-FDF3-3509-BD1620616074}"/>
          </ac:picMkLst>
        </pc:picChg>
        <pc:picChg chg="del">
          <ac:chgData name="정택준" userId="464ae3b5-f3e3-47de-8f59-229642fe4add" providerId="ADAL" clId="{3849B318-7D8E-439D-9362-F07D169E2C4E}" dt="2023-07-13T02:38:21.595" v="518" actId="21"/>
          <ac:picMkLst>
            <pc:docMk/>
            <pc:sldMk cId="175278377" sldId="269"/>
            <ac:picMk id="5" creationId="{7E70D238-6B99-DBC1-8E0B-AD1F6B05D1CE}"/>
          </ac:picMkLst>
        </pc:picChg>
        <pc:picChg chg="del">
          <ac:chgData name="정택준" userId="464ae3b5-f3e3-47de-8f59-229642fe4add" providerId="ADAL" clId="{3849B318-7D8E-439D-9362-F07D169E2C4E}" dt="2023-07-13T02:38:25.470" v="519" actId="21"/>
          <ac:picMkLst>
            <pc:docMk/>
            <pc:sldMk cId="175278377" sldId="269"/>
            <ac:picMk id="8" creationId="{02A21038-4D51-2A82-0EF0-1D874F160CBB}"/>
          </ac:picMkLst>
        </pc:picChg>
      </pc:sldChg>
      <pc:sldChg chg="addSp delSp modSp add mod setBg">
        <pc:chgData name="정택준" userId="464ae3b5-f3e3-47de-8f59-229642fe4add" providerId="ADAL" clId="{3849B318-7D8E-439D-9362-F07D169E2C4E}" dt="2023-07-13T02:41:23.984" v="628" actId="1076"/>
        <pc:sldMkLst>
          <pc:docMk/>
          <pc:sldMk cId="4062245873" sldId="270"/>
        </pc:sldMkLst>
        <pc:spChg chg="add del mod">
          <ac:chgData name="정택준" userId="464ae3b5-f3e3-47de-8f59-229642fe4add" providerId="ADAL" clId="{3849B318-7D8E-439D-9362-F07D169E2C4E}" dt="2023-07-13T02:13:55.069" v="152"/>
          <ac:spMkLst>
            <pc:docMk/>
            <pc:sldMk cId="4062245873" sldId="270"/>
            <ac:spMk id="7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3T02:41:23.984" v="628" actId="1076"/>
          <ac:spMkLst>
            <pc:docMk/>
            <pc:sldMk cId="4062245873" sldId="270"/>
            <ac:spMk id="19" creationId="{00000000-0000-0000-0000-000000000000}"/>
          </ac:spMkLst>
        </pc:spChg>
        <pc:picChg chg="add mod">
          <ac:chgData name="정택준" userId="464ae3b5-f3e3-47de-8f59-229642fe4add" providerId="ADAL" clId="{3849B318-7D8E-439D-9362-F07D169E2C4E}" dt="2023-07-13T02:15:08.101" v="168" actId="1076"/>
          <ac:picMkLst>
            <pc:docMk/>
            <pc:sldMk cId="4062245873" sldId="270"/>
            <ac:picMk id="4" creationId="{AC999A89-A163-4BFC-BA19-BE9B19891026}"/>
          </ac:picMkLst>
        </pc:picChg>
        <pc:picChg chg="del">
          <ac:chgData name="정택준" userId="464ae3b5-f3e3-47de-8f59-229642fe4add" providerId="ADAL" clId="{3849B318-7D8E-439D-9362-F07D169E2C4E}" dt="2023-07-13T02:13:28.547" v="104" actId="21"/>
          <ac:picMkLst>
            <pc:docMk/>
            <pc:sldMk cId="4062245873" sldId="270"/>
            <ac:picMk id="6" creationId="{DAD37340-B40B-8246-707A-DA464273F1F9}"/>
          </ac:picMkLst>
        </pc:picChg>
        <pc:picChg chg="add mod">
          <ac:chgData name="정택준" userId="464ae3b5-f3e3-47de-8f59-229642fe4add" providerId="ADAL" clId="{3849B318-7D8E-439D-9362-F07D169E2C4E}" dt="2023-07-13T02:41:21.994" v="627" actId="1076"/>
          <ac:picMkLst>
            <pc:docMk/>
            <pc:sldMk cId="4062245873" sldId="270"/>
            <ac:picMk id="10" creationId="{0CE6EC5C-1527-4FC0-C2BF-54A97D1E4985}"/>
          </ac:picMkLst>
        </pc:picChg>
      </pc:sldChg>
      <pc:sldChg chg="addSp delSp modSp add mod">
        <pc:chgData name="정택준" userId="464ae3b5-f3e3-47de-8f59-229642fe4add" providerId="ADAL" clId="{3849B318-7D8E-439D-9362-F07D169E2C4E}" dt="2023-07-13T02:40:52.408" v="614" actId="1076"/>
        <pc:sldMkLst>
          <pc:docMk/>
          <pc:sldMk cId="416947532" sldId="271"/>
        </pc:sldMkLst>
        <pc:spChg chg="mod">
          <ac:chgData name="정택준" userId="464ae3b5-f3e3-47de-8f59-229642fe4add" providerId="ADAL" clId="{3849B318-7D8E-439D-9362-F07D169E2C4E}" dt="2023-07-13T02:24:34.569" v="274"/>
          <ac:spMkLst>
            <pc:docMk/>
            <pc:sldMk cId="416947532" sldId="271"/>
            <ac:spMk id="7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3T02:40:52.408" v="614" actId="1076"/>
          <ac:spMkLst>
            <pc:docMk/>
            <pc:sldMk cId="416947532" sldId="271"/>
            <ac:spMk id="19" creationId="{00000000-0000-0000-0000-000000000000}"/>
          </ac:spMkLst>
        </pc:spChg>
        <pc:picChg chg="del">
          <ac:chgData name="정택준" userId="464ae3b5-f3e3-47de-8f59-229642fe4add" providerId="ADAL" clId="{3849B318-7D8E-439D-9362-F07D169E2C4E}" dt="2023-07-13T02:19:53.887" v="222" actId="21"/>
          <ac:picMkLst>
            <pc:docMk/>
            <pc:sldMk cId="416947532" sldId="271"/>
            <ac:picMk id="4" creationId="{AC999A89-A163-4BFC-BA19-BE9B19891026}"/>
          </ac:picMkLst>
        </pc:picChg>
        <pc:picChg chg="add mod">
          <ac:chgData name="정택준" userId="464ae3b5-f3e3-47de-8f59-229642fe4add" providerId="ADAL" clId="{3849B318-7D8E-439D-9362-F07D169E2C4E}" dt="2023-07-13T02:20:58.177" v="231" actId="1076"/>
          <ac:picMkLst>
            <pc:docMk/>
            <pc:sldMk cId="416947532" sldId="271"/>
            <ac:picMk id="6" creationId="{E3468E9D-69C9-51D5-FAE4-E43D3F9F45C4}"/>
          </ac:picMkLst>
        </pc:picChg>
        <pc:picChg chg="del">
          <ac:chgData name="정택준" userId="464ae3b5-f3e3-47de-8f59-229642fe4add" providerId="ADAL" clId="{3849B318-7D8E-439D-9362-F07D169E2C4E}" dt="2023-07-13T02:19:52.691" v="221" actId="21"/>
          <ac:picMkLst>
            <pc:docMk/>
            <pc:sldMk cId="416947532" sldId="271"/>
            <ac:picMk id="10" creationId="{0CE6EC5C-1527-4FC0-C2BF-54A97D1E4985}"/>
          </ac:picMkLst>
        </pc:picChg>
        <pc:picChg chg="add mod">
          <ac:chgData name="정택준" userId="464ae3b5-f3e3-47de-8f59-229642fe4add" providerId="ADAL" clId="{3849B318-7D8E-439D-9362-F07D169E2C4E}" dt="2023-07-13T02:40:50.448" v="613" actId="1076"/>
          <ac:picMkLst>
            <pc:docMk/>
            <pc:sldMk cId="416947532" sldId="271"/>
            <ac:picMk id="11" creationId="{93363040-A9DF-E8DC-E366-DE96A0A156A2}"/>
          </ac:picMkLst>
        </pc:picChg>
      </pc:sldChg>
      <pc:sldChg chg="addSp delSp modSp add mod">
        <pc:chgData name="정택준" userId="464ae3b5-f3e3-47de-8f59-229642fe4add" providerId="ADAL" clId="{3849B318-7D8E-439D-9362-F07D169E2C4E}" dt="2023-07-13T02:41:15.966" v="625" actId="1076"/>
        <pc:sldMkLst>
          <pc:docMk/>
          <pc:sldMk cId="3694467173" sldId="272"/>
        </pc:sldMkLst>
        <pc:spChg chg="mod">
          <ac:chgData name="정택준" userId="464ae3b5-f3e3-47de-8f59-229642fe4add" providerId="ADAL" clId="{3849B318-7D8E-439D-9362-F07D169E2C4E}" dt="2023-07-13T02:33:43.150" v="383"/>
          <ac:spMkLst>
            <pc:docMk/>
            <pc:sldMk cId="3694467173" sldId="272"/>
            <ac:spMk id="7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3T02:41:15.966" v="625" actId="1076"/>
          <ac:spMkLst>
            <pc:docMk/>
            <pc:sldMk cId="3694467173" sldId="272"/>
            <ac:spMk id="19" creationId="{00000000-0000-0000-0000-000000000000}"/>
          </ac:spMkLst>
        </pc:spChg>
        <pc:picChg chg="add mod">
          <ac:chgData name="정택준" userId="464ae3b5-f3e3-47de-8f59-229642fe4add" providerId="ADAL" clId="{3849B318-7D8E-439D-9362-F07D169E2C4E}" dt="2023-07-13T02:26:51.050" v="288" actId="1076"/>
          <ac:picMkLst>
            <pc:docMk/>
            <pc:sldMk cId="3694467173" sldId="272"/>
            <ac:picMk id="4" creationId="{21A7C2FE-EA91-0F9C-D705-45EEB4E8F811}"/>
          </ac:picMkLst>
        </pc:picChg>
        <pc:picChg chg="del">
          <ac:chgData name="정택준" userId="464ae3b5-f3e3-47de-8f59-229642fe4add" providerId="ADAL" clId="{3849B318-7D8E-439D-9362-F07D169E2C4E}" dt="2023-07-13T02:23:44.135" v="255" actId="21"/>
          <ac:picMkLst>
            <pc:docMk/>
            <pc:sldMk cId="3694467173" sldId="272"/>
            <ac:picMk id="6" creationId="{E3468E9D-69C9-51D5-FAE4-E43D3F9F45C4}"/>
          </ac:picMkLst>
        </pc:picChg>
        <pc:picChg chg="add mod">
          <ac:chgData name="정택준" userId="464ae3b5-f3e3-47de-8f59-229642fe4add" providerId="ADAL" clId="{3849B318-7D8E-439D-9362-F07D169E2C4E}" dt="2023-07-13T02:26:47.816" v="286" actId="1076"/>
          <ac:picMkLst>
            <pc:docMk/>
            <pc:sldMk cId="3694467173" sldId="272"/>
            <ac:picMk id="10" creationId="{614CC4E1-34A8-CF24-B685-D8FBBA6C0C20}"/>
          </ac:picMkLst>
        </pc:picChg>
        <pc:picChg chg="del">
          <ac:chgData name="정택준" userId="464ae3b5-f3e3-47de-8f59-229642fe4add" providerId="ADAL" clId="{3849B318-7D8E-439D-9362-F07D169E2C4E}" dt="2023-07-13T02:23:43.141" v="254" actId="21"/>
          <ac:picMkLst>
            <pc:docMk/>
            <pc:sldMk cId="3694467173" sldId="272"/>
            <ac:picMk id="11" creationId="{93363040-A9DF-E8DC-E366-DE96A0A156A2}"/>
          </ac:picMkLst>
        </pc:picChg>
      </pc:sldChg>
      <pc:sldChg chg="addSp delSp modSp add mod">
        <pc:chgData name="정택준" userId="464ae3b5-f3e3-47de-8f59-229642fe4add" providerId="ADAL" clId="{3849B318-7D8E-439D-9362-F07D169E2C4E}" dt="2023-07-13T02:41:12.184" v="624" actId="1076"/>
        <pc:sldMkLst>
          <pc:docMk/>
          <pc:sldMk cId="2953597617" sldId="273"/>
        </pc:sldMkLst>
        <pc:spChg chg="mod">
          <ac:chgData name="정택준" userId="464ae3b5-f3e3-47de-8f59-229642fe4add" providerId="ADAL" clId="{3849B318-7D8E-439D-9362-F07D169E2C4E}" dt="2023-07-13T02:35:01.214" v="501"/>
          <ac:spMkLst>
            <pc:docMk/>
            <pc:sldMk cId="2953597617" sldId="273"/>
            <ac:spMk id="7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3T02:41:12.184" v="624" actId="1076"/>
          <ac:spMkLst>
            <pc:docMk/>
            <pc:sldMk cId="2953597617" sldId="273"/>
            <ac:spMk id="19" creationId="{00000000-0000-0000-0000-000000000000}"/>
          </ac:spMkLst>
        </pc:spChg>
        <pc:picChg chg="del">
          <ac:chgData name="정택준" userId="464ae3b5-f3e3-47de-8f59-229642fe4add" providerId="ADAL" clId="{3849B318-7D8E-439D-9362-F07D169E2C4E}" dt="2023-07-13T02:28:31.014" v="291" actId="21"/>
          <ac:picMkLst>
            <pc:docMk/>
            <pc:sldMk cId="2953597617" sldId="273"/>
            <ac:picMk id="4" creationId="{21A7C2FE-EA91-0F9C-D705-45EEB4E8F811}"/>
          </ac:picMkLst>
        </pc:picChg>
        <pc:picChg chg="add mod">
          <ac:chgData name="정택준" userId="464ae3b5-f3e3-47de-8f59-229642fe4add" providerId="ADAL" clId="{3849B318-7D8E-439D-9362-F07D169E2C4E}" dt="2023-07-13T02:41:09.812" v="623" actId="1076"/>
          <ac:picMkLst>
            <pc:docMk/>
            <pc:sldMk cId="2953597617" sldId="273"/>
            <ac:picMk id="6" creationId="{7697E5A9-010B-7844-1D9C-9DF9BE54670D}"/>
          </ac:picMkLst>
        </pc:picChg>
        <pc:picChg chg="del">
          <ac:chgData name="정택준" userId="464ae3b5-f3e3-47de-8f59-229642fe4add" providerId="ADAL" clId="{3849B318-7D8E-439D-9362-F07D169E2C4E}" dt="2023-07-13T02:28:28.789" v="290" actId="21"/>
          <ac:picMkLst>
            <pc:docMk/>
            <pc:sldMk cId="2953597617" sldId="273"/>
            <ac:picMk id="10" creationId="{614CC4E1-34A8-CF24-B685-D8FBBA6C0C20}"/>
          </ac:picMkLst>
        </pc:picChg>
        <pc:picChg chg="add mod">
          <ac:chgData name="정택준" userId="464ae3b5-f3e3-47de-8f59-229642fe4add" providerId="ADAL" clId="{3849B318-7D8E-439D-9362-F07D169E2C4E}" dt="2023-07-13T02:41:08.704" v="622" actId="1076"/>
          <ac:picMkLst>
            <pc:docMk/>
            <pc:sldMk cId="2953597617" sldId="273"/>
            <ac:picMk id="11" creationId="{64655013-D68A-BAD3-36B7-F71C8B69E4B8}"/>
          </ac:picMkLst>
        </pc:picChg>
      </pc:sldChg>
      <pc:sldChg chg="addSp delSp modSp add mod">
        <pc:chgData name="정택준" userId="464ae3b5-f3e3-47de-8f59-229642fe4add" providerId="ADAL" clId="{3849B318-7D8E-439D-9362-F07D169E2C4E}" dt="2023-07-13T02:41:02.229" v="619" actId="1076"/>
        <pc:sldMkLst>
          <pc:docMk/>
          <pc:sldMk cId="1696895123" sldId="274"/>
        </pc:sldMkLst>
        <pc:spChg chg="mod">
          <ac:chgData name="정택준" userId="464ae3b5-f3e3-47de-8f59-229642fe4add" providerId="ADAL" clId="{3849B318-7D8E-439D-9362-F07D169E2C4E}" dt="2023-07-13T02:34:13.392" v="476"/>
          <ac:spMkLst>
            <pc:docMk/>
            <pc:sldMk cId="1696895123" sldId="274"/>
            <ac:spMk id="7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3T02:41:02.229" v="619" actId="1076"/>
          <ac:spMkLst>
            <pc:docMk/>
            <pc:sldMk cId="1696895123" sldId="274"/>
            <ac:spMk id="19" creationId="{00000000-0000-0000-0000-000000000000}"/>
          </ac:spMkLst>
        </pc:spChg>
        <pc:picChg chg="add del mod">
          <ac:chgData name="정택준" userId="464ae3b5-f3e3-47de-8f59-229642fe4add" providerId="ADAL" clId="{3849B318-7D8E-439D-9362-F07D169E2C4E}" dt="2023-07-13T02:35:29.334" v="505" actId="21"/>
          <ac:picMkLst>
            <pc:docMk/>
            <pc:sldMk cId="1696895123" sldId="274"/>
            <ac:picMk id="3" creationId="{D9F519FC-FDCA-B187-1199-B1190D1FB0DB}"/>
          </ac:picMkLst>
        </pc:picChg>
        <pc:picChg chg="add del mod">
          <ac:chgData name="정택준" userId="464ae3b5-f3e3-47de-8f59-229642fe4add" providerId="ADAL" clId="{3849B318-7D8E-439D-9362-F07D169E2C4E}" dt="2023-07-13T02:35:27.047" v="504" actId="21"/>
          <ac:picMkLst>
            <pc:docMk/>
            <pc:sldMk cId="1696895123" sldId="274"/>
            <ac:picMk id="4" creationId="{8010AAAD-2E9E-8A17-BD33-FA0F6EBBEEC5}"/>
          </ac:picMkLst>
        </pc:picChg>
        <pc:picChg chg="del">
          <ac:chgData name="정택준" userId="464ae3b5-f3e3-47de-8f59-229642fe4add" providerId="ADAL" clId="{3849B318-7D8E-439D-9362-F07D169E2C4E}" dt="2023-07-13T02:33:19.941" v="366" actId="21"/>
          <ac:picMkLst>
            <pc:docMk/>
            <pc:sldMk cId="1696895123" sldId="274"/>
            <ac:picMk id="6" creationId="{7697E5A9-010B-7844-1D9C-9DF9BE54670D}"/>
          </ac:picMkLst>
        </pc:picChg>
        <pc:picChg chg="add mod">
          <ac:chgData name="정택준" userId="464ae3b5-f3e3-47de-8f59-229642fe4add" providerId="ADAL" clId="{3849B318-7D8E-439D-9362-F07D169E2C4E}" dt="2023-07-13T02:40:56.736" v="616" actId="1076"/>
          <ac:picMkLst>
            <pc:docMk/>
            <pc:sldMk cId="1696895123" sldId="274"/>
            <ac:picMk id="10" creationId="{4195FC2F-CCF8-630E-EC64-56F8650CB3A8}"/>
          </ac:picMkLst>
        </pc:picChg>
        <pc:picChg chg="del">
          <ac:chgData name="정택준" userId="464ae3b5-f3e3-47de-8f59-229642fe4add" providerId="ADAL" clId="{3849B318-7D8E-439D-9362-F07D169E2C4E}" dt="2023-07-13T02:33:17.044" v="365" actId="21"/>
          <ac:picMkLst>
            <pc:docMk/>
            <pc:sldMk cId="1696895123" sldId="274"/>
            <ac:picMk id="11" creationId="{64655013-D68A-BAD3-36B7-F71C8B69E4B8}"/>
          </ac:picMkLst>
        </pc:picChg>
        <pc:picChg chg="add mod">
          <ac:chgData name="정택준" userId="464ae3b5-f3e3-47de-8f59-229642fe4add" providerId="ADAL" clId="{3849B318-7D8E-439D-9362-F07D169E2C4E}" dt="2023-07-13T02:40:59.758" v="618" actId="1076"/>
          <ac:picMkLst>
            <pc:docMk/>
            <pc:sldMk cId="1696895123" sldId="274"/>
            <ac:picMk id="13" creationId="{3D8BCD0D-2FEA-C222-F5CB-E137EFB63390}"/>
          </ac:picMkLst>
        </pc:picChg>
      </pc:sldChg>
      <pc:sldChg chg="addSp delSp modSp mod">
        <pc:chgData name="정택준" userId="464ae3b5-f3e3-47de-8f59-229642fe4add" providerId="ADAL" clId="{3849B318-7D8E-439D-9362-F07D169E2C4E}" dt="2023-07-17T00:49:22.378" v="677" actId="20577"/>
        <pc:sldMkLst>
          <pc:docMk/>
          <pc:sldMk cId="2536078717" sldId="275"/>
        </pc:sldMkLst>
        <pc:spChg chg="mod">
          <ac:chgData name="정택준" userId="464ae3b5-f3e3-47de-8f59-229642fe4add" providerId="ADAL" clId="{3849B318-7D8E-439D-9362-F07D169E2C4E}" dt="2023-07-17T00:44:19.577" v="659"/>
          <ac:spMkLst>
            <pc:docMk/>
            <pc:sldMk cId="2536078717" sldId="275"/>
            <ac:spMk id="2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7T00:49:22.378" v="677" actId="20577"/>
          <ac:spMkLst>
            <pc:docMk/>
            <pc:sldMk cId="2536078717" sldId="275"/>
            <ac:spMk id="19" creationId="{00000000-0000-0000-0000-000000000000}"/>
          </ac:spMkLst>
        </pc:spChg>
        <pc:picChg chg="add mod">
          <ac:chgData name="정택준" userId="464ae3b5-f3e3-47de-8f59-229642fe4add" providerId="ADAL" clId="{3849B318-7D8E-439D-9362-F07D169E2C4E}" dt="2023-07-17T00:47:54.499" v="664" actId="14100"/>
          <ac:picMkLst>
            <pc:docMk/>
            <pc:sldMk cId="2536078717" sldId="275"/>
            <ac:picMk id="4" creationId="{E6360234-C9A4-F0CB-421E-ECAC9A7505BB}"/>
          </ac:picMkLst>
        </pc:picChg>
        <pc:picChg chg="del">
          <ac:chgData name="정택준" userId="464ae3b5-f3e3-47de-8f59-229642fe4add" providerId="ADAL" clId="{3849B318-7D8E-439D-9362-F07D169E2C4E}" dt="2023-07-17T00:47:47.044" v="661" actId="21"/>
          <ac:picMkLst>
            <pc:docMk/>
            <pc:sldMk cId="2536078717" sldId="275"/>
            <ac:picMk id="6" creationId="{DAD37340-B40B-8246-707A-DA464273F1F9}"/>
          </ac:picMkLst>
        </pc:picChg>
      </pc:sldChg>
      <pc:sldChg chg="addSp delSp modSp mod">
        <pc:chgData name="정택준" userId="464ae3b5-f3e3-47de-8f59-229642fe4add" providerId="ADAL" clId="{3849B318-7D8E-439D-9362-F07D169E2C4E}" dt="2023-07-17T01:10:44.320" v="734" actId="14100"/>
        <pc:sldMkLst>
          <pc:docMk/>
          <pc:sldMk cId="420834018" sldId="276"/>
        </pc:sldMkLst>
        <pc:spChg chg="mod">
          <ac:chgData name="정택준" userId="464ae3b5-f3e3-47de-8f59-229642fe4add" providerId="ADAL" clId="{3849B318-7D8E-439D-9362-F07D169E2C4E}" dt="2023-07-17T01:09:38.075" v="711"/>
          <ac:spMkLst>
            <pc:docMk/>
            <pc:sldMk cId="420834018" sldId="276"/>
            <ac:spMk id="2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7T01:09:32.682" v="701" actId="1076"/>
          <ac:spMkLst>
            <pc:docMk/>
            <pc:sldMk cId="420834018" sldId="276"/>
            <ac:spMk id="19" creationId="{00000000-0000-0000-0000-000000000000}"/>
          </ac:spMkLst>
        </pc:spChg>
        <pc:picChg chg="add mod">
          <ac:chgData name="정택준" userId="464ae3b5-f3e3-47de-8f59-229642fe4add" providerId="ADAL" clId="{3849B318-7D8E-439D-9362-F07D169E2C4E}" dt="2023-07-17T01:10:44.320" v="734" actId="14100"/>
          <ac:picMkLst>
            <pc:docMk/>
            <pc:sldMk cId="420834018" sldId="276"/>
            <ac:picMk id="6" creationId="{2FC6AE42-FC51-0F22-63AA-36CF6A585EFF}"/>
          </ac:picMkLst>
        </pc:picChg>
        <pc:picChg chg="del">
          <ac:chgData name="정택준" userId="464ae3b5-f3e3-47de-8f59-229642fe4add" providerId="ADAL" clId="{3849B318-7D8E-439D-9362-F07D169E2C4E}" dt="2023-07-17T01:08:37.489" v="679" actId="21"/>
          <ac:picMkLst>
            <pc:docMk/>
            <pc:sldMk cId="420834018" sldId="276"/>
            <ac:picMk id="10" creationId="{0CE6EC5C-1527-4FC0-C2BF-54A97D1E4985}"/>
          </ac:picMkLst>
        </pc:picChg>
      </pc:sldChg>
      <pc:sldChg chg="addSp delSp modSp mod">
        <pc:chgData name="정택준" userId="464ae3b5-f3e3-47de-8f59-229642fe4add" providerId="ADAL" clId="{3849B318-7D8E-439D-9362-F07D169E2C4E}" dt="2023-07-17T01:10:59.363" v="742" actId="20577"/>
        <pc:sldMkLst>
          <pc:docMk/>
          <pc:sldMk cId="1430421210" sldId="277"/>
        </pc:sldMkLst>
        <pc:spChg chg="mod">
          <ac:chgData name="정택준" userId="464ae3b5-f3e3-47de-8f59-229642fe4add" providerId="ADAL" clId="{3849B318-7D8E-439D-9362-F07D169E2C4E}" dt="2023-07-17T01:09:55.783" v="723"/>
          <ac:spMkLst>
            <pc:docMk/>
            <pc:sldMk cId="1430421210" sldId="277"/>
            <ac:spMk id="2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7T01:10:59.363" v="742" actId="20577"/>
          <ac:spMkLst>
            <pc:docMk/>
            <pc:sldMk cId="1430421210" sldId="277"/>
            <ac:spMk id="19" creationId="{00000000-0000-0000-0000-000000000000}"/>
          </ac:spMkLst>
        </pc:spChg>
        <pc:picChg chg="add mod">
          <ac:chgData name="정택준" userId="464ae3b5-f3e3-47de-8f59-229642fe4add" providerId="ADAL" clId="{3849B318-7D8E-439D-9362-F07D169E2C4E}" dt="2023-07-17T01:10:47.474" v="735" actId="1076"/>
          <ac:picMkLst>
            <pc:docMk/>
            <pc:sldMk cId="1430421210" sldId="277"/>
            <ac:picMk id="4" creationId="{116476A7-6BFB-EFF1-EA81-DFACBE200365}"/>
          </ac:picMkLst>
        </pc:picChg>
        <pc:picChg chg="del">
          <ac:chgData name="정택준" userId="464ae3b5-f3e3-47de-8f59-229642fe4add" providerId="ADAL" clId="{3849B318-7D8E-439D-9362-F07D169E2C4E}" dt="2023-07-17T01:10:19.397" v="725" actId="21"/>
          <ac:picMkLst>
            <pc:docMk/>
            <pc:sldMk cId="1430421210" sldId="277"/>
            <ac:picMk id="11" creationId="{93363040-A9DF-E8DC-E366-DE96A0A156A2}"/>
          </ac:picMkLst>
        </pc:picChg>
      </pc:sldChg>
      <pc:sldChg chg="addSp delSp modSp mod">
        <pc:chgData name="정택준" userId="464ae3b5-f3e3-47de-8f59-229642fe4add" providerId="ADAL" clId="{3849B318-7D8E-439D-9362-F07D169E2C4E}" dt="2023-07-17T01:12:27.061" v="776" actId="20577"/>
        <pc:sldMkLst>
          <pc:docMk/>
          <pc:sldMk cId="2622430673" sldId="278"/>
        </pc:sldMkLst>
        <pc:spChg chg="mod">
          <ac:chgData name="정택준" userId="464ae3b5-f3e3-47de-8f59-229642fe4add" providerId="ADAL" clId="{3849B318-7D8E-439D-9362-F07D169E2C4E}" dt="2023-07-17T01:11:18.840" v="766"/>
          <ac:spMkLst>
            <pc:docMk/>
            <pc:sldMk cId="2622430673" sldId="278"/>
            <ac:spMk id="2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7T01:12:27.061" v="776" actId="20577"/>
          <ac:spMkLst>
            <pc:docMk/>
            <pc:sldMk cId="2622430673" sldId="278"/>
            <ac:spMk id="19" creationId="{00000000-0000-0000-0000-000000000000}"/>
          </ac:spMkLst>
        </pc:spChg>
        <pc:picChg chg="add mod">
          <ac:chgData name="정택준" userId="464ae3b5-f3e3-47de-8f59-229642fe4add" providerId="ADAL" clId="{3849B318-7D8E-439D-9362-F07D169E2C4E}" dt="2023-07-17T01:11:51.750" v="770" actId="1076"/>
          <ac:picMkLst>
            <pc:docMk/>
            <pc:sldMk cId="2622430673" sldId="278"/>
            <ac:picMk id="6" creationId="{5D6F7C51-1FD3-BAC9-407B-A68E894C0DDC}"/>
          </ac:picMkLst>
        </pc:picChg>
        <pc:picChg chg="del">
          <ac:chgData name="정택준" userId="464ae3b5-f3e3-47de-8f59-229642fe4add" providerId="ADAL" clId="{3849B318-7D8E-439D-9362-F07D169E2C4E}" dt="2023-07-17T01:11:50.325" v="769" actId="21"/>
          <ac:picMkLst>
            <pc:docMk/>
            <pc:sldMk cId="2622430673" sldId="278"/>
            <ac:picMk id="10" creationId="{614CC4E1-34A8-CF24-B685-D8FBBA6C0C20}"/>
          </ac:picMkLst>
        </pc:picChg>
      </pc:sldChg>
      <pc:sldChg chg="addSp delSp modSp mod">
        <pc:chgData name="정택준" userId="464ae3b5-f3e3-47de-8f59-229642fe4add" providerId="ADAL" clId="{3849B318-7D8E-439D-9362-F07D169E2C4E}" dt="2023-07-17T01:13:17.884" v="794"/>
        <pc:sldMkLst>
          <pc:docMk/>
          <pc:sldMk cId="4075151014" sldId="279"/>
        </pc:sldMkLst>
        <pc:spChg chg="mod">
          <ac:chgData name="정택준" userId="464ae3b5-f3e3-47de-8f59-229642fe4add" providerId="ADAL" clId="{3849B318-7D8E-439D-9362-F07D169E2C4E}" dt="2023-07-17T01:13:17.884" v="794"/>
          <ac:spMkLst>
            <pc:docMk/>
            <pc:sldMk cId="4075151014" sldId="279"/>
            <ac:spMk id="2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7T01:13:10.642" v="784" actId="20577"/>
          <ac:spMkLst>
            <pc:docMk/>
            <pc:sldMk cId="4075151014" sldId="279"/>
            <ac:spMk id="19" creationId="{00000000-0000-0000-0000-000000000000}"/>
          </ac:spMkLst>
        </pc:spChg>
        <pc:picChg chg="add mod">
          <ac:chgData name="정택준" userId="464ae3b5-f3e3-47de-8f59-229642fe4add" providerId="ADAL" clId="{3849B318-7D8E-439D-9362-F07D169E2C4E}" dt="2023-07-17T01:13:04.493" v="780" actId="1076"/>
          <ac:picMkLst>
            <pc:docMk/>
            <pc:sldMk cId="4075151014" sldId="279"/>
            <ac:picMk id="4" creationId="{DB00101A-F524-0A63-B542-DE00E6BF373D}"/>
          </ac:picMkLst>
        </pc:picChg>
        <pc:picChg chg="del">
          <ac:chgData name="정택준" userId="464ae3b5-f3e3-47de-8f59-229642fe4add" providerId="ADAL" clId="{3849B318-7D8E-439D-9362-F07D169E2C4E}" dt="2023-07-17T01:12:58.415" v="778" actId="21"/>
          <ac:picMkLst>
            <pc:docMk/>
            <pc:sldMk cId="4075151014" sldId="279"/>
            <ac:picMk id="11" creationId="{64655013-D68A-BAD3-36B7-F71C8B69E4B8}"/>
          </ac:picMkLst>
        </pc:picChg>
      </pc:sldChg>
      <pc:sldChg chg="addSp delSp modSp mod">
        <pc:chgData name="정택준" userId="464ae3b5-f3e3-47de-8f59-229642fe4add" providerId="ADAL" clId="{3849B318-7D8E-439D-9362-F07D169E2C4E}" dt="2023-07-17T01:14:05.486" v="814" actId="20577"/>
        <pc:sldMkLst>
          <pc:docMk/>
          <pc:sldMk cId="802830980" sldId="280"/>
        </pc:sldMkLst>
        <pc:spChg chg="mod">
          <ac:chgData name="정택준" userId="464ae3b5-f3e3-47de-8f59-229642fe4add" providerId="ADAL" clId="{3849B318-7D8E-439D-9362-F07D169E2C4E}" dt="2023-07-17T01:13:37.098" v="806"/>
          <ac:spMkLst>
            <pc:docMk/>
            <pc:sldMk cId="802830980" sldId="280"/>
            <ac:spMk id="2" creationId="{00000000-0000-0000-0000-000000000000}"/>
          </ac:spMkLst>
        </pc:spChg>
        <pc:spChg chg="mod">
          <ac:chgData name="정택준" userId="464ae3b5-f3e3-47de-8f59-229642fe4add" providerId="ADAL" clId="{3849B318-7D8E-439D-9362-F07D169E2C4E}" dt="2023-07-17T01:14:05.486" v="814" actId="20577"/>
          <ac:spMkLst>
            <pc:docMk/>
            <pc:sldMk cId="802830980" sldId="280"/>
            <ac:spMk id="19" creationId="{00000000-0000-0000-0000-000000000000}"/>
          </ac:spMkLst>
        </pc:spChg>
        <pc:picChg chg="add mod">
          <ac:chgData name="정택준" userId="464ae3b5-f3e3-47de-8f59-229642fe4add" providerId="ADAL" clId="{3849B318-7D8E-439D-9362-F07D169E2C4E}" dt="2023-07-17T01:13:59.321" v="810" actId="1076"/>
          <ac:picMkLst>
            <pc:docMk/>
            <pc:sldMk cId="802830980" sldId="280"/>
            <ac:picMk id="4" creationId="{B513F7C1-FA31-D918-4924-B19307CAD112}"/>
          </ac:picMkLst>
        </pc:picChg>
        <pc:picChg chg="del">
          <ac:chgData name="정택준" userId="464ae3b5-f3e3-47de-8f59-229642fe4add" providerId="ADAL" clId="{3849B318-7D8E-439D-9362-F07D169E2C4E}" dt="2023-07-17T01:13:57.327" v="809" actId="21"/>
          <ac:picMkLst>
            <pc:docMk/>
            <pc:sldMk cId="802830980" sldId="280"/>
            <ac:picMk id="13" creationId="{3D8BCD0D-2FEA-C222-F5CB-E137EFB63390}"/>
          </ac:picMkLst>
        </pc:picChg>
      </pc:sldChg>
      <pc:sldChg chg="addSp delSp modSp mod">
        <pc:chgData name="정택준" userId="464ae3b5-f3e3-47de-8f59-229642fe4add" providerId="ADAL" clId="{3849B318-7D8E-439D-9362-F07D169E2C4E}" dt="2023-07-17T01:15:06.652" v="839" actId="20577"/>
        <pc:sldMkLst>
          <pc:docMk/>
          <pc:sldMk cId="1723030689" sldId="281"/>
        </pc:sldMkLst>
        <pc:spChg chg="mod">
          <ac:chgData name="정택준" userId="464ae3b5-f3e3-47de-8f59-229642fe4add" providerId="ADAL" clId="{3849B318-7D8E-439D-9362-F07D169E2C4E}" dt="2023-07-17T01:14:20.854" v="824"/>
          <ac:spMkLst>
            <pc:docMk/>
            <pc:sldMk cId="1723030689" sldId="281"/>
            <ac:spMk id="2" creationId="{9D196A52-CE6A-197E-1233-0AA1813A46B2}"/>
          </ac:spMkLst>
        </pc:spChg>
        <pc:spChg chg="mod">
          <ac:chgData name="정택준" userId="464ae3b5-f3e3-47de-8f59-229642fe4add" providerId="ADAL" clId="{3849B318-7D8E-439D-9362-F07D169E2C4E}" dt="2023-07-17T01:15:06.652" v="839" actId="20577"/>
          <ac:spMkLst>
            <pc:docMk/>
            <pc:sldMk cId="1723030689" sldId="281"/>
            <ac:spMk id="11" creationId="{A4DE9319-E2EB-9715-0575-CC5E4434FCC8}"/>
          </ac:spMkLst>
        </pc:spChg>
        <pc:picChg chg="del">
          <ac:chgData name="정택준" userId="464ae3b5-f3e3-47de-8f59-229642fe4add" providerId="ADAL" clId="{3849B318-7D8E-439D-9362-F07D169E2C4E}" dt="2023-07-17T01:14:21.834" v="825" actId="21"/>
          <ac:picMkLst>
            <pc:docMk/>
            <pc:sldMk cId="1723030689" sldId="281"/>
            <ac:picMk id="4" creationId="{22D9E3BA-A6BB-FDF3-3509-BD1620616074}"/>
          </ac:picMkLst>
        </pc:picChg>
        <pc:picChg chg="add del mod">
          <ac:chgData name="정택준" userId="464ae3b5-f3e3-47de-8f59-229642fe4add" providerId="ADAL" clId="{3849B318-7D8E-439D-9362-F07D169E2C4E}" dt="2023-07-17T01:14:51.253" v="832" actId="21"/>
          <ac:picMkLst>
            <pc:docMk/>
            <pc:sldMk cId="1723030689" sldId="281"/>
            <ac:picMk id="5" creationId="{F24A5EE5-3EF8-63D0-D0E1-1620C3DD3DAF}"/>
          </ac:picMkLst>
        </pc:picChg>
        <pc:picChg chg="add mod">
          <ac:chgData name="정택준" userId="464ae3b5-f3e3-47de-8f59-229642fe4add" providerId="ADAL" clId="{3849B318-7D8E-439D-9362-F07D169E2C4E}" dt="2023-07-17T01:15:01.606" v="834" actId="1076"/>
          <ac:picMkLst>
            <pc:docMk/>
            <pc:sldMk cId="1723030689" sldId="281"/>
            <ac:picMk id="7" creationId="{CFBC2B51-333A-3D16-C2B7-7BF6DCF45ADB}"/>
          </ac:picMkLst>
        </pc:picChg>
      </pc:sldChg>
    </pc:docChg>
  </pc:docChgLst>
  <pc:docChgLst>
    <pc:chgData name="정택준" userId="464ae3b5-f3e3-47de-8f59-229642fe4add" providerId="ADAL" clId="{0BC2BB0A-C602-40F8-9E09-D32F513D83BB}"/>
    <pc:docChg chg="modSld">
      <pc:chgData name="정택준" userId="464ae3b5-f3e3-47de-8f59-229642fe4add" providerId="ADAL" clId="{0BC2BB0A-C602-40F8-9E09-D32F513D83BB}" dt="2023-06-13T03:37:45.290" v="22" actId="20577"/>
      <pc:docMkLst>
        <pc:docMk/>
      </pc:docMkLst>
      <pc:sldChg chg="modSp mod">
        <pc:chgData name="정택준" userId="464ae3b5-f3e3-47de-8f59-229642fe4add" providerId="ADAL" clId="{0BC2BB0A-C602-40F8-9E09-D32F513D83BB}" dt="2023-06-13T03:36:57.767" v="21" actId="20577"/>
        <pc:sldMkLst>
          <pc:docMk/>
          <pc:sldMk cId="2018287891" sldId="272"/>
        </pc:sldMkLst>
        <pc:spChg chg="mod">
          <ac:chgData name="정택준" userId="464ae3b5-f3e3-47de-8f59-229642fe4add" providerId="ADAL" clId="{0BC2BB0A-C602-40F8-9E09-D32F513D83BB}" dt="2023-06-13T03:36:57.767" v="21" actId="20577"/>
          <ac:spMkLst>
            <pc:docMk/>
            <pc:sldMk cId="2018287891" sldId="272"/>
            <ac:spMk id="18" creationId="{00000000-0000-0000-0000-000000000000}"/>
          </ac:spMkLst>
        </pc:spChg>
      </pc:sldChg>
      <pc:sldChg chg="modSp mod">
        <pc:chgData name="정택준" userId="464ae3b5-f3e3-47de-8f59-229642fe4add" providerId="ADAL" clId="{0BC2BB0A-C602-40F8-9E09-D32F513D83BB}" dt="2023-06-13T03:37:45.290" v="22" actId="20577"/>
        <pc:sldMkLst>
          <pc:docMk/>
          <pc:sldMk cId="1410781355" sldId="273"/>
        </pc:sldMkLst>
        <pc:spChg chg="mod">
          <ac:chgData name="정택준" userId="464ae3b5-f3e3-47de-8f59-229642fe4add" providerId="ADAL" clId="{0BC2BB0A-C602-40F8-9E09-D32F513D83BB}" dt="2023-06-13T03:37:45.290" v="22" actId="20577"/>
          <ac:spMkLst>
            <pc:docMk/>
            <pc:sldMk cId="1410781355" sldId="273"/>
            <ac:spMk id="11" creationId="{E535B2C6-1C7E-AE57-B655-20BEF7E439C7}"/>
          </ac:spMkLst>
        </pc:spChg>
      </pc:sldChg>
    </pc:docChg>
  </pc:docChgLst>
  <pc:docChgLst>
    <pc:chgData name="정택준" userId="S::2360340063@office.kopo.ac.kr::464ae3b5-f3e3-47de-8f59-229642fe4add" providerId="AD" clId="Web-{99B178D8-4C3C-8C72-7452-6E2E21E487D8}"/>
    <pc:docChg chg="addSld modSld sldOrd">
      <pc:chgData name="정택준" userId="S::2360340063@office.kopo.ac.kr::464ae3b5-f3e3-47de-8f59-229642fe4add" providerId="AD" clId="Web-{99B178D8-4C3C-8C72-7452-6E2E21E487D8}" dt="2023-07-18T04:32:11.212" v="97"/>
      <pc:docMkLst>
        <pc:docMk/>
      </pc:docMkLst>
      <pc:sldChg chg="addSp delSp modSp">
        <pc:chgData name="정택준" userId="S::2360340063@office.kopo.ac.kr::464ae3b5-f3e3-47de-8f59-229642fe4add" providerId="AD" clId="Web-{99B178D8-4C3C-8C72-7452-6E2E21E487D8}" dt="2023-07-18T04:13:42.622" v="5" actId="1076"/>
        <pc:sldMkLst>
          <pc:docMk/>
          <pc:sldMk cId="0" sldId="262"/>
        </pc:sldMkLst>
        <pc:picChg chg="add mod">
          <ac:chgData name="정택준" userId="S::2360340063@office.kopo.ac.kr::464ae3b5-f3e3-47de-8f59-229642fe4add" providerId="AD" clId="Web-{99B178D8-4C3C-8C72-7452-6E2E21E487D8}" dt="2023-07-18T04:13:42.622" v="5" actId="1076"/>
          <ac:picMkLst>
            <pc:docMk/>
            <pc:sldMk cId="0" sldId="262"/>
            <ac:picMk id="3" creationId="{C5ABD932-8FF7-2ADC-E5B5-24BDB7111A69}"/>
          </ac:picMkLst>
        </pc:picChg>
        <pc:picChg chg="del">
          <ac:chgData name="정택준" userId="S::2360340063@office.kopo.ac.kr::464ae3b5-f3e3-47de-8f59-229642fe4add" providerId="AD" clId="Web-{99B178D8-4C3C-8C72-7452-6E2E21E487D8}" dt="2023-07-18T04:13:34.997" v="1"/>
          <ac:picMkLst>
            <pc:docMk/>
            <pc:sldMk cId="0" sldId="262"/>
            <ac:picMk id="6" creationId="{DAD37340-B40B-8246-707A-DA464273F1F9}"/>
          </ac:picMkLst>
        </pc:picChg>
      </pc:sldChg>
      <pc:sldChg chg="addSp delSp modSp">
        <pc:chgData name="정택준" userId="S::2360340063@office.kopo.ac.kr::464ae3b5-f3e3-47de-8f59-229642fe4add" providerId="AD" clId="Web-{99B178D8-4C3C-8C72-7452-6E2E21E487D8}" dt="2023-07-18T04:22:40.995" v="77" actId="20577"/>
        <pc:sldMkLst>
          <pc:docMk/>
          <pc:sldMk cId="175278377" sldId="269"/>
        </pc:sldMkLst>
        <pc:spChg chg="mod">
          <ac:chgData name="정택준" userId="S::2360340063@office.kopo.ac.kr::464ae3b5-f3e3-47de-8f59-229642fe4add" providerId="AD" clId="Web-{99B178D8-4C3C-8C72-7452-6E2E21E487D8}" dt="2023-07-18T04:22:40.995" v="77" actId="20577"/>
          <ac:spMkLst>
            <pc:docMk/>
            <pc:sldMk cId="175278377" sldId="269"/>
            <ac:spMk id="11" creationId="{A4DE9319-E2EB-9715-0575-CC5E4434FCC8}"/>
          </ac:spMkLst>
        </pc:spChg>
        <pc:picChg chg="add mod">
          <ac:chgData name="정택준" userId="S::2360340063@office.kopo.ac.kr::464ae3b5-f3e3-47de-8f59-229642fe4add" providerId="AD" clId="Web-{99B178D8-4C3C-8C72-7452-6E2E21E487D8}" dt="2023-07-18T04:22:36.463" v="74" actId="1076"/>
          <ac:picMkLst>
            <pc:docMk/>
            <pc:sldMk cId="175278377" sldId="269"/>
            <ac:picMk id="3" creationId="{88322CDE-DE01-9886-A969-263615B59E77}"/>
          </ac:picMkLst>
        </pc:picChg>
        <pc:picChg chg="del">
          <ac:chgData name="정택준" userId="S::2360340063@office.kopo.ac.kr::464ae3b5-f3e3-47de-8f59-229642fe4add" providerId="AD" clId="Web-{99B178D8-4C3C-8C72-7452-6E2E21E487D8}" dt="2023-07-18T04:22:30.276" v="70"/>
          <ac:picMkLst>
            <pc:docMk/>
            <pc:sldMk cId="175278377" sldId="269"/>
            <ac:picMk id="4" creationId="{22D9E3BA-A6BB-FDF3-3509-BD1620616074}"/>
          </ac:picMkLst>
        </pc:picChg>
      </pc:sldChg>
      <pc:sldChg chg="addSp delSp modSp">
        <pc:chgData name="정택준" userId="S::2360340063@office.kopo.ac.kr::464ae3b5-f3e3-47de-8f59-229642fe4add" providerId="AD" clId="Web-{99B178D8-4C3C-8C72-7452-6E2E21E487D8}" dt="2023-07-18T04:16:31.439" v="11" actId="1076"/>
        <pc:sldMkLst>
          <pc:docMk/>
          <pc:sldMk cId="416947532" sldId="271"/>
        </pc:sldMkLst>
        <pc:picChg chg="add mod">
          <ac:chgData name="정택준" userId="S::2360340063@office.kopo.ac.kr::464ae3b5-f3e3-47de-8f59-229642fe4add" providerId="AD" clId="Web-{99B178D8-4C3C-8C72-7452-6E2E21E487D8}" dt="2023-07-18T04:16:31.439" v="11" actId="1076"/>
          <ac:picMkLst>
            <pc:docMk/>
            <pc:sldMk cId="416947532" sldId="271"/>
            <ac:picMk id="3" creationId="{604938B4-326C-47BF-6D1C-07F9B720EA16}"/>
          </ac:picMkLst>
        </pc:picChg>
        <pc:picChg chg="del">
          <ac:chgData name="정택준" userId="S::2360340063@office.kopo.ac.kr::464ae3b5-f3e3-47de-8f59-229642fe4add" providerId="AD" clId="Web-{99B178D8-4C3C-8C72-7452-6E2E21E487D8}" dt="2023-07-18T04:16:22.329" v="7"/>
          <ac:picMkLst>
            <pc:docMk/>
            <pc:sldMk cId="416947532" sldId="271"/>
            <ac:picMk id="11" creationId="{93363040-A9DF-E8DC-E366-DE96A0A156A2}"/>
          </ac:picMkLst>
        </pc:picChg>
      </pc:sldChg>
      <pc:sldChg chg="addSp delSp modSp">
        <pc:chgData name="정택준" userId="S::2360340063@office.kopo.ac.kr::464ae3b5-f3e3-47de-8f59-229642fe4add" providerId="AD" clId="Web-{99B178D8-4C3C-8C72-7452-6E2E21E487D8}" dt="2023-07-18T04:18:42.317" v="32" actId="20577"/>
        <pc:sldMkLst>
          <pc:docMk/>
          <pc:sldMk cId="3694467173" sldId="272"/>
        </pc:sldMkLst>
        <pc:spChg chg="mod">
          <ac:chgData name="정택준" userId="S::2360340063@office.kopo.ac.kr::464ae3b5-f3e3-47de-8f59-229642fe4add" providerId="AD" clId="Web-{99B178D8-4C3C-8C72-7452-6E2E21E487D8}" dt="2023-07-18T04:18:42.317" v="32" actId="20577"/>
          <ac:spMkLst>
            <pc:docMk/>
            <pc:sldMk cId="3694467173" sldId="272"/>
            <ac:spMk id="19" creationId="{00000000-0000-0000-0000-000000000000}"/>
          </ac:spMkLst>
        </pc:spChg>
        <pc:picChg chg="add del mod">
          <ac:chgData name="정택준" userId="S::2360340063@office.kopo.ac.kr::464ae3b5-f3e3-47de-8f59-229642fe4add" providerId="AD" clId="Web-{99B178D8-4C3C-8C72-7452-6E2E21E487D8}" dt="2023-07-18T04:17:46.957" v="20"/>
          <ac:picMkLst>
            <pc:docMk/>
            <pc:sldMk cId="3694467173" sldId="272"/>
            <ac:picMk id="3" creationId="{08996CFB-E416-F795-B746-55F2A5DE6665}"/>
          </ac:picMkLst>
        </pc:picChg>
        <pc:picChg chg="mod">
          <ac:chgData name="정택준" userId="S::2360340063@office.kopo.ac.kr::464ae3b5-f3e3-47de-8f59-229642fe4add" providerId="AD" clId="Web-{99B178D8-4C3C-8C72-7452-6E2E21E487D8}" dt="2023-07-18T04:18:23.098" v="27" actId="1076"/>
          <ac:picMkLst>
            <pc:docMk/>
            <pc:sldMk cId="3694467173" sldId="272"/>
            <ac:picMk id="4" creationId="{21A7C2FE-EA91-0F9C-D705-45EEB4E8F811}"/>
          </ac:picMkLst>
        </pc:picChg>
        <pc:picChg chg="add mod">
          <ac:chgData name="정택준" userId="S::2360340063@office.kopo.ac.kr::464ae3b5-f3e3-47de-8f59-229642fe4add" providerId="AD" clId="Web-{99B178D8-4C3C-8C72-7452-6E2E21E487D8}" dt="2023-07-18T04:18:24.957" v="28" actId="14100"/>
          <ac:picMkLst>
            <pc:docMk/>
            <pc:sldMk cId="3694467173" sldId="272"/>
            <ac:picMk id="6" creationId="{47421EA9-91AD-BDE6-9853-83665ABA1A49}"/>
          </ac:picMkLst>
        </pc:picChg>
        <pc:picChg chg="del">
          <ac:chgData name="정택준" userId="S::2360340063@office.kopo.ac.kr::464ae3b5-f3e3-47de-8f59-229642fe4add" providerId="AD" clId="Web-{99B178D8-4C3C-8C72-7452-6E2E21E487D8}" dt="2023-07-18T04:17:16.424" v="13"/>
          <ac:picMkLst>
            <pc:docMk/>
            <pc:sldMk cId="3694467173" sldId="272"/>
            <ac:picMk id="10" creationId="{614CC4E1-34A8-CF24-B685-D8FBBA6C0C20}"/>
          </ac:picMkLst>
        </pc:picChg>
      </pc:sldChg>
      <pc:sldChg chg="addSp delSp modSp">
        <pc:chgData name="정택준" userId="S::2360340063@office.kopo.ac.kr::464ae3b5-f3e3-47de-8f59-229642fe4add" providerId="AD" clId="Web-{99B178D8-4C3C-8C72-7452-6E2E21E487D8}" dt="2023-07-18T04:20:28.835" v="37" actId="1076"/>
        <pc:sldMkLst>
          <pc:docMk/>
          <pc:sldMk cId="2953597617" sldId="273"/>
        </pc:sldMkLst>
        <pc:picChg chg="add mod">
          <ac:chgData name="정택준" userId="S::2360340063@office.kopo.ac.kr::464ae3b5-f3e3-47de-8f59-229642fe4add" providerId="AD" clId="Web-{99B178D8-4C3C-8C72-7452-6E2E21E487D8}" dt="2023-07-18T04:20:28.835" v="37" actId="1076"/>
          <ac:picMkLst>
            <pc:docMk/>
            <pc:sldMk cId="2953597617" sldId="273"/>
            <ac:picMk id="3" creationId="{A2C1BB11-3441-4418-1EC4-0949BC7465D7}"/>
          </ac:picMkLst>
        </pc:picChg>
        <pc:picChg chg="del">
          <ac:chgData name="정택준" userId="S::2360340063@office.kopo.ac.kr::464ae3b5-f3e3-47de-8f59-229642fe4add" providerId="AD" clId="Web-{99B178D8-4C3C-8C72-7452-6E2E21E487D8}" dt="2023-07-18T04:20:22.351" v="34"/>
          <ac:picMkLst>
            <pc:docMk/>
            <pc:sldMk cId="2953597617" sldId="273"/>
            <ac:picMk id="11" creationId="{64655013-D68A-BAD3-36B7-F71C8B69E4B8}"/>
          </ac:picMkLst>
        </pc:picChg>
      </pc:sldChg>
      <pc:sldChg chg="addSp delSp modSp">
        <pc:chgData name="정택준" userId="S::2360340063@office.kopo.ac.kr::464ae3b5-f3e3-47de-8f59-229642fe4add" providerId="AD" clId="Web-{99B178D8-4C3C-8C72-7452-6E2E21E487D8}" dt="2023-07-18T04:20:52.711" v="46" actId="1076"/>
        <pc:sldMkLst>
          <pc:docMk/>
          <pc:sldMk cId="1696895123" sldId="274"/>
        </pc:sldMkLst>
        <pc:picChg chg="add del mod">
          <ac:chgData name="정택준" userId="S::2360340063@office.kopo.ac.kr::464ae3b5-f3e3-47de-8f59-229642fe4add" providerId="AD" clId="Web-{99B178D8-4C3C-8C72-7452-6E2E21E487D8}" dt="2023-07-18T04:20:41.679" v="42"/>
          <ac:picMkLst>
            <pc:docMk/>
            <pc:sldMk cId="1696895123" sldId="274"/>
            <ac:picMk id="3" creationId="{FC2EA483-75E8-173A-A5D0-1A35A94FEDF7}"/>
          </ac:picMkLst>
        </pc:picChg>
        <pc:picChg chg="add mod">
          <ac:chgData name="정택준" userId="S::2360340063@office.kopo.ac.kr::464ae3b5-f3e3-47de-8f59-229642fe4add" providerId="AD" clId="Web-{99B178D8-4C3C-8C72-7452-6E2E21E487D8}" dt="2023-07-18T04:20:52.711" v="46" actId="1076"/>
          <ac:picMkLst>
            <pc:docMk/>
            <pc:sldMk cId="1696895123" sldId="274"/>
            <ac:picMk id="4" creationId="{2747C1B6-7529-7241-161D-8AD89190B528}"/>
          </ac:picMkLst>
        </pc:picChg>
        <pc:picChg chg="del">
          <ac:chgData name="정택준" userId="S::2360340063@office.kopo.ac.kr::464ae3b5-f3e3-47de-8f59-229642fe4add" providerId="AD" clId="Web-{99B178D8-4C3C-8C72-7452-6E2E21E487D8}" dt="2023-07-18T04:20:34.507" v="39"/>
          <ac:picMkLst>
            <pc:docMk/>
            <pc:sldMk cId="1696895123" sldId="274"/>
            <ac:picMk id="13" creationId="{3D8BCD0D-2FEA-C222-F5CB-E137EFB63390}"/>
          </ac:picMkLst>
        </pc:picChg>
      </pc:sldChg>
      <pc:sldChg chg="addSp delSp modSp">
        <pc:chgData name="정택준" userId="S::2360340063@office.kopo.ac.kr::464ae3b5-f3e3-47de-8f59-229642fe4add" providerId="AD" clId="Web-{99B178D8-4C3C-8C72-7452-6E2E21E487D8}" dt="2023-07-18T04:28:44.723" v="95" actId="20577"/>
        <pc:sldMkLst>
          <pc:docMk/>
          <pc:sldMk cId="2622430673" sldId="278"/>
        </pc:sldMkLst>
        <pc:spChg chg="mod">
          <ac:chgData name="정택준" userId="S::2360340063@office.kopo.ac.kr::464ae3b5-f3e3-47de-8f59-229642fe4add" providerId="AD" clId="Web-{99B178D8-4C3C-8C72-7452-6E2E21E487D8}" dt="2023-07-18T04:28:44.723" v="95" actId="20577"/>
          <ac:spMkLst>
            <pc:docMk/>
            <pc:sldMk cId="2622430673" sldId="278"/>
            <ac:spMk id="19" creationId="{00000000-0000-0000-0000-000000000000}"/>
          </ac:spMkLst>
        </pc:spChg>
        <pc:picChg chg="add mod">
          <ac:chgData name="정택준" userId="S::2360340063@office.kopo.ac.kr::464ae3b5-f3e3-47de-8f59-229642fe4add" providerId="AD" clId="Web-{99B178D8-4C3C-8C72-7452-6E2E21E487D8}" dt="2023-07-18T04:28:20.956" v="82" actId="1076"/>
          <ac:picMkLst>
            <pc:docMk/>
            <pc:sldMk cId="2622430673" sldId="278"/>
            <ac:picMk id="3" creationId="{35D35AAB-DF55-4ECE-C35D-AA743CF7BECE}"/>
          </ac:picMkLst>
        </pc:picChg>
        <pc:picChg chg="del">
          <ac:chgData name="정택준" userId="S::2360340063@office.kopo.ac.kr::464ae3b5-f3e3-47de-8f59-229642fe4add" providerId="AD" clId="Web-{99B178D8-4C3C-8C72-7452-6E2E21E487D8}" dt="2023-07-18T04:28:14.722" v="79"/>
          <ac:picMkLst>
            <pc:docMk/>
            <pc:sldMk cId="2622430673" sldId="278"/>
            <ac:picMk id="6" creationId="{5D6F7C51-1FD3-BAC9-407B-A68E894C0DDC}"/>
          </ac:picMkLst>
        </pc:picChg>
      </pc:sldChg>
      <pc:sldChg chg="addSp delSp modSp add replId">
        <pc:chgData name="정택준" userId="S::2360340063@office.kopo.ac.kr::464ae3b5-f3e3-47de-8f59-229642fe4add" providerId="AD" clId="Web-{99B178D8-4C3C-8C72-7452-6E2E21E487D8}" dt="2023-07-18T04:22:05.228" v="68" actId="20577"/>
        <pc:sldMkLst>
          <pc:docMk/>
          <pc:sldMk cId="2215219549" sldId="282"/>
        </pc:sldMkLst>
        <pc:spChg chg="mod">
          <ac:chgData name="정택준" userId="S::2360340063@office.kopo.ac.kr::464ae3b5-f3e3-47de-8f59-229642fe4add" providerId="AD" clId="Web-{99B178D8-4C3C-8C72-7452-6E2E21E487D8}" dt="2023-07-18T04:21:55.509" v="64" actId="20577"/>
          <ac:spMkLst>
            <pc:docMk/>
            <pc:sldMk cId="2215219549" sldId="282"/>
            <ac:spMk id="7" creationId="{00000000-0000-0000-0000-000000000000}"/>
          </ac:spMkLst>
        </pc:spChg>
        <pc:spChg chg="mod">
          <ac:chgData name="정택준" userId="S::2360340063@office.kopo.ac.kr::464ae3b5-f3e3-47de-8f59-229642fe4add" providerId="AD" clId="Web-{99B178D8-4C3C-8C72-7452-6E2E21E487D8}" dt="2023-07-18T04:22:05.228" v="68" actId="20577"/>
          <ac:spMkLst>
            <pc:docMk/>
            <pc:sldMk cId="2215219549" sldId="282"/>
            <ac:spMk id="19" creationId="{00000000-0000-0000-0000-000000000000}"/>
          </ac:spMkLst>
        </pc:spChg>
        <pc:picChg chg="add mod">
          <ac:chgData name="정택준" userId="S::2360340063@office.kopo.ac.kr::464ae3b5-f3e3-47de-8f59-229642fe4add" providerId="AD" clId="Web-{99B178D8-4C3C-8C72-7452-6E2E21E487D8}" dt="2023-07-18T04:21:53.900" v="63" actId="1076"/>
          <ac:picMkLst>
            <pc:docMk/>
            <pc:sldMk cId="2215219549" sldId="282"/>
            <ac:picMk id="3" creationId="{64FA8DE9-15A3-DC3E-3AD7-447F37C42CDD}"/>
          </ac:picMkLst>
        </pc:picChg>
        <pc:picChg chg="del">
          <ac:chgData name="정택준" userId="S::2360340063@office.kopo.ac.kr::464ae3b5-f3e3-47de-8f59-229642fe4add" providerId="AD" clId="Web-{99B178D8-4C3C-8C72-7452-6E2E21E487D8}" dt="2023-07-18T04:21:30.774" v="58"/>
          <ac:picMkLst>
            <pc:docMk/>
            <pc:sldMk cId="2215219549" sldId="282"/>
            <ac:picMk id="4" creationId="{2747C1B6-7529-7241-161D-8AD89190B528}"/>
          </ac:picMkLst>
        </pc:picChg>
        <pc:picChg chg="del">
          <ac:chgData name="정택준" userId="S::2360340063@office.kopo.ac.kr::464ae3b5-f3e3-47de-8f59-229642fe4add" providerId="AD" clId="Web-{99B178D8-4C3C-8C72-7452-6E2E21E487D8}" dt="2023-07-18T04:21:49.540" v="60"/>
          <ac:picMkLst>
            <pc:docMk/>
            <pc:sldMk cId="2215219549" sldId="282"/>
            <ac:picMk id="10" creationId="{4195FC2F-CCF8-630E-EC64-56F8650CB3A8}"/>
          </ac:picMkLst>
        </pc:picChg>
      </pc:sldChg>
      <pc:sldChg chg="add ord">
        <pc:chgData name="정택준" userId="S::2360340063@office.kopo.ac.kr::464ae3b5-f3e3-47de-8f59-229642fe4add" providerId="AD" clId="Web-{99B178D8-4C3C-8C72-7452-6E2E21E487D8}" dt="2023-07-18T04:32:11.212" v="97"/>
        <pc:sldMkLst>
          <pc:docMk/>
          <pc:sldMk cId="456476583" sldId="283"/>
        </pc:sldMkLst>
      </pc:sldChg>
    </pc:docChg>
  </pc:docChgLst>
  <pc:docChgLst>
    <pc:chgData name="김용섭" userId="93d5c74f-81a3-46e9-a989-75f2a137f1d7" providerId="ADAL" clId="{266127DA-19F6-4FDA-BA2F-480395FBD149}"/>
    <pc:docChg chg="undo custSel modSld">
      <pc:chgData name="김용섭" userId="93d5c74f-81a3-46e9-a989-75f2a137f1d7" providerId="ADAL" clId="{266127DA-19F6-4FDA-BA2F-480395FBD149}" dt="2023-07-07T04:37:50.777" v="598" actId="20577"/>
      <pc:docMkLst>
        <pc:docMk/>
      </pc:docMkLst>
      <pc:sldChg chg="addSp delSp modSp mod">
        <pc:chgData name="김용섭" userId="93d5c74f-81a3-46e9-a989-75f2a137f1d7" providerId="ADAL" clId="{266127DA-19F6-4FDA-BA2F-480395FBD149}" dt="2023-07-07T04:37:50.777" v="598" actId="20577"/>
        <pc:sldMkLst>
          <pc:docMk/>
          <pc:sldMk cId="175278377" sldId="269"/>
        </pc:sldMkLst>
        <pc:spChg chg="mod">
          <ac:chgData name="김용섭" userId="93d5c74f-81a3-46e9-a989-75f2a137f1d7" providerId="ADAL" clId="{266127DA-19F6-4FDA-BA2F-480395FBD149}" dt="2023-07-07T04:26:31.267" v="32" actId="1036"/>
          <ac:spMkLst>
            <pc:docMk/>
            <pc:sldMk cId="175278377" sldId="269"/>
            <ac:spMk id="2" creationId="{9D196A52-CE6A-197E-1233-0AA1813A46B2}"/>
          </ac:spMkLst>
        </pc:spChg>
        <pc:spChg chg="add mod">
          <ac:chgData name="김용섭" userId="93d5c74f-81a3-46e9-a989-75f2a137f1d7" providerId="ADAL" clId="{266127DA-19F6-4FDA-BA2F-480395FBD149}" dt="2023-07-07T04:27:07.993" v="62"/>
          <ac:spMkLst>
            <pc:docMk/>
            <pc:sldMk cId="175278377" sldId="269"/>
            <ac:spMk id="10" creationId="{ED860BAC-1C7E-B1DD-ABA0-53C01AC6653C}"/>
          </ac:spMkLst>
        </pc:spChg>
        <pc:spChg chg="add mod">
          <ac:chgData name="김용섭" userId="93d5c74f-81a3-46e9-a989-75f2a137f1d7" providerId="ADAL" clId="{266127DA-19F6-4FDA-BA2F-480395FBD149}" dt="2023-07-07T04:37:50.777" v="598" actId="20577"/>
          <ac:spMkLst>
            <pc:docMk/>
            <pc:sldMk cId="175278377" sldId="269"/>
            <ac:spMk id="11" creationId="{A4DE9319-E2EB-9715-0575-CC5E4434FCC8}"/>
          </ac:spMkLst>
        </pc:spChg>
        <pc:spChg chg="add del mod">
          <ac:chgData name="김용섭" userId="93d5c74f-81a3-46e9-a989-75f2a137f1d7" providerId="ADAL" clId="{266127DA-19F6-4FDA-BA2F-480395FBD149}" dt="2023-07-07T04:27:02.292" v="57" actId="1076"/>
          <ac:spMkLst>
            <pc:docMk/>
            <pc:sldMk cId="175278377" sldId="269"/>
            <ac:spMk id="12" creationId="{00000000-0000-0000-0000-000000000000}"/>
          </ac:spMkLst>
        </pc:spChg>
        <pc:spChg chg="add del mod">
          <ac:chgData name="김용섭" userId="93d5c74f-81a3-46e9-a989-75f2a137f1d7" providerId="ADAL" clId="{266127DA-19F6-4FDA-BA2F-480395FBD149}" dt="2023-07-07T04:37:49.031" v="578" actId="478"/>
          <ac:spMkLst>
            <pc:docMk/>
            <pc:sldMk cId="175278377" sldId="269"/>
            <ac:spMk id="13" creationId="{00000000-0000-0000-0000-000000000000}"/>
          </ac:spMkLst>
        </pc:spChg>
        <pc:spChg chg="del">
          <ac:chgData name="김용섭" userId="93d5c74f-81a3-46e9-a989-75f2a137f1d7" providerId="ADAL" clId="{266127DA-19F6-4FDA-BA2F-480395FBD149}" dt="2023-07-07T04:26:21.716" v="7" actId="478"/>
          <ac:spMkLst>
            <pc:docMk/>
            <pc:sldMk cId="175278377" sldId="269"/>
            <ac:spMk id="14" creationId="{00000000-0000-0000-0000-000000000000}"/>
          </ac:spMkLst>
        </pc:spChg>
        <pc:spChg chg="del">
          <ac:chgData name="김용섭" userId="93d5c74f-81a3-46e9-a989-75f2a137f1d7" providerId="ADAL" clId="{266127DA-19F6-4FDA-BA2F-480395FBD149}" dt="2023-07-07T04:26:20.731" v="6" actId="478"/>
          <ac:spMkLst>
            <pc:docMk/>
            <pc:sldMk cId="175278377" sldId="269"/>
            <ac:spMk id="15" creationId="{00000000-0000-0000-0000-000000000000}"/>
          </ac:spMkLst>
        </pc:spChg>
        <pc:spChg chg="del">
          <ac:chgData name="김용섭" userId="93d5c74f-81a3-46e9-a989-75f2a137f1d7" providerId="ADAL" clId="{266127DA-19F6-4FDA-BA2F-480395FBD149}" dt="2023-07-07T04:26:19.940" v="5" actId="478"/>
          <ac:spMkLst>
            <pc:docMk/>
            <pc:sldMk cId="175278377" sldId="269"/>
            <ac:spMk id="16" creationId="{00000000-0000-0000-0000-000000000000}"/>
          </ac:spMkLst>
        </pc:spChg>
        <pc:spChg chg="del">
          <ac:chgData name="김용섭" userId="93d5c74f-81a3-46e9-a989-75f2a137f1d7" providerId="ADAL" clId="{266127DA-19F6-4FDA-BA2F-480395FBD149}" dt="2023-07-07T04:26:19.389" v="4" actId="478"/>
          <ac:spMkLst>
            <pc:docMk/>
            <pc:sldMk cId="175278377" sldId="269"/>
            <ac:spMk id="17" creationId="{00000000-0000-0000-0000-000000000000}"/>
          </ac:spMkLst>
        </pc:spChg>
        <pc:spChg chg="del">
          <ac:chgData name="김용섭" userId="93d5c74f-81a3-46e9-a989-75f2a137f1d7" providerId="ADAL" clId="{266127DA-19F6-4FDA-BA2F-480395FBD149}" dt="2023-07-07T04:26:15.761" v="2" actId="478"/>
          <ac:spMkLst>
            <pc:docMk/>
            <pc:sldMk cId="175278377" sldId="269"/>
            <ac:spMk id="18" creationId="{00000000-0000-0000-0000-000000000000}"/>
          </ac:spMkLst>
        </pc:spChg>
        <pc:spChg chg="del">
          <ac:chgData name="김용섭" userId="93d5c74f-81a3-46e9-a989-75f2a137f1d7" providerId="ADAL" clId="{266127DA-19F6-4FDA-BA2F-480395FBD149}" dt="2023-07-07T04:26:17.433" v="3" actId="478"/>
          <ac:spMkLst>
            <pc:docMk/>
            <pc:sldMk cId="175278377" sldId="269"/>
            <ac:spMk id="19" creationId="{00000000-0000-0000-0000-000000000000}"/>
          </ac:spMkLst>
        </pc:spChg>
        <pc:grpChg chg="mod">
          <ac:chgData name="김용섭" userId="93d5c74f-81a3-46e9-a989-75f2a137f1d7" providerId="ADAL" clId="{266127DA-19F6-4FDA-BA2F-480395FBD149}" dt="2023-07-07T04:26:31.267" v="32" actId="1036"/>
          <ac:grpSpMkLst>
            <pc:docMk/>
            <pc:sldMk cId="175278377" sldId="269"/>
            <ac:grpSpMk id="1003" creationId="{00000000-0000-0000-0000-000000000000}"/>
          </ac:grpSpMkLst>
        </pc:grpChg>
        <pc:picChg chg="del">
          <ac:chgData name="김용섭" userId="93d5c74f-81a3-46e9-a989-75f2a137f1d7" providerId="ADAL" clId="{266127DA-19F6-4FDA-BA2F-480395FBD149}" dt="2023-07-07T04:26:13.429" v="1" actId="478"/>
          <ac:picMkLst>
            <pc:docMk/>
            <pc:sldMk cId="175278377" sldId="269"/>
            <ac:picMk id="3" creationId="{00000000-0000-0000-0000-000000000000}"/>
          </ac:picMkLst>
        </pc:picChg>
        <pc:picChg chg="add mod">
          <ac:chgData name="김용섭" userId="93d5c74f-81a3-46e9-a989-75f2a137f1d7" providerId="ADAL" clId="{266127DA-19F6-4FDA-BA2F-480395FBD149}" dt="2023-07-07T04:26:31.995" v="33" actId="1076"/>
          <ac:picMkLst>
            <pc:docMk/>
            <pc:sldMk cId="175278377" sldId="269"/>
            <ac:picMk id="5" creationId="{7E70D238-6B99-DBC1-8E0B-AD1F6B05D1CE}"/>
          </ac:picMkLst>
        </pc:picChg>
        <pc:picChg chg="del">
          <ac:chgData name="김용섭" userId="93d5c74f-81a3-46e9-a989-75f2a137f1d7" providerId="ADAL" clId="{266127DA-19F6-4FDA-BA2F-480395FBD149}" dt="2023-07-07T04:26:13.082" v="0" actId="478"/>
          <ac:picMkLst>
            <pc:docMk/>
            <pc:sldMk cId="175278377" sldId="269"/>
            <ac:picMk id="6" creationId="{AF444FAB-3ED0-4701-F34A-8694A82C0077}"/>
          </ac:picMkLst>
        </pc:picChg>
        <pc:picChg chg="add mod">
          <ac:chgData name="김용섭" userId="93d5c74f-81a3-46e9-a989-75f2a137f1d7" providerId="ADAL" clId="{266127DA-19F6-4FDA-BA2F-480395FBD149}" dt="2023-07-07T04:26:48.230" v="36" actId="14100"/>
          <ac:picMkLst>
            <pc:docMk/>
            <pc:sldMk cId="175278377" sldId="269"/>
            <ac:picMk id="8" creationId="{02A21038-4D51-2A82-0EF0-1D874F160CBB}"/>
          </ac:picMkLst>
        </pc:picChg>
      </pc:sldChg>
    </pc:docChg>
  </pc:docChgLst>
  <pc:docChgLst>
    <pc:chgData name="김용섭" userId="S::2360340048@office.kopo.ac.kr::93d5c74f-81a3-46e9-a989-75f2a137f1d7" providerId="AD" clId="Web-{FF07DD63-AABA-D696-AB8A-562BCC1417BC}"/>
    <pc:docChg chg="addSld modSld sldOrd">
      <pc:chgData name="김용섭" userId="S::2360340048@office.kopo.ac.kr::93d5c74f-81a3-46e9-a989-75f2a137f1d7" providerId="AD" clId="Web-{FF07DD63-AABA-D696-AB8A-562BCC1417BC}" dt="2023-05-25T05:02:31.368" v="72" actId="20577"/>
      <pc:docMkLst>
        <pc:docMk/>
      </pc:docMkLst>
      <pc:sldChg chg="modSp ord">
        <pc:chgData name="김용섭" userId="S::2360340048@office.kopo.ac.kr::93d5c74f-81a3-46e9-a989-75f2a137f1d7" providerId="AD" clId="Web-{FF07DD63-AABA-D696-AB8A-562BCC1417BC}" dt="2023-05-25T05:01:13.504" v="33" actId="20577"/>
        <pc:sldMkLst>
          <pc:docMk/>
          <pc:sldMk cId="0" sldId="263"/>
        </pc:sldMkLst>
        <pc:spChg chg="mod">
          <ac:chgData name="김용섭" userId="S::2360340048@office.kopo.ac.kr::93d5c74f-81a3-46e9-a989-75f2a137f1d7" providerId="AD" clId="Web-{FF07DD63-AABA-D696-AB8A-562BCC1417BC}" dt="2023-05-25T05:01:13.504" v="33" actId="20577"/>
          <ac:spMkLst>
            <pc:docMk/>
            <pc:sldMk cId="0" sldId="263"/>
            <ac:spMk id="4" creationId="{00000000-0000-0000-0000-000000000000}"/>
          </ac:spMkLst>
        </pc:spChg>
        <pc:grpChg chg="mod">
          <ac:chgData name="김용섭" userId="S::2360340048@office.kopo.ac.kr::93d5c74f-81a3-46e9-a989-75f2a137f1d7" providerId="AD" clId="Web-{FF07DD63-AABA-D696-AB8A-562BCC1417BC}" dt="2023-05-25T05:01:07.597" v="31" actId="14100"/>
          <ac:grpSpMkLst>
            <pc:docMk/>
            <pc:sldMk cId="0" sldId="263"/>
            <ac:grpSpMk id="1001" creationId="{00000000-0000-0000-0000-000000000000}"/>
          </ac:grpSpMkLst>
        </pc:grpChg>
      </pc:sldChg>
      <pc:sldChg chg="modSp ord">
        <pc:chgData name="김용섭" userId="S::2360340048@office.kopo.ac.kr::93d5c74f-81a3-46e9-a989-75f2a137f1d7" providerId="AD" clId="Web-{FF07DD63-AABA-D696-AB8A-562BCC1417BC}" dt="2023-05-25T05:01:19.910" v="35" actId="20577"/>
        <pc:sldMkLst>
          <pc:docMk/>
          <pc:sldMk cId="0" sldId="264"/>
        </pc:sldMkLst>
        <pc:spChg chg="mod">
          <ac:chgData name="김용섭" userId="S::2360340048@office.kopo.ac.kr::93d5c74f-81a3-46e9-a989-75f2a137f1d7" providerId="AD" clId="Web-{FF07DD63-AABA-D696-AB8A-562BCC1417BC}" dt="2023-05-25T05:01:19.910" v="35" actId="20577"/>
          <ac:spMkLst>
            <pc:docMk/>
            <pc:sldMk cId="0" sldId="264"/>
            <ac:spMk id="4" creationId="{00000000-0000-0000-0000-000000000000}"/>
          </ac:spMkLst>
        </pc:spChg>
        <pc:grpChg chg="mod">
          <ac:chgData name="김용섭" userId="S::2360340048@office.kopo.ac.kr::93d5c74f-81a3-46e9-a989-75f2a137f1d7" providerId="AD" clId="Web-{FF07DD63-AABA-D696-AB8A-562BCC1417BC}" dt="2023-05-25T05:01:02.612" v="30" actId="14100"/>
          <ac:grpSpMkLst>
            <pc:docMk/>
            <pc:sldMk cId="0" sldId="264"/>
            <ac:grpSpMk id="1001" creationId="{00000000-0000-0000-0000-000000000000}"/>
          </ac:grpSpMkLst>
        </pc:grpChg>
      </pc:sldChg>
      <pc:sldChg chg="ord">
        <pc:chgData name="김용섭" userId="S::2360340048@office.kopo.ac.kr::93d5c74f-81a3-46e9-a989-75f2a137f1d7" providerId="AD" clId="Web-{FF07DD63-AABA-D696-AB8A-562BCC1417BC}" dt="2023-05-25T05:01:50.725" v="37"/>
        <pc:sldMkLst>
          <pc:docMk/>
          <pc:sldMk cId="0" sldId="265"/>
        </pc:sldMkLst>
      </pc:sldChg>
      <pc:sldChg chg="modSp add replId">
        <pc:chgData name="김용섭" userId="S::2360340048@office.kopo.ac.kr::93d5c74f-81a3-46e9-a989-75f2a137f1d7" providerId="AD" clId="Web-{FF07DD63-AABA-D696-AB8A-562BCC1417BC}" dt="2023-05-25T05:02:31.368" v="72" actId="20577"/>
        <pc:sldMkLst>
          <pc:docMk/>
          <pc:sldMk cId="3333154786" sldId="268"/>
        </pc:sldMkLst>
        <pc:spChg chg="mod">
          <ac:chgData name="김용섭" userId="S::2360340048@office.kopo.ac.kr::93d5c74f-81a3-46e9-a989-75f2a137f1d7" providerId="AD" clId="Web-{FF07DD63-AABA-D696-AB8A-562BCC1417BC}" dt="2023-05-25T05:02:31.368" v="72" actId="20577"/>
          <ac:spMkLst>
            <pc:docMk/>
            <pc:sldMk cId="3333154786" sldId="268"/>
            <ac:spMk id="4" creationId="{00000000-0000-0000-0000-000000000000}"/>
          </ac:spMkLst>
        </pc:spChg>
      </pc:sldChg>
      <pc:sldChg chg="add replId">
        <pc:chgData name="김용섭" userId="S::2360340048@office.kopo.ac.kr::93d5c74f-81a3-46e9-a989-75f2a137f1d7" providerId="AD" clId="Web-{FF07DD63-AABA-D696-AB8A-562BCC1417BC}" dt="2023-05-25T05:02:09.883" v="56"/>
        <pc:sldMkLst>
          <pc:docMk/>
          <pc:sldMk cId="3275502106" sldId="269"/>
        </pc:sldMkLst>
      </pc:sldChg>
    </pc:docChg>
  </pc:docChgLst>
  <pc:docChgLst>
    <pc:chgData name="김용섭" userId="S::2360340048@office.kopo.ac.kr::93d5c74f-81a3-46e9-a989-75f2a137f1d7" providerId="AD" clId="Web-{7C1510D1-6D7D-A56D-0B27-2172CF779700}"/>
    <pc:docChg chg="modSld">
      <pc:chgData name="김용섭" userId="S::2360340048@office.kopo.ac.kr::93d5c74f-81a3-46e9-a989-75f2a137f1d7" providerId="AD" clId="Web-{7C1510D1-6D7D-A56D-0B27-2172CF779700}" dt="2023-06-12T01:49:20.248" v="7" actId="1076"/>
      <pc:docMkLst>
        <pc:docMk/>
      </pc:docMkLst>
      <pc:sldChg chg="delSp modSp">
        <pc:chgData name="김용섭" userId="S::2360340048@office.kopo.ac.kr::93d5c74f-81a3-46e9-a989-75f2a137f1d7" providerId="AD" clId="Web-{7C1510D1-6D7D-A56D-0B27-2172CF779700}" dt="2023-06-12T01:49:20.248" v="7" actId="1076"/>
        <pc:sldMkLst>
          <pc:docMk/>
          <pc:sldMk cId="0" sldId="264"/>
        </pc:sldMkLst>
        <pc:spChg chg="del">
          <ac:chgData name="김용섭" userId="S::2360340048@office.kopo.ac.kr::93d5c74f-81a3-46e9-a989-75f2a137f1d7" providerId="AD" clId="Web-{7C1510D1-6D7D-A56D-0B27-2172CF779700}" dt="2023-06-12T01:48:55.654" v="0"/>
          <ac:spMkLst>
            <pc:docMk/>
            <pc:sldMk cId="0" sldId="264"/>
            <ac:spMk id="9" creationId="{00000000-0000-0000-0000-000000000000}"/>
          </ac:spMkLst>
        </pc:spChg>
        <pc:grpChg chg="mod">
          <ac:chgData name="김용섭" userId="S::2360340048@office.kopo.ac.kr::93d5c74f-81a3-46e9-a989-75f2a137f1d7" providerId="AD" clId="Web-{7C1510D1-6D7D-A56D-0B27-2172CF779700}" dt="2023-06-12T01:49:20.248" v="7" actId="1076"/>
          <ac:grpSpMkLst>
            <pc:docMk/>
            <pc:sldMk cId="0" sldId="264"/>
            <ac:grpSpMk id="1001" creationId="{00000000-0000-0000-0000-000000000000}"/>
          </ac:grpSpMkLst>
        </pc:grpChg>
        <pc:grpChg chg="del">
          <ac:chgData name="김용섭" userId="S::2360340048@office.kopo.ac.kr::93d5c74f-81a3-46e9-a989-75f2a137f1d7" providerId="AD" clId="Web-{7C1510D1-6D7D-A56D-0B27-2172CF779700}" dt="2023-06-12T01:48:56.232" v="1"/>
          <ac:grpSpMkLst>
            <pc:docMk/>
            <pc:sldMk cId="0" sldId="264"/>
            <ac:grpSpMk id="1002" creationId="{00000000-0000-0000-0000-000000000000}"/>
          </ac:grpSpMkLst>
        </pc:grpChg>
        <pc:graphicFrameChg chg="mod modGraphic">
          <ac:chgData name="김용섭" userId="S::2360340048@office.kopo.ac.kr::93d5c74f-81a3-46e9-a989-75f2a137f1d7" providerId="AD" clId="Web-{7C1510D1-6D7D-A56D-0B27-2172CF779700}" dt="2023-06-12T01:49:03.701" v="3"/>
          <ac:graphicFrameMkLst>
            <pc:docMk/>
            <pc:sldMk cId="0" sldId="264"/>
            <ac:graphicFrameMk id="6" creationId="{4B7EE921-221C-281E-51FC-EB7890FA53F4}"/>
          </ac:graphicFrameMkLst>
        </pc:graphicFrameChg>
        <pc:picChg chg="mod">
          <ac:chgData name="김용섭" userId="S::2360340048@office.kopo.ac.kr::93d5c74f-81a3-46e9-a989-75f2a137f1d7" providerId="AD" clId="Web-{7C1510D1-6D7D-A56D-0B27-2172CF779700}" dt="2023-06-12T01:49:07.670" v="4" actId="1076"/>
          <ac:picMkLst>
            <pc:docMk/>
            <pc:sldMk cId="0" sldId="264"/>
            <ac:picMk id="1025" creationId="{AF05D4A8-5184-00C5-FCFA-C1514F4397CE}"/>
          </ac:picMkLst>
        </pc:picChg>
        <pc:picChg chg="mod">
          <ac:chgData name="김용섭" userId="S::2360340048@office.kopo.ac.kr::93d5c74f-81a3-46e9-a989-75f2a137f1d7" providerId="AD" clId="Web-{7C1510D1-6D7D-A56D-0B27-2172CF779700}" dt="2023-06-12T01:49:16.779" v="5" actId="1076"/>
          <ac:picMkLst>
            <pc:docMk/>
            <pc:sldMk cId="0" sldId="264"/>
            <ac:picMk id="1026" creationId="{DC2ECA4A-9499-AA91-7F74-2B3C49B62CD7}"/>
          </ac:picMkLst>
        </pc:picChg>
        <pc:picChg chg="mod">
          <ac:chgData name="김용섭" userId="S::2360340048@office.kopo.ac.kr::93d5c74f-81a3-46e9-a989-75f2a137f1d7" providerId="AD" clId="Web-{7C1510D1-6D7D-A56D-0B27-2172CF779700}" dt="2023-06-12T01:49:18.342" v="6" actId="1076"/>
          <ac:picMkLst>
            <pc:docMk/>
            <pc:sldMk cId="0" sldId="264"/>
            <ac:picMk id="1027" creationId="{0EAAD420-3767-5DFA-52D8-C878D23C271F}"/>
          </ac:picMkLst>
        </pc:picChg>
      </pc:sldChg>
    </pc:docChg>
  </pc:docChgLst>
  <pc:docChgLst>
    <pc:chgData name="택준 정" userId="464ae3b5-f3e3-47de-8f59-229642fe4add" providerId="ADAL" clId="{0BC2BB0A-C602-40F8-9E09-D32F513D83BB}"/>
    <pc:docChg chg="undo redo custSel addSld delSld modSld">
      <pc:chgData name="택준 정" userId="464ae3b5-f3e3-47de-8f59-229642fe4add" providerId="ADAL" clId="{0BC2BB0A-C602-40F8-9E09-D32F513D83BB}" dt="2023-06-13T03:33:54.025" v="2505" actId="2696"/>
      <pc:docMkLst>
        <pc:docMk/>
      </pc:docMkLst>
      <pc:sldChg chg="modSp mod">
        <pc:chgData name="택준 정" userId="464ae3b5-f3e3-47de-8f59-229642fe4add" providerId="ADAL" clId="{0BC2BB0A-C602-40F8-9E09-D32F513D83BB}" dt="2023-05-31T06:38:58.848" v="38" actId="20577"/>
        <pc:sldMkLst>
          <pc:docMk/>
          <pc:sldMk cId="0" sldId="256"/>
        </pc:sldMkLst>
        <pc:spChg chg="mod">
          <ac:chgData name="택준 정" userId="464ae3b5-f3e3-47de-8f59-229642fe4add" providerId="ADAL" clId="{0BC2BB0A-C602-40F8-9E09-D32F513D83BB}" dt="2023-05-31T06:38:58.848" v="38" actId="20577"/>
          <ac:spMkLst>
            <pc:docMk/>
            <pc:sldMk cId="0" sldId="256"/>
            <ac:spMk id="10" creationId="{00000000-0000-0000-0000-000000000000}"/>
          </ac:spMkLst>
        </pc:spChg>
      </pc:sldChg>
      <pc:sldChg chg="addSp delSp modSp mod">
        <pc:chgData name="택준 정" userId="464ae3b5-f3e3-47de-8f59-229642fe4add" providerId="ADAL" clId="{0BC2BB0A-C602-40F8-9E09-D32F513D83BB}" dt="2023-06-13T01:04:50.748" v="2502" actId="255"/>
        <pc:sldMkLst>
          <pc:docMk/>
          <pc:sldMk cId="0" sldId="262"/>
        </pc:sldMkLst>
        <pc:spChg chg="mod">
          <ac:chgData name="택준 정" userId="464ae3b5-f3e3-47de-8f59-229642fe4add" providerId="ADAL" clId="{0BC2BB0A-C602-40F8-9E09-D32F513D83BB}" dt="2023-06-12T08:35:07.503" v="961" actId="20577"/>
          <ac:spMkLst>
            <pc:docMk/>
            <pc:sldMk cId="0" sldId="262"/>
            <ac:spMk id="7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3T01:04:50.748" v="2502" actId="255"/>
          <ac:spMkLst>
            <pc:docMk/>
            <pc:sldMk cId="0" sldId="262"/>
            <ac:spMk id="11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3T01:00:02.932" v="2499" actId="20577"/>
          <ac:spMkLst>
            <pc:docMk/>
            <pc:sldMk cId="0" sldId="262"/>
            <ac:spMk id="18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3T01:04:42.744" v="2501" actId="1076"/>
          <ac:spMkLst>
            <pc:docMk/>
            <pc:sldMk cId="0" sldId="262"/>
            <ac:spMk id="19" creationId="{00000000-0000-0000-0000-000000000000}"/>
          </ac:spMkLst>
        </pc:spChg>
        <pc:grpChg chg="del">
          <ac:chgData name="택준 정" userId="464ae3b5-f3e3-47de-8f59-229642fe4add" providerId="ADAL" clId="{0BC2BB0A-C602-40F8-9E09-D32F513D83BB}" dt="2023-06-12T08:35:22.303" v="962" actId="21"/>
          <ac:grpSpMkLst>
            <pc:docMk/>
            <pc:sldMk cId="0" sldId="262"/>
            <ac:grpSpMk id="1003" creationId="{00000000-0000-0000-0000-000000000000}"/>
          </ac:grpSpMkLst>
        </pc:grpChg>
        <pc:picChg chg="add mod">
          <ac:chgData name="택준 정" userId="464ae3b5-f3e3-47de-8f59-229642fe4add" providerId="ADAL" clId="{0BC2BB0A-C602-40F8-9E09-D32F513D83BB}" dt="2023-06-12T08:35:50.896" v="966" actId="14100"/>
          <ac:picMkLst>
            <pc:docMk/>
            <pc:sldMk cId="0" sldId="262"/>
            <ac:picMk id="6" creationId="{93B28693-7511-159B-CF96-D500EDB2ECBD}"/>
          </ac:picMkLst>
        </pc:picChg>
      </pc:sldChg>
      <pc:sldChg chg="addSp delSp modSp add del mod">
        <pc:chgData name="택준 정" userId="464ae3b5-f3e3-47de-8f59-229642fe4add" providerId="ADAL" clId="{0BC2BB0A-C602-40F8-9E09-D32F513D83BB}" dt="2023-06-13T03:33:54.025" v="2505" actId="2696"/>
        <pc:sldMkLst>
          <pc:docMk/>
          <pc:sldMk cId="0" sldId="264"/>
        </pc:sldMkLst>
        <pc:spChg chg="add del">
          <ac:chgData name="택준 정" userId="464ae3b5-f3e3-47de-8f59-229642fe4add" providerId="ADAL" clId="{0BC2BB0A-C602-40F8-9E09-D32F513D83BB}" dt="2023-05-31T06:34:41.523" v="1" actId="22"/>
          <ac:spMkLst>
            <pc:docMk/>
            <pc:sldMk cId="0" sldId="264"/>
            <ac:spMk id="3" creationId="{6AD25173-42B2-89F7-9FE2-EB2A53343FE0}"/>
          </ac:spMkLst>
        </pc:spChg>
        <pc:graphicFrameChg chg="add mod modGraphic">
          <ac:chgData name="택준 정" userId="464ae3b5-f3e3-47de-8f59-229642fe4add" providerId="ADAL" clId="{0BC2BB0A-C602-40F8-9E09-D32F513D83BB}" dt="2023-05-31T06:38:05.673" v="32" actId="1076"/>
          <ac:graphicFrameMkLst>
            <pc:docMk/>
            <pc:sldMk cId="0" sldId="264"/>
            <ac:graphicFrameMk id="6" creationId="{4B7EE921-221C-281E-51FC-EB7890FA53F4}"/>
          </ac:graphicFrameMkLst>
        </pc:graphicFrameChg>
        <pc:picChg chg="add mod">
          <ac:chgData name="택준 정" userId="464ae3b5-f3e3-47de-8f59-229642fe4add" providerId="ADAL" clId="{0BC2BB0A-C602-40F8-9E09-D32F513D83BB}" dt="2023-05-31T06:37:52.052" v="27" actId="1076"/>
          <ac:picMkLst>
            <pc:docMk/>
            <pc:sldMk cId="0" sldId="264"/>
            <ac:picMk id="1025" creationId="{AF05D4A8-5184-00C5-FCFA-C1514F4397CE}"/>
          </ac:picMkLst>
        </pc:picChg>
        <pc:picChg chg="add mod">
          <ac:chgData name="택준 정" userId="464ae3b5-f3e3-47de-8f59-229642fe4add" providerId="ADAL" clId="{0BC2BB0A-C602-40F8-9E09-D32F513D83BB}" dt="2023-05-31T06:37:55.814" v="29" actId="1076"/>
          <ac:picMkLst>
            <pc:docMk/>
            <pc:sldMk cId="0" sldId="264"/>
            <ac:picMk id="1026" creationId="{DC2ECA4A-9499-AA91-7F74-2B3C49B62CD7}"/>
          </ac:picMkLst>
        </pc:picChg>
        <pc:picChg chg="add mod">
          <ac:chgData name="택준 정" userId="464ae3b5-f3e3-47de-8f59-229642fe4add" providerId="ADAL" clId="{0BC2BB0A-C602-40F8-9E09-D32F513D83BB}" dt="2023-05-31T06:38:18.243" v="36" actId="14100"/>
          <ac:picMkLst>
            <pc:docMk/>
            <pc:sldMk cId="0" sldId="264"/>
            <ac:picMk id="1027" creationId="{0EAAD420-3767-5DFA-52D8-C878D23C271F}"/>
          </ac:picMkLst>
        </pc:picChg>
      </pc:sldChg>
      <pc:sldChg chg="delSp modSp mod">
        <pc:chgData name="택준 정" userId="464ae3b5-f3e3-47de-8f59-229642fe4add" providerId="ADAL" clId="{0BC2BB0A-C602-40F8-9E09-D32F513D83BB}" dt="2023-06-13T00:57:46.120" v="2256" actId="14734"/>
        <pc:sldMkLst>
          <pc:docMk/>
          <pc:sldMk cId="3333154786" sldId="268"/>
        </pc:sldMkLst>
        <pc:spChg chg="del">
          <ac:chgData name="택준 정" userId="464ae3b5-f3e3-47de-8f59-229642fe4add" providerId="ADAL" clId="{0BC2BB0A-C602-40F8-9E09-D32F513D83BB}" dt="2023-06-13T00:57:34.367" v="2251" actId="21"/>
          <ac:spMkLst>
            <pc:docMk/>
            <pc:sldMk cId="3333154786" sldId="268"/>
            <ac:spMk id="5" creationId="{00000000-0000-0000-0000-000000000000}"/>
          </ac:spMkLst>
        </pc:spChg>
        <pc:grpChg chg="mod">
          <ac:chgData name="택준 정" userId="464ae3b5-f3e3-47de-8f59-229642fe4add" providerId="ADAL" clId="{0BC2BB0A-C602-40F8-9E09-D32F513D83BB}" dt="2023-06-13T00:57:42.732" v="2255" actId="1076"/>
          <ac:grpSpMkLst>
            <pc:docMk/>
            <pc:sldMk cId="3333154786" sldId="268"/>
            <ac:grpSpMk id="1001" creationId="{00000000-0000-0000-0000-000000000000}"/>
          </ac:grpSpMkLst>
        </pc:grpChg>
        <pc:graphicFrameChg chg="modGraphic">
          <ac:chgData name="택준 정" userId="464ae3b5-f3e3-47de-8f59-229642fe4add" providerId="ADAL" clId="{0BC2BB0A-C602-40F8-9E09-D32F513D83BB}" dt="2023-06-13T00:57:46.120" v="2256" actId="14734"/>
          <ac:graphicFrameMkLst>
            <pc:docMk/>
            <pc:sldMk cId="3333154786" sldId="268"/>
            <ac:graphicFrameMk id="8" creationId="{F8C65832-C0F9-873C-C638-6C5A80AA5200}"/>
          </ac:graphicFrameMkLst>
        </pc:graphicFrameChg>
      </pc:sldChg>
      <pc:sldChg chg="addSp delSp modSp add mod setBg addCm delCm">
        <pc:chgData name="택준 정" userId="464ae3b5-f3e3-47de-8f59-229642fe4add" providerId="ADAL" clId="{0BC2BB0A-C602-40F8-9E09-D32F513D83BB}" dt="2023-06-12T09:02:11.371" v="2211" actId="1076"/>
        <pc:sldMkLst>
          <pc:docMk/>
          <pc:sldMk cId="2095294350" sldId="271"/>
        </pc:sldMkLst>
        <pc:spChg chg="mod">
          <ac:chgData name="택준 정" userId="464ae3b5-f3e3-47de-8f59-229642fe4add" providerId="ADAL" clId="{0BC2BB0A-C602-40F8-9E09-D32F513D83BB}" dt="2023-06-12T09:02:11.371" v="2211" actId="1076"/>
          <ac:spMkLst>
            <pc:docMk/>
            <pc:sldMk cId="2095294350" sldId="271"/>
            <ac:spMk id="2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2T09:02:05.315" v="2209" actId="1076"/>
          <ac:spMkLst>
            <pc:docMk/>
            <pc:sldMk cId="2095294350" sldId="271"/>
            <ac:spMk id="7" creationId="{00000000-0000-0000-0000-000000000000}"/>
          </ac:spMkLst>
        </pc:spChg>
        <pc:spChg chg="add">
          <ac:chgData name="택준 정" userId="464ae3b5-f3e3-47de-8f59-229642fe4add" providerId="ADAL" clId="{0BC2BB0A-C602-40F8-9E09-D32F513D83BB}" dt="2023-06-12T08:58:14.686" v="2203" actId="11529"/>
          <ac:spMkLst>
            <pc:docMk/>
            <pc:sldMk cId="2095294350" sldId="271"/>
            <ac:spMk id="10" creationId="{440BF4CA-4F2C-72BA-C43A-08BF13DFC7AE}"/>
          </ac:spMkLst>
        </pc:spChg>
        <pc:spChg chg="mod">
          <ac:chgData name="택준 정" userId="464ae3b5-f3e3-47de-8f59-229642fe4add" providerId="ADAL" clId="{0BC2BB0A-C602-40F8-9E09-D32F513D83BB}" dt="2023-06-12T09:01:59.412" v="2208" actId="1076"/>
          <ac:spMkLst>
            <pc:docMk/>
            <pc:sldMk cId="2095294350" sldId="271"/>
            <ac:spMk id="11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2T09:01:50.897" v="2207" actId="255"/>
          <ac:spMkLst>
            <pc:docMk/>
            <pc:sldMk cId="2095294350" sldId="271"/>
            <ac:spMk id="18" creationId="{00000000-0000-0000-0000-000000000000}"/>
          </ac:spMkLst>
        </pc:spChg>
        <pc:spChg chg="del">
          <ac:chgData name="택준 정" userId="464ae3b5-f3e3-47de-8f59-229642fe4add" providerId="ADAL" clId="{0BC2BB0A-C602-40F8-9E09-D32F513D83BB}" dt="2023-06-12T05:53:39.307" v="137" actId="21"/>
          <ac:spMkLst>
            <pc:docMk/>
            <pc:sldMk cId="2095294350" sldId="271"/>
            <ac:spMk id="19" creationId="{00000000-0000-0000-0000-000000000000}"/>
          </ac:spMkLst>
        </pc:spChg>
        <pc:spChg chg="del">
          <ac:chgData name="택준 정" userId="464ae3b5-f3e3-47de-8f59-229642fe4add" providerId="ADAL" clId="{0BC2BB0A-C602-40F8-9E09-D32F513D83BB}" dt="2023-06-12T05:53:31.623" v="135" actId="21"/>
          <ac:spMkLst>
            <pc:docMk/>
            <pc:sldMk cId="2095294350" sldId="271"/>
            <ac:spMk id="26" creationId="{00000000-0000-0000-0000-000000000000}"/>
          </ac:spMkLst>
        </pc:spChg>
        <pc:grpChg chg="mod">
          <ac:chgData name="택준 정" userId="464ae3b5-f3e3-47de-8f59-229642fe4add" providerId="ADAL" clId="{0BC2BB0A-C602-40F8-9E09-D32F513D83BB}" dt="2023-06-12T08:57:30.970" v="2191" actId="1076"/>
          <ac:grpSpMkLst>
            <pc:docMk/>
            <pc:sldMk cId="2095294350" sldId="271"/>
            <ac:grpSpMk id="1001" creationId="{00000000-0000-0000-0000-000000000000}"/>
          </ac:grpSpMkLst>
        </pc:grpChg>
        <pc:grpChg chg="mod">
          <ac:chgData name="택준 정" userId="464ae3b5-f3e3-47de-8f59-229642fe4add" providerId="ADAL" clId="{0BC2BB0A-C602-40F8-9E09-D32F513D83BB}" dt="2023-06-12T09:02:09.417" v="2210" actId="1076"/>
          <ac:grpSpMkLst>
            <pc:docMk/>
            <pc:sldMk cId="2095294350" sldId="271"/>
            <ac:grpSpMk id="1002" creationId="{00000000-0000-0000-0000-000000000000}"/>
          </ac:grpSpMkLst>
        </pc:grpChg>
        <pc:grpChg chg="del">
          <ac:chgData name="택준 정" userId="464ae3b5-f3e3-47de-8f59-229642fe4add" providerId="ADAL" clId="{0BC2BB0A-C602-40F8-9E09-D32F513D83BB}" dt="2023-06-12T05:54:36.893" v="146" actId="21"/>
          <ac:grpSpMkLst>
            <pc:docMk/>
            <pc:sldMk cId="2095294350" sldId="271"/>
            <ac:grpSpMk id="1003" creationId="{00000000-0000-0000-0000-000000000000}"/>
          </ac:grpSpMkLst>
        </pc:grpChg>
        <pc:grpChg chg="del">
          <ac:chgData name="택준 정" userId="464ae3b5-f3e3-47de-8f59-229642fe4add" providerId="ADAL" clId="{0BC2BB0A-C602-40F8-9E09-D32F513D83BB}" dt="2023-06-12T05:54:38.874" v="147" actId="21"/>
          <ac:grpSpMkLst>
            <pc:docMk/>
            <pc:sldMk cId="2095294350" sldId="271"/>
            <ac:grpSpMk id="1004" creationId="{00000000-0000-0000-0000-000000000000}"/>
          </ac:grpSpMkLst>
        </pc:grpChg>
        <pc:grpChg chg="del">
          <ac:chgData name="택준 정" userId="464ae3b5-f3e3-47de-8f59-229642fe4add" providerId="ADAL" clId="{0BC2BB0A-C602-40F8-9E09-D32F513D83BB}" dt="2023-06-12T05:53:33.540" v="136" actId="21"/>
          <ac:grpSpMkLst>
            <pc:docMk/>
            <pc:sldMk cId="2095294350" sldId="271"/>
            <ac:grpSpMk id="1006" creationId="{00000000-0000-0000-0000-000000000000}"/>
          </ac:grpSpMkLst>
        </pc:grpChg>
        <pc:picChg chg="del">
          <ac:chgData name="택준 정" userId="464ae3b5-f3e3-47de-8f59-229642fe4add" providerId="ADAL" clId="{0BC2BB0A-C602-40F8-9E09-D32F513D83BB}" dt="2023-06-12T05:53:40.681" v="138" actId="21"/>
          <ac:picMkLst>
            <pc:docMk/>
            <pc:sldMk cId="2095294350" sldId="271"/>
            <ac:picMk id="3" creationId="{151939CB-7AE9-6F17-7CDB-C4D2B16B2354}"/>
          </ac:picMkLst>
        </pc:picChg>
        <pc:picChg chg="add del mod">
          <ac:chgData name="택준 정" userId="464ae3b5-f3e3-47de-8f59-229642fe4add" providerId="ADAL" clId="{0BC2BB0A-C602-40F8-9E09-D32F513D83BB}" dt="2023-06-12T08:54:06.422" v="2171" actId="21"/>
          <ac:picMkLst>
            <pc:docMk/>
            <pc:sldMk cId="2095294350" sldId="271"/>
            <ac:picMk id="3" creationId="{E2C4F616-2E39-8C68-0B64-EA10E8AE4A1C}"/>
          </ac:picMkLst>
        </pc:picChg>
        <pc:picChg chg="add mod">
          <ac:chgData name="택준 정" userId="464ae3b5-f3e3-47de-8f59-229642fe4add" providerId="ADAL" clId="{0BC2BB0A-C602-40F8-9E09-D32F513D83BB}" dt="2023-06-12T08:57:19.320" v="2187" actId="1076"/>
          <ac:picMkLst>
            <pc:docMk/>
            <pc:sldMk cId="2095294350" sldId="271"/>
            <ac:picMk id="6" creationId="{933BF9FD-E21B-0068-8D13-20476E342884}"/>
          </ac:picMkLst>
        </pc:picChg>
        <pc:picChg chg="add mod">
          <ac:chgData name="택준 정" userId="464ae3b5-f3e3-47de-8f59-229642fe4add" providerId="ADAL" clId="{0BC2BB0A-C602-40F8-9E09-D32F513D83BB}" dt="2023-06-12T08:58:06.479" v="2202" actId="1076"/>
          <ac:picMkLst>
            <pc:docMk/>
            <pc:sldMk cId="2095294350" sldId="271"/>
            <ac:picMk id="8" creationId="{A50BDBE7-592B-12CE-5528-315E268FD6BD}"/>
          </ac:picMkLst>
        </pc:picChg>
      </pc:sldChg>
      <pc:sldChg chg="addSp delSp modSp add mod">
        <pc:chgData name="택준 정" userId="464ae3b5-f3e3-47de-8f59-229642fe4add" providerId="ADAL" clId="{0BC2BB0A-C602-40F8-9E09-D32F513D83BB}" dt="2023-06-12T08:52:30.635" v="2162" actId="1076"/>
        <pc:sldMkLst>
          <pc:docMk/>
          <pc:sldMk cId="2018287891" sldId="272"/>
        </pc:sldMkLst>
        <pc:spChg chg="mod">
          <ac:chgData name="택준 정" userId="464ae3b5-f3e3-47de-8f59-229642fe4add" providerId="ADAL" clId="{0BC2BB0A-C602-40F8-9E09-D32F513D83BB}" dt="2023-06-12T08:43:17.847" v="1340"/>
          <ac:spMkLst>
            <pc:docMk/>
            <pc:sldMk cId="2018287891" sldId="272"/>
            <ac:spMk id="2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2T08:44:34.118" v="1502" actId="20577"/>
          <ac:spMkLst>
            <pc:docMk/>
            <pc:sldMk cId="2018287891" sldId="272"/>
            <ac:spMk id="7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2T08:52:27.669" v="2161"/>
          <ac:spMkLst>
            <pc:docMk/>
            <pc:sldMk cId="2018287891" sldId="272"/>
            <ac:spMk id="11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2T08:52:30.635" v="2162" actId="1076"/>
          <ac:spMkLst>
            <pc:docMk/>
            <pc:sldMk cId="2018287891" sldId="272"/>
            <ac:spMk id="18" creationId="{00000000-0000-0000-0000-000000000000}"/>
          </ac:spMkLst>
        </pc:spChg>
        <pc:picChg chg="add mod">
          <ac:chgData name="택준 정" userId="464ae3b5-f3e3-47de-8f59-229642fe4add" providerId="ADAL" clId="{0BC2BB0A-C602-40F8-9E09-D32F513D83BB}" dt="2023-06-12T08:43:06.158" v="1323" actId="1076"/>
          <ac:picMkLst>
            <pc:docMk/>
            <pc:sldMk cId="2018287891" sldId="272"/>
            <ac:picMk id="4" creationId="{E9D6FA1F-823D-0CE2-096D-3B5D8EFAD786}"/>
          </ac:picMkLst>
        </pc:picChg>
        <pc:picChg chg="del">
          <ac:chgData name="택준 정" userId="464ae3b5-f3e3-47de-8f59-229642fe4add" providerId="ADAL" clId="{0BC2BB0A-C602-40F8-9E09-D32F513D83BB}" dt="2023-06-12T08:42:56.023" v="1317" actId="21"/>
          <ac:picMkLst>
            <pc:docMk/>
            <pc:sldMk cId="2018287891" sldId="272"/>
            <ac:picMk id="6" creationId="{933BF9FD-E21B-0068-8D13-20476E342884}"/>
          </ac:picMkLst>
        </pc:picChg>
      </pc:sldChg>
      <pc:sldChg chg="addSp delSp modSp add mod setBg">
        <pc:chgData name="택준 정" userId="464ae3b5-f3e3-47de-8f59-229642fe4add" providerId="ADAL" clId="{0BC2BB0A-C602-40F8-9E09-D32F513D83BB}" dt="2023-06-13T00:59:11.196" v="2440" actId="115"/>
        <pc:sldMkLst>
          <pc:docMk/>
          <pc:sldMk cId="1410781355" sldId="273"/>
        </pc:sldMkLst>
        <pc:spChg chg="mod">
          <ac:chgData name="택준 정" userId="464ae3b5-f3e3-47de-8f59-229642fe4add" providerId="ADAL" clId="{0BC2BB0A-C602-40F8-9E09-D32F513D83BB}" dt="2023-06-13T00:57:22.958" v="2249" actId="14100"/>
          <ac:spMkLst>
            <pc:docMk/>
            <pc:sldMk cId="1410781355" sldId="273"/>
            <ac:spMk id="4" creationId="{00000000-0000-0000-0000-000000000000}"/>
          </ac:spMkLst>
        </pc:spChg>
        <pc:spChg chg="del">
          <ac:chgData name="택준 정" userId="464ae3b5-f3e3-47de-8f59-229642fe4add" providerId="ADAL" clId="{0BC2BB0A-C602-40F8-9E09-D32F513D83BB}" dt="2023-06-13T00:57:28.160" v="2250" actId="21"/>
          <ac:spMkLst>
            <pc:docMk/>
            <pc:sldMk cId="1410781355" sldId="273"/>
            <ac:spMk id="5" creationId="{00000000-0000-0000-0000-000000000000}"/>
          </ac:spMkLst>
        </pc:spChg>
        <pc:spChg chg="add mod">
          <ac:chgData name="택준 정" userId="464ae3b5-f3e3-47de-8f59-229642fe4add" providerId="ADAL" clId="{0BC2BB0A-C602-40F8-9E09-D32F513D83BB}" dt="2023-06-13T00:59:11.196" v="2440" actId="115"/>
          <ac:spMkLst>
            <pc:docMk/>
            <pc:sldMk cId="1410781355" sldId="273"/>
            <ac:spMk id="11" creationId="{E535B2C6-1C7E-AE57-B655-20BEF7E439C7}"/>
          </ac:spMkLst>
        </pc:spChg>
        <pc:graphicFrameChg chg="del">
          <ac:chgData name="택준 정" userId="464ae3b5-f3e3-47de-8f59-229642fe4add" providerId="ADAL" clId="{0BC2BB0A-C602-40F8-9E09-D32F513D83BB}" dt="2023-06-13T00:55:47.808" v="2213" actId="21"/>
          <ac:graphicFrameMkLst>
            <pc:docMk/>
            <pc:sldMk cId="1410781355" sldId="273"/>
            <ac:graphicFrameMk id="8" creationId="{F8C65832-C0F9-873C-C638-6C5A80AA5200}"/>
          </ac:graphicFrameMkLst>
        </pc:graphicFrameChg>
        <pc:picChg chg="add mod">
          <ac:chgData name="택준 정" userId="464ae3b5-f3e3-47de-8f59-229642fe4add" providerId="ADAL" clId="{0BC2BB0A-C602-40F8-9E09-D32F513D83BB}" dt="2023-06-13T00:56:37.675" v="2226" actId="14100"/>
          <ac:picMkLst>
            <pc:docMk/>
            <pc:sldMk cId="1410781355" sldId="273"/>
            <ac:picMk id="3" creationId="{438C5FCD-D3BB-AF39-D755-E9312705EC8E}"/>
          </ac:picMkLst>
        </pc:picChg>
        <pc:picChg chg="add mod">
          <ac:chgData name="택준 정" userId="464ae3b5-f3e3-47de-8f59-229642fe4add" providerId="ADAL" clId="{0BC2BB0A-C602-40F8-9E09-D32F513D83BB}" dt="2023-06-13T00:56:49.981" v="2232" actId="14100"/>
          <ac:picMkLst>
            <pc:docMk/>
            <pc:sldMk cId="1410781355" sldId="273"/>
            <ac:picMk id="9" creationId="{ADF13B32-9987-8D61-D42D-F09FFEC06339}"/>
          </ac:picMkLst>
        </pc:picChg>
        <pc:picChg chg="del">
          <ac:chgData name="택준 정" userId="464ae3b5-f3e3-47de-8f59-229642fe4add" providerId="ADAL" clId="{0BC2BB0A-C602-40F8-9E09-D32F513D83BB}" dt="2023-06-13T00:55:49.431" v="2214" actId="21"/>
          <ac:picMkLst>
            <pc:docMk/>
            <pc:sldMk cId="1410781355" sldId="273"/>
            <ac:picMk id="10" creationId="{781D8F3D-F6CE-DC88-8EF9-E6BAC9EC85A5}"/>
          </ac:picMkLst>
        </pc:picChg>
        <pc:picChg chg="del">
          <ac:chgData name="택준 정" userId="464ae3b5-f3e3-47de-8f59-229642fe4add" providerId="ADAL" clId="{0BC2BB0A-C602-40F8-9E09-D32F513D83BB}" dt="2023-06-13T00:55:50.429" v="2215" actId="21"/>
          <ac:picMkLst>
            <pc:docMk/>
            <pc:sldMk cId="1410781355" sldId="273"/>
            <ac:picMk id="12" creationId="{F64D0099-73BD-DB53-B06F-CE746E43C79A}"/>
          </ac:picMkLst>
        </pc:picChg>
        <pc:picChg chg="del">
          <ac:chgData name="택준 정" userId="464ae3b5-f3e3-47de-8f59-229642fe4add" providerId="ADAL" clId="{0BC2BB0A-C602-40F8-9E09-D32F513D83BB}" dt="2023-06-13T00:55:51.386" v="2216" actId="21"/>
          <ac:picMkLst>
            <pc:docMk/>
            <pc:sldMk cId="1410781355" sldId="273"/>
            <ac:picMk id="14" creationId="{C7BCA441-1AF1-C6ED-8646-E3694B131774}"/>
          </ac:picMkLst>
        </pc:picChg>
      </pc:sldChg>
    </pc:docChg>
  </pc:docChgLst>
  <pc:docChgLst>
    <pc:chgData name="정택준" userId="S::2360340063@office.kopo.ac.kr::464ae3b5-f3e3-47de-8f59-229642fe4add" providerId="AD" clId="Web-{70D82AB3-858A-ABF5-E99D-B1750CD8FEB7}"/>
    <pc:docChg chg="modSld">
      <pc:chgData name="정택준" userId="S::2360340063@office.kopo.ac.kr::464ae3b5-f3e3-47de-8f59-229642fe4add" providerId="AD" clId="Web-{70D82AB3-858A-ABF5-E99D-B1750CD8FEB7}" dt="2023-07-25T06:48:24.179" v="31" actId="20577"/>
      <pc:docMkLst>
        <pc:docMk/>
      </pc:docMkLst>
      <pc:sldChg chg="addSp delSp modSp">
        <pc:chgData name="정택준" userId="S::2360340063@office.kopo.ac.kr::464ae3b5-f3e3-47de-8f59-229642fe4add" providerId="AD" clId="Web-{70D82AB3-858A-ABF5-E99D-B1750CD8FEB7}" dt="2023-07-25T06:46:02.331" v="11" actId="20577"/>
        <pc:sldMkLst>
          <pc:docMk/>
          <pc:sldMk cId="2925975167" sldId="285"/>
        </pc:sldMkLst>
        <pc:spChg chg="mod">
          <ac:chgData name="정택준" userId="S::2360340063@office.kopo.ac.kr::464ae3b5-f3e3-47de-8f59-229642fe4add" providerId="AD" clId="Web-{70D82AB3-858A-ABF5-E99D-B1750CD8FEB7}" dt="2023-07-25T06:46:02.331" v="11" actId="20577"/>
          <ac:spMkLst>
            <pc:docMk/>
            <pc:sldMk cId="2925975167" sldId="285"/>
            <ac:spMk id="19" creationId="{00000000-0000-0000-0000-000000000000}"/>
          </ac:spMkLst>
        </pc:spChg>
        <pc:picChg chg="add mod">
          <ac:chgData name="정택준" userId="S::2360340063@office.kopo.ac.kr::464ae3b5-f3e3-47de-8f59-229642fe4add" providerId="AD" clId="Web-{70D82AB3-858A-ABF5-E99D-B1750CD8FEB7}" dt="2023-07-25T06:45:43.612" v="5" actId="1076"/>
          <ac:picMkLst>
            <pc:docMk/>
            <pc:sldMk cId="2925975167" sldId="285"/>
            <ac:picMk id="4" creationId="{74F1AC78-4804-F092-791E-75EE29233503}"/>
          </ac:picMkLst>
        </pc:picChg>
        <pc:picChg chg="del">
          <ac:chgData name="정택준" userId="S::2360340063@office.kopo.ac.kr::464ae3b5-f3e3-47de-8f59-229642fe4add" providerId="AD" clId="Web-{70D82AB3-858A-ABF5-E99D-B1750CD8FEB7}" dt="2023-07-25T06:45:38.456" v="1"/>
          <ac:picMkLst>
            <pc:docMk/>
            <pc:sldMk cId="2925975167" sldId="285"/>
            <ac:picMk id="6" creationId="{376C633A-F6D6-63C2-1ACA-423DF0BBF7D8}"/>
          </ac:picMkLst>
        </pc:picChg>
      </pc:sldChg>
      <pc:sldChg chg="addSp delSp modSp">
        <pc:chgData name="정택준" userId="S::2360340063@office.kopo.ac.kr::464ae3b5-f3e3-47de-8f59-229642fe4add" providerId="AD" clId="Web-{70D82AB3-858A-ABF5-E99D-B1750CD8FEB7}" dt="2023-07-25T06:47:06.630" v="19" actId="14100"/>
        <pc:sldMkLst>
          <pc:docMk/>
          <pc:sldMk cId="877376292" sldId="286"/>
        </pc:sldMkLst>
        <pc:picChg chg="del">
          <ac:chgData name="정택준" userId="S::2360340063@office.kopo.ac.kr::464ae3b5-f3e3-47de-8f59-229642fe4add" providerId="AD" clId="Web-{70D82AB3-858A-ABF5-E99D-B1750CD8FEB7}" dt="2023-07-25T06:46:59.692" v="14"/>
          <ac:picMkLst>
            <pc:docMk/>
            <pc:sldMk cId="877376292" sldId="286"/>
            <ac:picMk id="3" creationId="{3CA11F6B-2AAD-BA6F-D65C-FFE5A6C3B658}"/>
          </ac:picMkLst>
        </pc:picChg>
        <pc:picChg chg="add mod">
          <ac:chgData name="정택준" userId="S::2360340063@office.kopo.ac.kr::464ae3b5-f3e3-47de-8f59-229642fe4add" providerId="AD" clId="Web-{70D82AB3-858A-ABF5-E99D-B1750CD8FEB7}" dt="2023-07-25T06:47:06.630" v="19" actId="14100"/>
          <ac:picMkLst>
            <pc:docMk/>
            <pc:sldMk cId="877376292" sldId="286"/>
            <ac:picMk id="6" creationId="{31F5B53F-45D8-1846-E2BB-AAFB422F5E4C}"/>
          </ac:picMkLst>
        </pc:picChg>
        <pc:picChg chg="add del mod">
          <ac:chgData name="정택준" userId="S::2360340063@office.kopo.ac.kr::464ae3b5-f3e3-47de-8f59-229642fe4add" providerId="AD" clId="Web-{70D82AB3-858A-ABF5-E99D-B1750CD8FEB7}" dt="2023-07-25T06:47:01.989" v="16"/>
          <ac:picMkLst>
            <pc:docMk/>
            <pc:sldMk cId="877376292" sldId="286"/>
            <ac:picMk id="8" creationId="{ED3E41DB-4DC0-127E-534F-6F35C6414602}"/>
          </ac:picMkLst>
        </pc:picChg>
      </pc:sldChg>
      <pc:sldChg chg="addSp delSp modSp">
        <pc:chgData name="정택준" userId="S::2360340063@office.kopo.ac.kr::464ae3b5-f3e3-47de-8f59-229642fe4add" providerId="AD" clId="Web-{70D82AB3-858A-ABF5-E99D-B1750CD8FEB7}" dt="2023-07-25T06:48:24.179" v="31" actId="20577"/>
        <pc:sldMkLst>
          <pc:docMk/>
          <pc:sldMk cId="2494892926" sldId="289"/>
        </pc:sldMkLst>
        <pc:spChg chg="mod">
          <ac:chgData name="정택준" userId="S::2360340063@office.kopo.ac.kr::464ae3b5-f3e3-47de-8f59-229642fe4add" providerId="AD" clId="Web-{70D82AB3-858A-ABF5-E99D-B1750CD8FEB7}" dt="2023-07-25T06:48:24.179" v="31" actId="20577"/>
          <ac:spMkLst>
            <pc:docMk/>
            <pc:sldMk cId="2494892926" sldId="289"/>
            <ac:spMk id="11" creationId="{A4DE9319-E2EB-9715-0575-CC5E4434FCC8}"/>
          </ac:spMkLst>
        </pc:spChg>
        <pc:picChg chg="add mod">
          <ac:chgData name="정택준" userId="S::2360340063@office.kopo.ac.kr::464ae3b5-f3e3-47de-8f59-229642fe4add" providerId="AD" clId="Web-{70D82AB3-858A-ABF5-E99D-B1750CD8FEB7}" dt="2023-07-25T06:48:17.897" v="25" actId="1076"/>
          <ac:picMkLst>
            <pc:docMk/>
            <pc:sldMk cId="2494892926" sldId="289"/>
            <ac:picMk id="3" creationId="{D6A59915-1AD2-67A4-1468-2F4B40364125}"/>
          </ac:picMkLst>
        </pc:picChg>
        <pc:picChg chg="del">
          <ac:chgData name="정택준" userId="S::2360340063@office.kopo.ac.kr::464ae3b5-f3e3-47de-8f59-229642fe4add" providerId="AD" clId="Web-{70D82AB3-858A-ABF5-E99D-B1750CD8FEB7}" dt="2023-07-25T06:48:12.038" v="21"/>
          <ac:picMkLst>
            <pc:docMk/>
            <pc:sldMk cId="2494892926" sldId="289"/>
            <ac:picMk id="4" creationId="{177BD905-6228-3CE3-7095-F07D7C65B633}"/>
          </ac:picMkLst>
        </pc:picChg>
      </pc:sldChg>
    </pc:docChg>
  </pc:docChgLst>
  <pc:docChgLst>
    <pc:chgData name="정택준" userId="S::2360340063@office.kopo.ac.kr::464ae3b5-f3e3-47de-8f59-229642fe4add" providerId="AD" clId="Web-{E8A1F38F-421F-5BE0-B851-348F1BD03225}"/>
    <pc:docChg chg="modSld">
      <pc:chgData name="정택준" userId="S::2360340063@office.kopo.ac.kr::464ae3b5-f3e3-47de-8f59-229642fe4add" providerId="AD" clId="Web-{E8A1F38F-421F-5BE0-B851-348F1BD03225}" dt="2023-07-13T05:56:03.479" v="45" actId="20577"/>
      <pc:docMkLst>
        <pc:docMk/>
      </pc:docMkLst>
      <pc:sldChg chg="modSp">
        <pc:chgData name="정택준" userId="S::2360340063@office.kopo.ac.kr::464ae3b5-f3e3-47de-8f59-229642fe4add" providerId="AD" clId="Web-{E8A1F38F-421F-5BE0-B851-348F1BD03225}" dt="2023-07-13T05:54:41.774" v="9" actId="20577"/>
        <pc:sldMkLst>
          <pc:docMk/>
          <pc:sldMk cId="0" sldId="262"/>
        </pc:sldMkLst>
        <pc:spChg chg="mod">
          <ac:chgData name="정택준" userId="S::2360340063@office.kopo.ac.kr::464ae3b5-f3e3-47de-8f59-229642fe4add" providerId="AD" clId="Web-{E8A1F38F-421F-5BE0-B851-348F1BD03225}" dt="2023-07-13T05:54:41.774" v="9" actId="20577"/>
          <ac:spMkLst>
            <pc:docMk/>
            <pc:sldMk cId="0" sldId="262"/>
            <ac:spMk id="19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E8A1F38F-421F-5BE0-B851-348F1BD03225}" dt="2023-07-13T05:54:59.056" v="17" actId="20577"/>
        <pc:sldMkLst>
          <pc:docMk/>
          <pc:sldMk cId="4062245873" sldId="270"/>
        </pc:sldMkLst>
        <pc:spChg chg="mod">
          <ac:chgData name="정택준" userId="S::2360340063@office.kopo.ac.kr::464ae3b5-f3e3-47de-8f59-229642fe4add" providerId="AD" clId="Web-{E8A1F38F-421F-5BE0-B851-348F1BD03225}" dt="2023-07-13T05:54:59.056" v="17" actId="20577"/>
          <ac:spMkLst>
            <pc:docMk/>
            <pc:sldMk cId="4062245873" sldId="270"/>
            <ac:spMk id="19" creationId="{00000000-0000-0000-0000-000000000000}"/>
          </ac:spMkLst>
        </pc:spChg>
        <pc:picChg chg="mod">
          <ac:chgData name="정택준" userId="S::2360340063@office.kopo.ac.kr::464ae3b5-f3e3-47de-8f59-229642fe4add" providerId="AD" clId="Web-{E8A1F38F-421F-5BE0-B851-348F1BD03225}" dt="2023-07-13T02:43:40.588" v="0" actId="1076"/>
          <ac:picMkLst>
            <pc:docMk/>
            <pc:sldMk cId="4062245873" sldId="270"/>
            <ac:picMk id="4" creationId="{AC999A89-A163-4BFC-BA19-BE9B19891026}"/>
          </ac:picMkLst>
        </pc:picChg>
      </pc:sldChg>
      <pc:sldChg chg="modSp">
        <pc:chgData name="정택준" userId="S::2360340063@office.kopo.ac.kr::464ae3b5-f3e3-47de-8f59-229642fe4add" providerId="AD" clId="Web-{E8A1F38F-421F-5BE0-B851-348F1BD03225}" dt="2023-07-13T05:55:16.697" v="23" actId="20577"/>
        <pc:sldMkLst>
          <pc:docMk/>
          <pc:sldMk cId="416947532" sldId="271"/>
        </pc:sldMkLst>
        <pc:spChg chg="mod">
          <ac:chgData name="정택준" userId="S::2360340063@office.kopo.ac.kr::464ae3b5-f3e3-47de-8f59-229642fe4add" providerId="AD" clId="Web-{E8A1F38F-421F-5BE0-B851-348F1BD03225}" dt="2023-07-13T05:55:16.697" v="23" actId="20577"/>
          <ac:spMkLst>
            <pc:docMk/>
            <pc:sldMk cId="416947532" sldId="271"/>
            <ac:spMk id="19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E8A1F38F-421F-5BE0-B851-348F1BD03225}" dt="2023-07-13T05:55:34.791" v="30" actId="20577"/>
        <pc:sldMkLst>
          <pc:docMk/>
          <pc:sldMk cId="3694467173" sldId="272"/>
        </pc:sldMkLst>
        <pc:spChg chg="mod">
          <ac:chgData name="정택준" userId="S::2360340063@office.kopo.ac.kr::464ae3b5-f3e3-47de-8f59-229642fe4add" providerId="AD" clId="Web-{E8A1F38F-421F-5BE0-B851-348F1BD03225}" dt="2023-07-13T05:55:34.791" v="30" actId="20577"/>
          <ac:spMkLst>
            <pc:docMk/>
            <pc:sldMk cId="3694467173" sldId="272"/>
            <ac:spMk id="19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E8A1F38F-421F-5BE0-B851-348F1BD03225}" dt="2023-07-13T05:55:48.323" v="37" actId="20577"/>
        <pc:sldMkLst>
          <pc:docMk/>
          <pc:sldMk cId="2953597617" sldId="273"/>
        </pc:sldMkLst>
        <pc:spChg chg="mod">
          <ac:chgData name="정택준" userId="S::2360340063@office.kopo.ac.kr::464ae3b5-f3e3-47de-8f59-229642fe4add" providerId="AD" clId="Web-{E8A1F38F-421F-5BE0-B851-348F1BD03225}" dt="2023-07-13T05:55:48.323" v="37" actId="20577"/>
          <ac:spMkLst>
            <pc:docMk/>
            <pc:sldMk cId="2953597617" sldId="273"/>
            <ac:spMk id="19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E8A1F38F-421F-5BE0-B851-348F1BD03225}" dt="2023-07-13T05:56:03.479" v="45" actId="20577"/>
        <pc:sldMkLst>
          <pc:docMk/>
          <pc:sldMk cId="1696895123" sldId="274"/>
        </pc:sldMkLst>
        <pc:spChg chg="mod">
          <ac:chgData name="정택준" userId="S::2360340063@office.kopo.ac.kr::464ae3b5-f3e3-47de-8f59-229642fe4add" providerId="AD" clId="Web-{E8A1F38F-421F-5BE0-B851-348F1BD03225}" dt="2023-07-13T05:56:03.479" v="45" actId="20577"/>
          <ac:spMkLst>
            <pc:docMk/>
            <pc:sldMk cId="1696895123" sldId="274"/>
            <ac:spMk id="19" creationId="{00000000-0000-0000-0000-000000000000}"/>
          </ac:spMkLst>
        </pc:spChg>
      </pc:sldChg>
    </pc:docChg>
  </pc:docChgLst>
  <pc:docChgLst>
    <pc:chgData name="정택준" userId="S::2360340063@office.kopo.ac.kr::464ae3b5-f3e3-47de-8f59-229642fe4add" providerId="AD" clId="Web-{A06FA9CC-30BA-58BC-FE08-4DFD5F6E660D}"/>
    <pc:docChg chg="modSld">
      <pc:chgData name="정택준" userId="S::2360340063@office.kopo.ac.kr::464ae3b5-f3e3-47de-8f59-229642fe4add" providerId="AD" clId="Web-{A06FA9CC-30BA-58BC-FE08-4DFD5F6E660D}" dt="2023-05-25T05:06:56.758" v="9" actId="20577"/>
      <pc:docMkLst>
        <pc:docMk/>
      </pc:docMkLst>
      <pc:sldChg chg="modSp">
        <pc:chgData name="정택준" userId="S::2360340063@office.kopo.ac.kr::464ae3b5-f3e3-47de-8f59-229642fe4add" providerId="AD" clId="Web-{A06FA9CC-30BA-58BC-FE08-4DFD5F6E660D}" dt="2023-05-25T05:06:56.758" v="9" actId="20577"/>
        <pc:sldMkLst>
          <pc:docMk/>
          <pc:sldMk cId="0" sldId="262"/>
        </pc:sldMkLst>
        <pc:spChg chg="mod">
          <ac:chgData name="정택준" userId="S::2360340063@office.kopo.ac.kr::464ae3b5-f3e3-47de-8f59-229642fe4add" providerId="AD" clId="Web-{A06FA9CC-30BA-58BC-FE08-4DFD5F6E660D}" dt="2023-05-25T05:06:56.758" v="9" actId="20577"/>
          <ac:spMkLst>
            <pc:docMk/>
            <pc:sldMk cId="0" sldId="262"/>
            <ac:spMk id="18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A06FA9CC-30BA-58BC-FE08-4DFD5F6E660D}" dt="2023-05-25T05:05:15.365" v="6" actId="20577"/>
        <pc:sldMkLst>
          <pc:docMk/>
          <pc:sldMk cId="0" sldId="263"/>
        </pc:sldMkLst>
        <pc:spChg chg="mod">
          <ac:chgData name="정택준" userId="S::2360340063@office.kopo.ac.kr::464ae3b5-f3e3-47de-8f59-229642fe4add" providerId="AD" clId="Web-{A06FA9CC-30BA-58BC-FE08-4DFD5F6E660D}" dt="2023-05-25T05:05:15.365" v="6" actId="20577"/>
          <ac:spMkLst>
            <pc:docMk/>
            <pc:sldMk cId="0" sldId="263"/>
            <ac:spMk id="4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A06FA9CC-30BA-58BC-FE08-4DFD5F6E660D}" dt="2023-05-25T05:05:04.771" v="1" actId="20577"/>
        <pc:sldMkLst>
          <pc:docMk/>
          <pc:sldMk cId="0" sldId="264"/>
        </pc:sldMkLst>
        <pc:spChg chg="mod">
          <ac:chgData name="정택준" userId="S::2360340063@office.kopo.ac.kr::464ae3b5-f3e3-47de-8f59-229642fe4add" providerId="AD" clId="Web-{A06FA9CC-30BA-58BC-FE08-4DFD5F6E660D}" dt="2023-05-25T05:05:04.771" v="1" actId="20577"/>
          <ac:spMkLst>
            <pc:docMk/>
            <pc:sldMk cId="0" sldId="264"/>
            <ac:spMk id="4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A06FA9CC-30BA-58BC-FE08-4DFD5F6E660D}" dt="2023-05-25T05:05:12.880" v="5" actId="20577"/>
        <pc:sldMkLst>
          <pc:docMk/>
          <pc:sldMk cId="3333154786" sldId="268"/>
        </pc:sldMkLst>
        <pc:spChg chg="mod">
          <ac:chgData name="정택준" userId="S::2360340063@office.kopo.ac.kr::464ae3b5-f3e3-47de-8f59-229642fe4add" providerId="AD" clId="Web-{A06FA9CC-30BA-58BC-FE08-4DFD5F6E660D}" dt="2023-05-25T05:05:12.880" v="5" actId="20577"/>
          <ac:spMkLst>
            <pc:docMk/>
            <pc:sldMk cId="3333154786" sldId="268"/>
            <ac:spMk id="4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A06FA9CC-30BA-58BC-FE08-4DFD5F6E660D}" dt="2023-05-25T05:05:09.286" v="3" actId="20577"/>
        <pc:sldMkLst>
          <pc:docMk/>
          <pc:sldMk cId="3275502106" sldId="269"/>
        </pc:sldMkLst>
        <pc:spChg chg="mod">
          <ac:chgData name="정택준" userId="S::2360340063@office.kopo.ac.kr::464ae3b5-f3e3-47de-8f59-229642fe4add" providerId="AD" clId="Web-{A06FA9CC-30BA-58BC-FE08-4DFD5F6E660D}" dt="2023-05-25T05:05:09.286" v="3" actId="20577"/>
          <ac:spMkLst>
            <pc:docMk/>
            <pc:sldMk cId="3275502106" sldId="269"/>
            <ac:spMk id="4" creationId="{00000000-0000-0000-0000-000000000000}"/>
          </ac:spMkLst>
        </pc:spChg>
      </pc:sldChg>
    </pc:docChg>
  </pc:docChgLst>
  <pc:docChgLst>
    <pc:chgData name="정택준" userId="S::2360340063@office.kopo.ac.kr::464ae3b5-f3e3-47de-8f59-229642fe4add" providerId="AD" clId="Web-{D8A3B410-8A0F-84AD-B222-6456EC688B56}"/>
    <pc:docChg chg="addSld delSld modSld sldOrd">
      <pc:chgData name="정택준" userId="S::2360340063@office.kopo.ac.kr::464ae3b5-f3e3-47de-8f59-229642fe4add" providerId="AD" clId="Web-{D8A3B410-8A0F-84AD-B222-6456EC688B56}" dt="2023-06-20T04:14:44.325" v="202" actId="20577"/>
      <pc:docMkLst>
        <pc:docMk/>
      </pc:docMkLst>
      <pc:sldChg chg="modSp">
        <pc:chgData name="정택준" userId="S::2360340063@office.kopo.ac.kr::464ae3b5-f3e3-47de-8f59-229642fe4add" providerId="AD" clId="Web-{D8A3B410-8A0F-84AD-B222-6456EC688B56}" dt="2023-06-20T04:00:59.135" v="2" actId="20577"/>
        <pc:sldMkLst>
          <pc:docMk/>
          <pc:sldMk cId="0" sldId="256"/>
        </pc:sldMkLst>
        <pc:spChg chg="mod">
          <ac:chgData name="정택준" userId="S::2360340063@office.kopo.ac.kr::464ae3b5-f3e3-47de-8f59-229642fe4add" providerId="AD" clId="Web-{D8A3B410-8A0F-84AD-B222-6456EC688B56}" dt="2023-06-20T04:00:59.135" v="2" actId="20577"/>
          <ac:spMkLst>
            <pc:docMk/>
            <pc:sldMk cId="0" sldId="256"/>
            <ac:spMk id="10" creationId="{00000000-0000-0000-0000-000000000000}"/>
          </ac:spMkLst>
        </pc:spChg>
      </pc:sldChg>
      <pc:sldChg chg="del">
        <pc:chgData name="정택준" userId="S::2360340063@office.kopo.ac.kr::464ae3b5-f3e3-47de-8f59-229642fe4add" providerId="AD" clId="Web-{D8A3B410-8A0F-84AD-B222-6456EC688B56}" dt="2023-06-20T04:08:08.637" v="131"/>
        <pc:sldMkLst>
          <pc:docMk/>
          <pc:sldMk cId="0" sldId="258"/>
        </pc:sldMkLst>
      </pc:sldChg>
      <pc:sldChg chg="del">
        <pc:chgData name="정택준" userId="S::2360340063@office.kopo.ac.kr::464ae3b5-f3e3-47de-8f59-229642fe4add" providerId="AD" clId="Web-{D8A3B410-8A0F-84AD-B222-6456EC688B56}" dt="2023-06-20T04:01:27.448" v="7"/>
        <pc:sldMkLst>
          <pc:docMk/>
          <pc:sldMk cId="0" sldId="259"/>
        </pc:sldMkLst>
      </pc:sldChg>
      <pc:sldChg chg="del">
        <pc:chgData name="정택준" userId="S::2360340063@office.kopo.ac.kr::464ae3b5-f3e3-47de-8f59-229642fe4add" providerId="AD" clId="Web-{D8A3B410-8A0F-84AD-B222-6456EC688B56}" dt="2023-06-20T04:01:30.605" v="8"/>
        <pc:sldMkLst>
          <pc:docMk/>
          <pc:sldMk cId="0" sldId="260"/>
        </pc:sldMkLst>
      </pc:sldChg>
      <pc:sldChg chg="del">
        <pc:chgData name="정택준" userId="S::2360340063@office.kopo.ac.kr::464ae3b5-f3e3-47de-8f59-229642fe4add" providerId="AD" clId="Web-{D8A3B410-8A0F-84AD-B222-6456EC688B56}" dt="2023-06-20T04:08:09.887" v="132"/>
        <pc:sldMkLst>
          <pc:docMk/>
          <pc:sldMk cId="0" sldId="261"/>
        </pc:sldMkLst>
      </pc:sldChg>
      <pc:sldChg chg="addSp delSp modSp">
        <pc:chgData name="정택준" userId="S::2360340063@office.kopo.ac.kr::464ae3b5-f3e3-47de-8f59-229642fe4add" providerId="AD" clId="Web-{D8A3B410-8A0F-84AD-B222-6456EC688B56}" dt="2023-06-20T04:08:03.793" v="130" actId="1076"/>
        <pc:sldMkLst>
          <pc:docMk/>
          <pc:sldMk cId="0" sldId="262"/>
        </pc:sldMkLst>
        <pc:spChg chg="mod">
          <ac:chgData name="정택준" userId="S::2360340063@office.kopo.ac.kr::464ae3b5-f3e3-47de-8f59-229642fe4add" providerId="AD" clId="Web-{D8A3B410-8A0F-84AD-B222-6456EC688B56}" dt="2023-06-20T04:03:44.329" v="40" actId="20577"/>
          <ac:spMkLst>
            <pc:docMk/>
            <pc:sldMk cId="0" sldId="262"/>
            <ac:spMk id="2" creationId="{00000000-0000-0000-0000-000000000000}"/>
          </ac:spMkLst>
        </pc:spChg>
        <pc:spChg chg="del">
          <ac:chgData name="정택준" userId="S::2360340063@office.kopo.ac.kr::464ae3b5-f3e3-47de-8f59-229642fe4add" providerId="AD" clId="Web-{D8A3B410-8A0F-84AD-B222-6456EC688B56}" dt="2023-06-20T04:02:10.294" v="16"/>
          <ac:spMkLst>
            <pc:docMk/>
            <pc:sldMk cId="0" sldId="262"/>
            <ac:spMk id="11" creationId="{00000000-0000-0000-0000-000000000000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07:49.011" v="129" actId="1076"/>
          <ac:spMkLst>
            <pc:docMk/>
            <pc:sldMk cId="0" sldId="262"/>
            <ac:spMk id="18" creationId="{00000000-0000-0000-0000-000000000000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08:03.793" v="130" actId="1076"/>
          <ac:spMkLst>
            <pc:docMk/>
            <pc:sldMk cId="0" sldId="262"/>
            <ac:spMk id="19" creationId="{00000000-0000-0000-0000-000000000000}"/>
          </ac:spMkLst>
        </pc:spChg>
        <pc:grpChg chg="del">
          <ac:chgData name="정택준" userId="S::2360340063@office.kopo.ac.kr::464ae3b5-f3e3-47de-8f59-229642fe4add" providerId="AD" clId="Web-{D8A3B410-8A0F-84AD-B222-6456EC688B56}" dt="2023-06-20T04:02:08.294" v="15"/>
          <ac:grpSpMkLst>
            <pc:docMk/>
            <pc:sldMk cId="0" sldId="262"/>
            <ac:grpSpMk id="1004" creationId="{00000000-0000-0000-0000-000000000000}"/>
          </ac:grpSpMkLst>
        </pc:grpChg>
        <pc:picChg chg="del">
          <ac:chgData name="정택준" userId="S::2360340063@office.kopo.ac.kr::464ae3b5-f3e3-47de-8f59-229642fe4add" providerId="AD" clId="Web-{D8A3B410-8A0F-84AD-B222-6456EC688B56}" dt="2023-06-20T04:02:05.653" v="14"/>
          <ac:picMkLst>
            <pc:docMk/>
            <pc:sldMk cId="0" sldId="262"/>
            <ac:picMk id="3" creationId="{151939CB-7AE9-6F17-7CDB-C4D2B16B2354}"/>
          </ac:picMkLst>
        </pc:picChg>
        <pc:picChg chg="add mod">
          <ac:chgData name="정택준" userId="S::2360340063@office.kopo.ac.kr::464ae3b5-f3e3-47de-8f59-229642fe4add" providerId="AD" clId="Web-{D8A3B410-8A0F-84AD-B222-6456EC688B56}" dt="2023-06-20T04:03:14.828" v="34" actId="1076"/>
          <ac:picMkLst>
            <pc:docMk/>
            <pc:sldMk cId="0" sldId="262"/>
            <ac:picMk id="4" creationId="{DB9A2758-E430-2EFF-D803-8FD1E810DCDD}"/>
          </ac:picMkLst>
        </pc:picChg>
        <pc:picChg chg="del">
          <ac:chgData name="정택준" userId="S::2360340063@office.kopo.ac.kr::464ae3b5-f3e3-47de-8f59-229642fe4add" providerId="AD" clId="Web-{D8A3B410-8A0F-84AD-B222-6456EC688B56}" dt="2023-06-20T04:02:03.903" v="13"/>
          <ac:picMkLst>
            <pc:docMk/>
            <pc:sldMk cId="0" sldId="262"/>
            <ac:picMk id="6" creationId="{93B28693-7511-159B-CF96-D500EDB2ECBD}"/>
          </ac:picMkLst>
        </pc:picChg>
        <pc:picChg chg="add mod">
          <ac:chgData name="정택준" userId="S::2360340063@office.kopo.ac.kr::464ae3b5-f3e3-47de-8f59-229642fe4add" providerId="AD" clId="Web-{D8A3B410-8A0F-84AD-B222-6456EC688B56}" dt="2023-06-20T04:03:27.250" v="38" actId="1076"/>
          <ac:picMkLst>
            <pc:docMk/>
            <pc:sldMk cId="0" sldId="262"/>
            <ac:picMk id="8" creationId="{413C743D-A15B-770B-021D-32A42486664C}"/>
          </ac:picMkLst>
        </pc:picChg>
        <pc:picChg chg="del topLvl">
          <ac:chgData name="정택준" userId="S::2360340063@office.kopo.ac.kr::464ae3b5-f3e3-47de-8f59-229642fe4add" providerId="AD" clId="Web-{D8A3B410-8A0F-84AD-B222-6456EC688B56}" dt="2023-06-20T04:02:08.294" v="15"/>
          <ac:picMkLst>
            <pc:docMk/>
            <pc:sldMk cId="0" sldId="262"/>
            <ac:picMk id="16" creationId="{00000000-0000-0000-0000-000000000000}"/>
          </ac:picMkLst>
        </pc:picChg>
      </pc:sldChg>
      <pc:sldChg chg="del">
        <pc:chgData name="정택준" userId="S::2360340063@office.kopo.ac.kr::464ae3b5-f3e3-47de-8f59-229642fe4add" providerId="AD" clId="Web-{D8A3B410-8A0F-84AD-B222-6456EC688B56}" dt="2023-06-20T04:01:25.448" v="6"/>
        <pc:sldMkLst>
          <pc:docMk/>
          <pc:sldMk cId="0" sldId="263"/>
        </pc:sldMkLst>
      </pc:sldChg>
      <pc:sldChg chg="addSp modSp del ord">
        <pc:chgData name="정택준" userId="S::2360340063@office.kopo.ac.kr::464ae3b5-f3e3-47de-8f59-229642fe4add" providerId="AD" clId="Web-{D8A3B410-8A0F-84AD-B222-6456EC688B56}" dt="2023-06-20T04:11:11.832" v="154"/>
        <pc:sldMkLst>
          <pc:docMk/>
          <pc:sldMk cId="3333154786" sldId="268"/>
        </pc:sldMkLst>
        <pc:spChg chg="add mod">
          <ac:chgData name="정택준" userId="S::2360340063@office.kopo.ac.kr::464ae3b5-f3e3-47de-8f59-229642fe4add" providerId="AD" clId="Web-{D8A3B410-8A0F-84AD-B222-6456EC688B56}" dt="2023-06-20T04:10:05.798" v="146" actId="20577"/>
          <ac:spMkLst>
            <pc:docMk/>
            <pc:sldMk cId="3333154786" sldId="268"/>
            <ac:spMk id="3" creationId="{8EEB948B-5811-A420-5A08-2A9CFD7C8C87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09:36.703" v="141" actId="20577"/>
          <ac:spMkLst>
            <pc:docMk/>
            <pc:sldMk cId="3333154786" sldId="268"/>
            <ac:spMk id="4" creationId="{00000000-0000-0000-0000-000000000000}"/>
          </ac:spMkLst>
        </pc:spChg>
        <pc:grpChg chg="mod">
          <ac:chgData name="정택준" userId="S::2360340063@office.kopo.ac.kr::464ae3b5-f3e3-47de-8f59-229642fe4add" providerId="AD" clId="Web-{D8A3B410-8A0F-84AD-B222-6456EC688B56}" dt="2023-06-20T04:10:15.517" v="151" actId="1076"/>
          <ac:grpSpMkLst>
            <pc:docMk/>
            <pc:sldMk cId="3333154786" sldId="268"/>
            <ac:grpSpMk id="1001" creationId="{00000000-0000-0000-0000-000000000000}"/>
          </ac:grpSpMkLst>
        </pc:grpChg>
      </pc:sldChg>
      <pc:sldChg chg="addSp delSp modSp add ord">
        <pc:chgData name="정택준" userId="S::2360340063@office.kopo.ac.kr::464ae3b5-f3e3-47de-8f59-229642fe4add" providerId="AD" clId="Web-{D8A3B410-8A0F-84AD-B222-6456EC688B56}" dt="2023-06-20T04:14:44.325" v="202" actId="20577"/>
        <pc:sldMkLst>
          <pc:docMk/>
          <pc:sldMk cId="175278377" sldId="269"/>
        </pc:sldMkLst>
        <pc:spChg chg="mod">
          <ac:chgData name="정택준" userId="S::2360340063@office.kopo.ac.kr::464ae3b5-f3e3-47de-8f59-229642fe4add" providerId="AD" clId="Web-{D8A3B410-8A0F-84AD-B222-6456EC688B56}" dt="2023-06-20T04:13:46.713" v="195" actId="20577"/>
          <ac:spMkLst>
            <pc:docMk/>
            <pc:sldMk cId="175278377" sldId="269"/>
            <ac:spMk id="12" creationId="{00000000-0000-0000-0000-000000000000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12:49.555" v="187" actId="20577"/>
          <ac:spMkLst>
            <pc:docMk/>
            <pc:sldMk cId="175278377" sldId="269"/>
            <ac:spMk id="13" creationId="{00000000-0000-0000-0000-000000000000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14:44.325" v="202" actId="20577"/>
          <ac:spMkLst>
            <pc:docMk/>
            <pc:sldMk cId="175278377" sldId="269"/>
            <ac:spMk id="15" creationId="{00000000-0000-0000-0000-000000000000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14:08.964" v="200" actId="20577"/>
          <ac:spMkLst>
            <pc:docMk/>
            <pc:sldMk cId="175278377" sldId="269"/>
            <ac:spMk id="17" creationId="{00000000-0000-0000-0000-000000000000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12:31.038" v="182" actId="20577"/>
          <ac:spMkLst>
            <pc:docMk/>
            <pc:sldMk cId="175278377" sldId="269"/>
            <ac:spMk id="18" creationId="{00000000-0000-0000-0000-000000000000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12:27.726" v="181" actId="20577"/>
          <ac:spMkLst>
            <pc:docMk/>
            <pc:sldMk cId="175278377" sldId="269"/>
            <ac:spMk id="19" creationId="{00000000-0000-0000-0000-000000000000}"/>
          </ac:spMkLst>
        </pc:spChg>
        <pc:grpChg chg="del">
          <ac:chgData name="정택준" userId="S::2360340063@office.kopo.ac.kr::464ae3b5-f3e3-47de-8f59-229642fe4add" providerId="AD" clId="Web-{D8A3B410-8A0F-84AD-B222-6456EC688B56}" dt="2023-06-20T04:11:43.161" v="165"/>
          <ac:grpSpMkLst>
            <pc:docMk/>
            <pc:sldMk cId="175278377" sldId="269"/>
            <ac:grpSpMk id="1001" creationId="{00000000-0000-0000-0000-000000000000}"/>
          </ac:grpSpMkLst>
        </pc:grpChg>
        <pc:grpChg chg="mod">
          <ac:chgData name="정택준" userId="S::2360340063@office.kopo.ac.kr::464ae3b5-f3e3-47de-8f59-229642fe4add" providerId="AD" clId="Web-{D8A3B410-8A0F-84AD-B222-6456EC688B56}" dt="2023-06-20T04:11:16.645" v="156" actId="1076"/>
          <ac:grpSpMkLst>
            <pc:docMk/>
            <pc:sldMk cId="175278377" sldId="269"/>
            <ac:grpSpMk id="1003" creationId="{00000000-0000-0000-0000-000000000000}"/>
          </ac:grpSpMkLst>
        </pc:grpChg>
        <pc:picChg chg="add del topLvl">
          <ac:chgData name="정택준" userId="S::2360340063@office.kopo.ac.kr::464ae3b5-f3e3-47de-8f59-229642fe4add" providerId="AD" clId="Web-{D8A3B410-8A0F-84AD-B222-6456EC688B56}" dt="2023-06-20T04:11:56.427" v="168"/>
          <ac:picMkLst>
            <pc:docMk/>
            <pc:sldMk cId="175278377" sldId="269"/>
            <ac:picMk id="3" creationId="{00000000-0000-0000-0000-000000000000}"/>
          </ac:picMkLst>
        </pc:picChg>
        <pc:picChg chg="add del mod">
          <ac:chgData name="정택준" userId="S::2360340063@office.kopo.ac.kr::464ae3b5-f3e3-47de-8f59-229642fe4add" providerId="AD" clId="Web-{D8A3B410-8A0F-84AD-B222-6456EC688B56}" dt="2023-06-20T04:11:48.677" v="167"/>
          <ac:picMkLst>
            <pc:docMk/>
            <pc:sldMk cId="175278377" sldId="269"/>
            <ac:picMk id="4" creationId="{6BB79BBB-F594-B958-5BE3-C41EA786321C}"/>
          </ac:picMkLst>
        </pc:picChg>
        <pc:picChg chg="add mod">
          <ac:chgData name="정택준" userId="S::2360340063@office.kopo.ac.kr::464ae3b5-f3e3-47de-8f59-229642fe4add" providerId="AD" clId="Web-{D8A3B410-8A0F-84AD-B222-6456EC688B56}" dt="2023-06-20T04:12:14.459" v="177" actId="1076"/>
          <ac:picMkLst>
            <pc:docMk/>
            <pc:sldMk cId="175278377" sldId="269"/>
            <ac:picMk id="6" creationId="{AF444FAB-3ED0-4701-F34A-8694A82C0077}"/>
          </ac:picMkLst>
        </pc:picChg>
        <pc:picChg chg="del">
          <ac:chgData name="정택준" userId="S::2360340063@office.kopo.ac.kr::464ae3b5-f3e3-47de-8f59-229642fe4add" providerId="AD" clId="Web-{D8A3B410-8A0F-84AD-B222-6456EC688B56}" dt="2023-06-20T04:11:37.192" v="164"/>
          <ac:picMkLst>
            <pc:docMk/>
            <pc:sldMk cId="175278377" sldId="269"/>
            <ac:picMk id="7" creationId="{BF8C411E-461E-58ED-6032-B62298BB91CD}"/>
          </ac:picMkLst>
        </pc:picChg>
      </pc:sldChg>
      <pc:sldChg chg="delSp del">
        <pc:chgData name="정택준" userId="S::2360340063@office.kopo.ac.kr::464ae3b5-f3e3-47de-8f59-229642fe4add" providerId="AD" clId="Web-{D8A3B410-8A0F-84AD-B222-6456EC688B56}" dt="2023-06-20T04:01:59.559" v="12"/>
        <pc:sldMkLst>
          <pc:docMk/>
          <pc:sldMk cId="3275502106" sldId="269"/>
        </pc:sldMkLst>
        <pc:picChg chg="del">
          <ac:chgData name="정택준" userId="S::2360340063@office.kopo.ac.kr::464ae3b5-f3e3-47de-8f59-229642fe4add" providerId="AD" clId="Web-{D8A3B410-8A0F-84AD-B222-6456EC688B56}" dt="2023-06-20T04:01:42.590" v="11"/>
          <ac:picMkLst>
            <pc:docMk/>
            <pc:sldMk cId="3275502106" sldId="269"/>
            <ac:picMk id="16" creationId="{ECCCC7F2-D58F-A9B6-0A8B-7D28746B6A33}"/>
          </ac:picMkLst>
        </pc:picChg>
      </pc:sldChg>
      <pc:sldChg chg="del">
        <pc:chgData name="정택준" userId="S::2360340063@office.kopo.ac.kr::464ae3b5-f3e3-47de-8f59-229642fe4add" providerId="AD" clId="Web-{D8A3B410-8A0F-84AD-B222-6456EC688B56}" dt="2023-06-20T04:09:24.562" v="134"/>
        <pc:sldMkLst>
          <pc:docMk/>
          <pc:sldMk cId="1478360887" sldId="270"/>
        </pc:sldMkLst>
      </pc:sldChg>
      <pc:sldChg chg="add del replId">
        <pc:chgData name="정택준" userId="S::2360340063@office.kopo.ac.kr::464ae3b5-f3e3-47de-8f59-229642fe4add" providerId="AD" clId="Web-{D8A3B410-8A0F-84AD-B222-6456EC688B56}" dt="2023-06-20T04:01:39.730" v="10"/>
        <pc:sldMkLst>
          <pc:docMk/>
          <pc:sldMk cId="1921219258" sldId="271"/>
        </pc:sldMkLst>
      </pc:sldChg>
      <pc:sldChg chg="del">
        <pc:chgData name="정택준" userId="S::2360340063@office.kopo.ac.kr::464ae3b5-f3e3-47de-8f59-229642fe4add" providerId="AD" clId="Web-{D8A3B410-8A0F-84AD-B222-6456EC688B56}" dt="2023-06-20T04:01:16.229" v="5"/>
        <pc:sldMkLst>
          <pc:docMk/>
          <pc:sldMk cId="2095294350" sldId="271"/>
        </pc:sldMkLst>
      </pc:sldChg>
      <pc:sldChg chg="del">
        <pc:chgData name="정택준" userId="S::2360340063@office.kopo.ac.kr::464ae3b5-f3e3-47de-8f59-229642fe4add" providerId="AD" clId="Web-{D8A3B410-8A0F-84AD-B222-6456EC688B56}" dt="2023-06-20T04:01:14.245" v="4"/>
        <pc:sldMkLst>
          <pc:docMk/>
          <pc:sldMk cId="2018287891" sldId="272"/>
        </pc:sldMkLst>
      </pc:sldChg>
      <pc:sldChg chg="del">
        <pc:chgData name="정택준" userId="S::2360340063@office.kopo.ac.kr::464ae3b5-f3e3-47de-8f59-229642fe4add" providerId="AD" clId="Web-{D8A3B410-8A0F-84AD-B222-6456EC688B56}" dt="2023-06-20T04:01:12.588" v="3"/>
        <pc:sldMkLst>
          <pc:docMk/>
          <pc:sldMk cId="1410781355" sldId="273"/>
        </pc:sldMkLst>
      </pc:sldChg>
    </pc:docChg>
  </pc:docChgLst>
  <pc:docChgLst>
    <pc:chgData name="김용섭" userId="93d5c74f-81a3-46e9-a989-75f2a137f1d7" providerId="ADAL" clId="{82DF0AFD-3A6F-44C5-B972-CC4C336D0D65}"/>
    <pc:docChg chg="undo custSel modSld">
      <pc:chgData name="김용섭" userId="93d5c74f-81a3-46e9-a989-75f2a137f1d7" providerId="ADAL" clId="{82DF0AFD-3A6F-44C5-B972-CC4C336D0D65}" dt="2023-06-13T02:41:12.185" v="38" actId="478"/>
      <pc:docMkLst>
        <pc:docMk/>
      </pc:docMkLst>
      <pc:sldChg chg="delSp mod">
        <pc:chgData name="김용섭" userId="93d5c74f-81a3-46e9-a989-75f2a137f1d7" providerId="ADAL" clId="{82DF0AFD-3A6F-44C5-B972-CC4C336D0D65}" dt="2023-06-13T02:41:12.185" v="38" actId="478"/>
        <pc:sldMkLst>
          <pc:docMk/>
          <pc:sldMk cId="0" sldId="262"/>
        </pc:sldMkLst>
        <pc:spChg chg="del">
          <ac:chgData name="김용섭" userId="93d5c74f-81a3-46e9-a989-75f2a137f1d7" providerId="ADAL" clId="{82DF0AFD-3A6F-44C5-B972-CC4C336D0D65}" dt="2023-06-13T02:41:11.667" v="37" actId="478"/>
          <ac:spMkLst>
            <pc:docMk/>
            <pc:sldMk cId="0" sldId="262"/>
            <ac:spMk id="26" creationId="{00000000-0000-0000-0000-000000000000}"/>
          </ac:spMkLst>
        </pc:spChg>
        <pc:grpChg chg="del">
          <ac:chgData name="김용섭" userId="93d5c74f-81a3-46e9-a989-75f2a137f1d7" providerId="ADAL" clId="{82DF0AFD-3A6F-44C5-B972-CC4C336D0D65}" dt="2023-06-13T02:41:12.185" v="38" actId="478"/>
          <ac:grpSpMkLst>
            <pc:docMk/>
            <pc:sldMk cId="0" sldId="262"/>
            <ac:grpSpMk id="1006" creationId="{00000000-0000-0000-0000-000000000000}"/>
          </ac:grpSpMkLst>
        </pc:grpChg>
      </pc:sldChg>
      <pc:sldChg chg="modSp mod">
        <pc:chgData name="김용섭" userId="93d5c74f-81a3-46e9-a989-75f2a137f1d7" providerId="ADAL" clId="{82DF0AFD-3A6F-44C5-B972-CC4C336D0D65}" dt="2023-06-12T01:50:30.459" v="13"/>
        <pc:sldMkLst>
          <pc:docMk/>
          <pc:sldMk cId="0" sldId="264"/>
        </pc:sldMkLst>
        <pc:graphicFrameChg chg="mod modGraphic">
          <ac:chgData name="김용섭" userId="93d5c74f-81a3-46e9-a989-75f2a137f1d7" providerId="ADAL" clId="{82DF0AFD-3A6F-44C5-B972-CC4C336D0D65}" dt="2023-06-12T01:50:30.459" v="13"/>
          <ac:graphicFrameMkLst>
            <pc:docMk/>
            <pc:sldMk cId="0" sldId="264"/>
            <ac:graphicFrameMk id="6" creationId="{4B7EE921-221C-281E-51FC-EB7890FA53F4}"/>
          </ac:graphicFrameMkLst>
        </pc:graphicFrameChg>
      </pc:sldChg>
      <pc:sldChg chg="addSp delSp modSp mod">
        <pc:chgData name="김용섭" userId="93d5c74f-81a3-46e9-a989-75f2a137f1d7" providerId="ADAL" clId="{82DF0AFD-3A6F-44C5-B972-CC4C336D0D65}" dt="2023-06-13T02:41:00.312" v="36" actId="1076"/>
        <pc:sldMkLst>
          <pc:docMk/>
          <pc:sldMk cId="1478360887" sldId="270"/>
        </pc:sldMkLst>
        <pc:graphicFrameChg chg="add del mod modGraphic">
          <ac:chgData name="김용섭" userId="93d5c74f-81a3-46e9-a989-75f2a137f1d7" providerId="ADAL" clId="{82DF0AFD-3A6F-44C5-B972-CC4C336D0D65}" dt="2023-06-13T02:40:14.557" v="30"/>
          <ac:graphicFrameMkLst>
            <pc:docMk/>
            <pc:sldMk cId="1478360887" sldId="270"/>
            <ac:graphicFrameMk id="3" creationId="{FFE59D93-F763-630B-5A23-75E4676107FF}"/>
          </ac:graphicFrameMkLst>
        </pc:graphicFrameChg>
        <pc:picChg chg="del">
          <ac:chgData name="김용섭" userId="93d5c74f-81a3-46e9-a989-75f2a137f1d7" providerId="ADAL" clId="{82DF0AFD-3A6F-44C5-B972-CC4C336D0D65}" dt="2023-06-13T02:40:00.803" v="14" actId="478"/>
          <ac:picMkLst>
            <pc:docMk/>
            <pc:sldMk cId="1478360887" sldId="270"/>
            <ac:picMk id="2" creationId="{E9686160-D5A4-1D62-9FA3-3FA54E3F6A11}"/>
          </ac:picMkLst>
        </pc:picChg>
        <pc:picChg chg="add mod">
          <ac:chgData name="김용섭" userId="93d5c74f-81a3-46e9-a989-75f2a137f1d7" providerId="ADAL" clId="{82DF0AFD-3A6F-44C5-B972-CC4C336D0D65}" dt="2023-06-13T02:41:00.312" v="36" actId="1076"/>
          <ac:picMkLst>
            <pc:docMk/>
            <pc:sldMk cId="1478360887" sldId="270"/>
            <ac:picMk id="5" creationId="{B0B2319A-2BE2-0179-BA88-EB8FA5361C9D}"/>
          </ac:picMkLst>
        </pc:picChg>
      </pc:sldChg>
    </pc:docChg>
  </pc:docChgLst>
  <pc:docChgLst>
    <pc:chgData name="김용섭" userId="93d5c74f-81a3-46e9-a989-75f2a137f1d7" providerId="ADAL" clId="{C5F80D47-CA28-4D12-99BF-0C454B11E4C4}"/>
    <pc:docChg chg="modSld">
      <pc:chgData name="김용섭" userId="93d5c74f-81a3-46e9-a989-75f2a137f1d7" providerId="ADAL" clId="{C5F80D47-CA28-4D12-99BF-0C454B11E4C4}" dt="2023-06-20T04:16:54.873" v="52" actId="20577"/>
      <pc:docMkLst>
        <pc:docMk/>
      </pc:docMkLst>
      <pc:sldChg chg="modSp mod">
        <pc:chgData name="김용섭" userId="93d5c74f-81a3-46e9-a989-75f2a137f1d7" providerId="ADAL" clId="{C5F80D47-CA28-4D12-99BF-0C454B11E4C4}" dt="2023-06-20T04:16:54.873" v="52" actId="20577"/>
        <pc:sldMkLst>
          <pc:docMk/>
          <pc:sldMk cId="175278377" sldId="269"/>
        </pc:sldMkLst>
        <pc:spChg chg="mod">
          <ac:chgData name="김용섭" userId="93d5c74f-81a3-46e9-a989-75f2a137f1d7" providerId="ADAL" clId="{C5F80D47-CA28-4D12-99BF-0C454B11E4C4}" dt="2023-06-20T04:16:54.873" v="52" actId="20577"/>
          <ac:spMkLst>
            <pc:docMk/>
            <pc:sldMk cId="175278377" sldId="269"/>
            <ac:spMk id="16" creationId="{00000000-0000-0000-0000-000000000000}"/>
          </ac:spMkLst>
        </pc:spChg>
      </pc:sldChg>
    </pc:docChg>
  </pc:docChgLst>
  <pc:docChgLst>
    <pc:chgData name="정택준" userId="S::2360340063@office.kopo.ac.kr::464ae3b5-f3e3-47de-8f59-229642fe4add" providerId="AD" clId="Web-{85BD3285-DF12-0A01-DFE3-13B3D33733BF}"/>
    <pc:docChg chg="addSld delSld modSld">
      <pc:chgData name="정택준" userId="S::2360340063@office.kopo.ac.kr::464ae3b5-f3e3-47de-8f59-229642fe4add" providerId="AD" clId="Web-{85BD3285-DF12-0A01-DFE3-13B3D33733BF}" dt="2023-05-31T06:31:59.713" v="416"/>
      <pc:docMkLst>
        <pc:docMk/>
      </pc:docMkLst>
      <pc:sldChg chg="modSp">
        <pc:chgData name="정택준" userId="S::2360340063@office.kopo.ac.kr::464ae3b5-f3e3-47de-8f59-229642fe4add" providerId="AD" clId="Web-{85BD3285-DF12-0A01-DFE3-13B3D33733BF}" dt="2023-05-31T04:20:45.664" v="63" actId="14100"/>
        <pc:sldMkLst>
          <pc:docMk/>
          <pc:sldMk cId="0" sldId="258"/>
        </pc:sldMkLst>
        <pc:spChg chg="mod">
          <ac:chgData name="정택준" userId="S::2360340063@office.kopo.ac.kr::464ae3b5-f3e3-47de-8f59-229642fe4add" providerId="AD" clId="Web-{85BD3285-DF12-0A01-DFE3-13B3D33733BF}" dt="2023-05-31T04:20:43.961" v="62" actId="20577"/>
          <ac:spMkLst>
            <pc:docMk/>
            <pc:sldMk cId="0" sldId="258"/>
            <ac:spMk id="8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0:38.320" v="59" actId="20577"/>
          <ac:spMkLst>
            <pc:docMk/>
            <pc:sldMk cId="0" sldId="258"/>
            <ac:spMk id="13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0:28.476" v="53" actId="20577"/>
          <ac:spMkLst>
            <pc:docMk/>
            <pc:sldMk cId="0" sldId="258"/>
            <ac:spMk id="29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0:31.586" v="55" actId="20577"/>
          <ac:spMkLst>
            <pc:docMk/>
            <pc:sldMk cId="0" sldId="258"/>
            <ac:spMk id="31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0:34.602" v="57" actId="20577"/>
          <ac:spMkLst>
            <pc:docMk/>
            <pc:sldMk cId="0" sldId="258"/>
            <ac:spMk id="33" creationId="{00000000-0000-0000-0000-000000000000}"/>
          </ac:spMkLst>
        </pc:spChg>
        <pc:grpChg chg="mod">
          <ac:chgData name="정택준" userId="S::2360340063@office.kopo.ac.kr::464ae3b5-f3e3-47de-8f59-229642fe4add" providerId="AD" clId="Web-{85BD3285-DF12-0A01-DFE3-13B3D33733BF}" dt="2023-05-31T04:20:45.664" v="63" actId="14100"/>
          <ac:grpSpMkLst>
            <pc:docMk/>
            <pc:sldMk cId="0" sldId="258"/>
            <ac:grpSpMk id="1003" creationId="{00000000-0000-0000-0000-000000000000}"/>
          </ac:grpSpMkLst>
        </pc:grpChg>
      </pc:sldChg>
      <pc:sldChg chg="delSp modSp">
        <pc:chgData name="정택준" userId="S::2360340063@office.kopo.ac.kr::464ae3b5-f3e3-47de-8f59-229642fe4add" providerId="AD" clId="Web-{85BD3285-DF12-0A01-DFE3-13B3D33733BF}" dt="2023-05-31T04:21:09.634" v="68"/>
        <pc:sldMkLst>
          <pc:docMk/>
          <pc:sldMk cId="0" sldId="259"/>
        </pc:sldMkLst>
        <pc:spChg chg="mod">
          <ac:chgData name="정택준" userId="S::2360340063@office.kopo.ac.kr::464ae3b5-f3e3-47de-8f59-229642fe4add" providerId="AD" clId="Web-{85BD3285-DF12-0A01-DFE3-13B3D33733BF}" dt="2023-05-31T04:20:59.118" v="67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0:54.524" v="65" actId="20577"/>
          <ac:spMkLst>
            <pc:docMk/>
            <pc:sldMk cId="0" sldId="259"/>
            <ac:spMk id="16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4:21:09.634" v="68"/>
          <ac:spMkLst>
            <pc:docMk/>
            <pc:sldMk cId="0" sldId="259"/>
            <ac:spMk id="34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85BD3285-DF12-0A01-DFE3-13B3D33733BF}" dt="2023-05-31T04:20:18.617" v="51" actId="1076"/>
        <pc:sldMkLst>
          <pc:docMk/>
          <pc:sldMk cId="0" sldId="260"/>
        </pc:sldMkLst>
        <pc:spChg chg="mod">
          <ac:chgData name="정택준" userId="S::2360340063@office.kopo.ac.kr::464ae3b5-f3e3-47de-8f59-229642fe4add" providerId="AD" clId="Web-{85BD3285-DF12-0A01-DFE3-13B3D33733BF}" dt="2023-05-31T04:20:05.757" v="48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0:13.039" v="49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9:38.288" v="34" actId="20577"/>
          <ac:spMkLst>
            <pc:docMk/>
            <pc:sldMk cId="0" sldId="260"/>
            <ac:spMk id="11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9:40.585" v="36" actId="20577"/>
          <ac:spMkLst>
            <pc:docMk/>
            <pc:sldMk cId="0" sldId="260"/>
            <ac:spMk id="40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9:50.569" v="40" actId="14100"/>
          <ac:spMkLst>
            <pc:docMk/>
            <pc:sldMk cId="0" sldId="260"/>
            <ac:spMk id="41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9:57.070" v="43" actId="20577"/>
          <ac:spMkLst>
            <pc:docMk/>
            <pc:sldMk cId="0" sldId="260"/>
            <ac:spMk id="42" creationId="{00000000-0000-0000-0000-000000000000}"/>
          </ac:spMkLst>
        </pc:spChg>
        <pc:picChg chg="mod">
          <ac:chgData name="정택준" userId="S::2360340063@office.kopo.ac.kr::464ae3b5-f3e3-47de-8f59-229642fe4add" providerId="AD" clId="Web-{85BD3285-DF12-0A01-DFE3-13B3D33733BF}" dt="2023-05-31T04:20:18.617" v="51" actId="1076"/>
          <ac:picMkLst>
            <pc:docMk/>
            <pc:sldMk cId="0" sldId="260"/>
            <ac:picMk id="9" creationId="{00000000-0000-0000-0000-000000000000}"/>
          </ac:picMkLst>
        </pc:picChg>
      </pc:sldChg>
      <pc:sldChg chg="addSp delSp modSp">
        <pc:chgData name="정택준" userId="S::2360340063@office.kopo.ac.kr::464ae3b5-f3e3-47de-8f59-229642fe4add" providerId="AD" clId="Web-{85BD3285-DF12-0A01-DFE3-13B3D33733BF}" dt="2023-05-31T05:03:27.415" v="374" actId="14100"/>
        <pc:sldMkLst>
          <pc:docMk/>
          <pc:sldMk cId="0" sldId="261"/>
        </pc:sldMkLst>
        <pc:spChg chg="mod">
          <ac:chgData name="정택준" userId="S::2360340063@office.kopo.ac.kr::464ae3b5-f3e3-47de-8f59-229642fe4add" providerId="AD" clId="Web-{85BD3285-DF12-0A01-DFE3-13B3D33733BF}" dt="2023-05-31T04:18:20.319" v="3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8:09.723" v="1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8:56.318" v="17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9:23.163" v="28" actId="20577"/>
          <ac:spMkLst>
            <pc:docMk/>
            <pc:sldMk cId="0" sldId="261"/>
            <ac:spMk id="21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9:07.959" v="22" actId="20577"/>
          <ac:spMkLst>
            <pc:docMk/>
            <pc:sldMk cId="0" sldId="261"/>
            <ac:spMk id="41" creationId="{00000000-0000-0000-0000-000000000000}"/>
          </ac:spMkLst>
        </pc:spChg>
        <pc:grpChg chg="del">
          <ac:chgData name="정택준" userId="S::2360340063@office.kopo.ac.kr::464ae3b5-f3e3-47de-8f59-229642fe4add" providerId="AD" clId="Web-{85BD3285-DF12-0A01-DFE3-13B3D33733BF}" dt="2023-05-31T04:33:45.791" v="194"/>
          <ac:grpSpMkLst>
            <pc:docMk/>
            <pc:sldMk cId="0" sldId="261"/>
            <ac:grpSpMk id="1009" creationId="{00000000-0000-0000-0000-000000000000}"/>
          </ac:grpSpMkLst>
        </pc:grpChg>
        <pc:grpChg chg="mod">
          <ac:chgData name="정택준" userId="S::2360340063@office.kopo.ac.kr::464ae3b5-f3e3-47de-8f59-229642fe4add" providerId="AD" clId="Web-{85BD3285-DF12-0A01-DFE3-13B3D33733BF}" dt="2023-05-31T04:34:04.698" v="201" actId="1076"/>
          <ac:grpSpMkLst>
            <pc:docMk/>
            <pc:sldMk cId="0" sldId="261"/>
            <ac:grpSpMk id="1010" creationId="{00000000-0000-0000-0000-000000000000}"/>
          </ac:grpSpMkLst>
        </pc:grpChg>
        <pc:picChg chg="add mod">
          <ac:chgData name="정택준" userId="S::2360340063@office.kopo.ac.kr::464ae3b5-f3e3-47de-8f59-229642fe4add" providerId="AD" clId="Web-{85BD3285-DF12-0A01-DFE3-13B3D33733BF}" dt="2023-05-31T04:33:56.651" v="199" actId="1076"/>
          <ac:picMkLst>
            <pc:docMk/>
            <pc:sldMk cId="0" sldId="261"/>
            <ac:picMk id="3" creationId="{38DD16F9-E38A-E7FE-CEAE-72682D8E70A2}"/>
          </ac:picMkLst>
        </pc:picChg>
        <pc:picChg chg="mod">
          <ac:chgData name="정택준" userId="S::2360340063@office.kopo.ac.kr::464ae3b5-f3e3-47de-8f59-229642fe4add" providerId="AD" clId="Web-{85BD3285-DF12-0A01-DFE3-13B3D33733BF}" dt="2023-05-31T05:03:27.415" v="374" actId="14100"/>
          <ac:picMkLst>
            <pc:docMk/>
            <pc:sldMk cId="0" sldId="261"/>
            <ac:picMk id="6" creationId="{8884FBF0-1C70-2647-DC0B-66B466A681C1}"/>
          </ac:picMkLst>
        </pc:picChg>
        <pc:picChg chg="del topLvl">
          <ac:chgData name="정택준" userId="S::2360340063@office.kopo.ac.kr::464ae3b5-f3e3-47de-8f59-229642fe4add" providerId="AD" clId="Web-{85BD3285-DF12-0A01-DFE3-13B3D33733BF}" dt="2023-05-31T04:33:45.791" v="194"/>
          <ac:picMkLst>
            <pc:docMk/>
            <pc:sldMk cId="0" sldId="261"/>
            <ac:picMk id="32" creationId="{00000000-0000-0000-0000-000000000000}"/>
          </ac:picMkLst>
        </pc:picChg>
      </pc:sldChg>
      <pc:sldChg chg="addSp delSp modSp">
        <pc:chgData name="정택준" userId="S::2360340063@office.kopo.ac.kr::464ae3b5-f3e3-47de-8f59-229642fe4add" providerId="AD" clId="Web-{85BD3285-DF12-0A01-DFE3-13B3D33733BF}" dt="2023-05-31T04:32:10.476" v="192" actId="14100"/>
        <pc:sldMkLst>
          <pc:docMk/>
          <pc:sldMk cId="0" sldId="262"/>
        </pc:sldMkLst>
        <pc:spChg chg="mod">
          <ac:chgData name="정택준" userId="S::2360340063@office.kopo.ac.kr::464ae3b5-f3e3-47de-8f59-229642fe4add" providerId="AD" clId="Web-{85BD3285-DF12-0A01-DFE3-13B3D33733BF}" dt="2023-05-31T04:25:41.437" v="166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5:36.874" v="164" actId="20577"/>
          <ac:spMkLst>
            <pc:docMk/>
            <pc:sldMk cId="0" sldId="262"/>
            <ac:spMk id="7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5:28.468" v="160" actId="20577"/>
          <ac:spMkLst>
            <pc:docMk/>
            <pc:sldMk cId="0" sldId="262"/>
            <ac:spMk id="11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8:26.534" v="184" actId="20577"/>
          <ac:spMkLst>
            <pc:docMk/>
            <pc:sldMk cId="0" sldId="262"/>
            <ac:spMk id="18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32:10.476" v="192" actId="14100"/>
          <ac:spMkLst>
            <pc:docMk/>
            <pc:sldMk cId="0" sldId="262"/>
            <ac:spMk id="19" creationId="{00000000-0000-0000-0000-000000000000}"/>
          </ac:spMkLst>
        </pc:spChg>
        <pc:grpChg chg="mod">
          <ac:chgData name="정택준" userId="S::2360340063@office.kopo.ac.kr::464ae3b5-f3e3-47de-8f59-229642fe4add" providerId="AD" clId="Web-{85BD3285-DF12-0A01-DFE3-13B3D33733BF}" dt="2023-05-31T04:25:44.265" v="167" actId="14100"/>
          <ac:grpSpMkLst>
            <pc:docMk/>
            <pc:sldMk cId="0" sldId="262"/>
            <ac:grpSpMk id="1001" creationId="{00000000-0000-0000-0000-000000000000}"/>
          </ac:grpSpMkLst>
        </pc:grpChg>
        <pc:grpChg chg="del">
          <ac:chgData name="정택준" userId="S::2360340063@office.kopo.ac.kr::464ae3b5-f3e3-47de-8f59-229642fe4add" providerId="AD" clId="Web-{85BD3285-DF12-0A01-DFE3-13B3D33733BF}" dt="2023-05-31T04:30:28.068" v="186"/>
          <ac:grpSpMkLst>
            <pc:docMk/>
            <pc:sldMk cId="0" sldId="262"/>
            <ac:grpSpMk id="1005" creationId="{00000000-0000-0000-0000-000000000000}"/>
          </ac:grpSpMkLst>
        </pc:grpChg>
        <pc:picChg chg="add mod">
          <ac:chgData name="정택준" userId="S::2360340063@office.kopo.ac.kr::464ae3b5-f3e3-47de-8f59-229642fe4add" providerId="AD" clId="Web-{85BD3285-DF12-0A01-DFE3-13B3D33733BF}" dt="2023-05-31T04:30:38.881" v="191" actId="1076"/>
          <ac:picMkLst>
            <pc:docMk/>
            <pc:sldMk cId="0" sldId="262"/>
            <ac:picMk id="3" creationId="{151939CB-7AE9-6F17-7CDB-C4D2B16B2354}"/>
          </ac:picMkLst>
        </pc:picChg>
        <pc:picChg chg="del topLvl">
          <ac:chgData name="정택준" userId="S::2360340063@office.kopo.ac.kr::464ae3b5-f3e3-47de-8f59-229642fe4add" providerId="AD" clId="Web-{85BD3285-DF12-0A01-DFE3-13B3D33733BF}" dt="2023-05-31T04:30:28.068" v="186"/>
          <ac:picMkLst>
            <pc:docMk/>
            <pc:sldMk cId="0" sldId="262"/>
            <ac:picMk id="21" creationId="{00000000-0000-0000-0000-000000000000}"/>
          </ac:picMkLst>
        </pc:picChg>
      </pc:sldChg>
      <pc:sldChg chg="addSp delSp modSp">
        <pc:chgData name="정택준" userId="S::2360340063@office.kopo.ac.kr::464ae3b5-f3e3-47de-8f59-229642fe4add" providerId="AD" clId="Web-{85BD3285-DF12-0A01-DFE3-13B3D33733BF}" dt="2023-05-31T04:51:28.659" v="247" actId="14100"/>
        <pc:sldMkLst>
          <pc:docMk/>
          <pc:sldMk cId="0" sldId="263"/>
        </pc:sldMkLst>
        <pc:spChg chg="mod">
          <ac:chgData name="정택준" userId="S::2360340063@office.kopo.ac.kr::464ae3b5-f3e3-47de-8f59-229642fe4add" providerId="AD" clId="Web-{85BD3285-DF12-0A01-DFE3-13B3D33733BF}" dt="2023-05-31T04:21:16.321" v="70" actId="20577"/>
          <ac:spMkLst>
            <pc:docMk/>
            <pc:sldMk cId="0" sldId="263"/>
            <ac:spMk id="4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4:51:16.049" v="243"/>
          <ac:spMkLst>
            <pc:docMk/>
            <pc:sldMk cId="0" sldId="263"/>
            <ac:spMk id="5" creationId="{00000000-0000-0000-0000-000000000000}"/>
          </ac:spMkLst>
        </pc:spChg>
        <pc:grpChg chg="mod">
          <ac:chgData name="정택준" userId="S::2360340063@office.kopo.ac.kr::464ae3b5-f3e3-47de-8f59-229642fe4add" providerId="AD" clId="Web-{85BD3285-DF12-0A01-DFE3-13B3D33733BF}" dt="2023-05-31T04:21:19.087" v="71" actId="1076"/>
          <ac:grpSpMkLst>
            <pc:docMk/>
            <pc:sldMk cId="0" sldId="263"/>
            <ac:grpSpMk id="1001" creationId="{00000000-0000-0000-0000-000000000000}"/>
          </ac:grpSpMkLst>
        </pc:grpChg>
        <pc:picChg chg="mod">
          <ac:chgData name="정택준" userId="S::2360340063@office.kopo.ac.kr::464ae3b5-f3e3-47de-8f59-229642fe4add" providerId="AD" clId="Web-{85BD3285-DF12-0A01-DFE3-13B3D33733BF}" dt="2023-05-31T04:51:25.377" v="246" actId="14100"/>
          <ac:picMkLst>
            <pc:docMk/>
            <pc:sldMk cId="0" sldId="263"/>
            <ac:picMk id="6" creationId="{B99B0A80-CDDA-A36A-E4E6-1F8D8E6D19F4}"/>
          </ac:picMkLst>
        </pc:picChg>
        <pc:picChg chg="add mod">
          <ac:chgData name="정택준" userId="S::2360340063@office.kopo.ac.kr::464ae3b5-f3e3-47de-8f59-229642fe4add" providerId="AD" clId="Web-{85BD3285-DF12-0A01-DFE3-13B3D33733BF}" dt="2023-05-31T04:51:28.659" v="247" actId="14100"/>
          <ac:picMkLst>
            <pc:docMk/>
            <pc:sldMk cId="0" sldId="263"/>
            <ac:picMk id="8" creationId="{2090CD84-B44E-3ABB-6F7D-7A62CDD29E1E}"/>
          </ac:picMkLst>
        </pc:picChg>
      </pc:sldChg>
      <pc:sldChg chg="addSp delSp modSp">
        <pc:chgData name="정택준" userId="S::2360340063@office.kopo.ac.kr::464ae3b5-f3e3-47de-8f59-229642fe4add" providerId="AD" clId="Web-{85BD3285-DF12-0A01-DFE3-13B3D33733BF}" dt="2023-05-31T06:31:59.713" v="416"/>
        <pc:sldMkLst>
          <pc:docMk/>
          <pc:sldMk cId="0" sldId="264"/>
        </pc:sldMkLst>
        <pc:spChg chg="del">
          <ac:chgData name="정택준" userId="S::2360340063@office.kopo.ac.kr::464ae3b5-f3e3-47de-8f59-229642fe4add" providerId="AD" clId="Web-{85BD3285-DF12-0A01-DFE3-13B3D33733BF}" dt="2023-05-31T06:31:30.931" v="409"/>
          <ac:spMkLst>
            <pc:docMk/>
            <pc:sldMk cId="0" sldId="264"/>
            <ac:spMk id="2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6:31:41.259" v="412"/>
          <ac:spMkLst>
            <pc:docMk/>
            <pc:sldMk cId="0" sldId="264"/>
            <ac:spMk id="3" creationId="{00000000-0000-0000-0000-000000000000}"/>
          </ac:spMkLst>
        </pc:spChg>
        <pc:spChg chg="del mod">
          <ac:chgData name="정택준" userId="S::2360340063@office.kopo.ac.kr::464ae3b5-f3e3-47de-8f59-229642fe4add" providerId="AD" clId="Web-{85BD3285-DF12-0A01-DFE3-13B3D33733BF}" dt="2023-05-31T06:31:41.822" v="413"/>
          <ac:spMkLst>
            <pc:docMk/>
            <pc:sldMk cId="0" sldId="264"/>
            <ac:spMk id="13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6:31:42.353" v="414"/>
          <ac:spMkLst>
            <pc:docMk/>
            <pc:sldMk cId="0" sldId="264"/>
            <ac:spMk id="14" creationId="{00000000-0000-0000-0000-000000000000}"/>
          </ac:spMkLst>
        </pc:spChg>
        <pc:graphicFrameChg chg="add del mod">
          <ac:chgData name="정택준" userId="S::2360340063@office.kopo.ac.kr::464ae3b5-f3e3-47de-8f59-229642fe4add" providerId="AD" clId="Web-{85BD3285-DF12-0A01-DFE3-13B3D33733BF}" dt="2023-05-31T06:31:59.713" v="416"/>
          <ac:graphicFrameMkLst>
            <pc:docMk/>
            <pc:sldMk cId="0" sldId="264"/>
            <ac:graphicFrameMk id="8" creationId="{1960C918-6463-0B80-D0B5-7A98DA96793D}"/>
          </ac:graphicFrameMkLst>
        </pc:graphicFrameChg>
      </pc:sldChg>
      <pc:sldChg chg="del">
        <pc:chgData name="정택준" userId="S::2360340063@office.kopo.ac.kr::464ae3b5-f3e3-47de-8f59-229642fe4add" providerId="AD" clId="Web-{85BD3285-DF12-0A01-DFE3-13B3D33733BF}" dt="2023-05-31T04:57:21.666" v="308"/>
        <pc:sldMkLst>
          <pc:docMk/>
          <pc:sldMk cId="0" sldId="265"/>
        </pc:sldMkLst>
      </pc:sldChg>
      <pc:sldChg chg="del">
        <pc:chgData name="정택준" userId="S::2360340063@office.kopo.ac.kr::464ae3b5-f3e3-47de-8f59-229642fe4add" providerId="AD" clId="Web-{85BD3285-DF12-0A01-DFE3-13B3D33733BF}" dt="2023-05-31T05:04:15.682" v="375"/>
        <pc:sldMkLst>
          <pc:docMk/>
          <pc:sldMk cId="0" sldId="266"/>
        </pc:sldMkLst>
      </pc:sldChg>
      <pc:sldChg chg="delSp modSp">
        <pc:chgData name="정택준" userId="S::2360340063@office.kopo.ac.kr::464ae3b5-f3e3-47de-8f59-229642fe4add" providerId="AD" clId="Web-{85BD3285-DF12-0A01-DFE3-13B3D33733BF}" dt="2023-05-31T05:05:12.964" v="399" actId="20577"/>
        <pc:sldMkLst>
          <pc:docMk/>
          <pc:sldMk cId="0" sldId="267"/>
        </pc:sldMkLst>
        <pc:spChg chg="mod">
          <ac:chgData name="정택준" userId="S::2360340063@office.kopo.ac.kr::464ae3b5-f3e3-47de-8f59-229642fe4add" providerId="AD" clId="Web-{85BD3285-DF12-0A01-DFE3-13B3D33733BF}" dt="2023-05-31T05:05:12.964" v="399" actId="20577"/>
          <ac:spMkLst>
            <pc:docMk/>
            <pc:sldMk cId="0" sldId="267"/>
            <ac:spMk id="2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5:05:01.605" v="397"/>
          <ac:spMkLst>
            <pc:docMk/>
            <pc:sldMk cId="0" sldId="267"/>
            <ac:spMk id="3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5:05:04.339" v="398"/>
          <ac:spMkLst>
            <pc:docMk/>
            <pc:sldMk cId="0" sldId="267"/>
            <ac:spMk id="4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5:04:33.229" v="383" actId="20577"/>
          <ac:spMkLst>
            <pc:docMk/>
            <pc:sldMk cId="0" sldId="267"/>
            <ac:spMk id="5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5:04:57.495" v="396" actId="20577"/>
          <ac:spMkLst>
            <pc:docMk/>
            <pc:sldMk cId="0" sldId="267"/>
            <ac:spMk id="6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85BD3285-DF12-0A01-DFE3-13B3D33733BF}" dt="2023-05-31T04:44:04.571" v="231"/>
        <pc:sldMkLst>
          <pc:docMk/>
          <pc:sldMk cId="3333154786" sldId="268"/>
        </pc:sldMkLst>
        <pc:graphicFrameChg chg="mod modGraphic">
          <ac:chgData name="정택준" userId="S::2360340063@office.kopo.ac.kr::464ae3b5-f3e3-47de-8f59-229642fe4add" providerId="AD" clId="Web-{85BD3285-DF12-0A01-DFE3-13B3D33733BF}" dt="2023-05-31T04:44:04.571" v="231"/>
          <ac:graphicFrameMkLst>
            <pc:docMk/>
            <pc:sldMk cId="3333154786" sldId="268"/>
            <ac:graphicFrameMk id="8" creationId="{F8C65832-C0F9-873C-C638-6C5A80AA5200}"/>
          </ac:graphicFrameMkLst>
        </pc:graphicFrameChg>
      </pc:sldChg>
      <pc:sldChg chg="addSp delSp modSp addAnim">
        <pc:chgData name="정택준" userId="S::2360340063@office.kopo.ac.kr::464ae3b5-f3e3-47de-8f59-229642fe4add" providerId="AD" clId="Web-{85BD3285-DF12-0A01-DFE3-13B3D33733BF}" dt="2023-05-31T05:02:44.852" v="371" actId="20577"/>
        <pc:sldMkLst>
          <pc:docMk/>
          <pc:sldMk cId="3275502106" sldId="269"/>
        </pc:sldMkLst>
        <pc:spChg chg="add mod">
          <ac:chgData name="정택준" userId="S::2360340063@office.kopo.ac.kr::464ae3b5-f3e3-47de-8f59-229642fe4add" providerId="AD" clId="Web-{85BD3285-DF12-0A01-DFE3-13B3D33733BF}" dt="2023-05-31T05:02:44.852" v="371" actId="20577"/>
          <ac:spMkLst>
            <pc:docMk/>
            <pc:sldMk cId="3275502106" sldId="269"/>
            <ac:spMk id="3" creationId="{501C4233-444D-783D-F590-1644504996F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56:18.446" v="300" actId="20577"/>
          <ac:spMkLst>
            <pc:docMk/>
            <pc:sldMk cId="3275502106" sldId="269"/>
            <ac:spMk id="4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4:56:03.962" v="293"/>
          <ac:spMkLst>
            <pc:docMk/>
            <pc:sldMk cId="3275502106" sldId="269"/>
            <ac:spMk id="5" creationId="{00000000-0000-0000-0000-000000000000}"/>
          </ac:spMkLst>
        </pc:spChg>
        <pc:grpChg chg="mod">
          <ac:chgData name="정택준" userId="S::2360340063@office.kopo.ac.kr::464ae3b5-f3e3-47de-8f59-229642fe4add" providerId="AD" clId="Web-{85BD3285-DF12-0A01-DFE3-13B3D33733BF}" dt="2023-05-31T04:56:12.227" v="297" actId="14100"/>
          <ac:grpSpMkLst>
            <pc:docMk/>
            <pc:sldMk cId="3275502106" sldId="269"/>
            <ac:grpSpMk id="1001" creationId="{00000000-0000-0000-0000-000000000000}"/>
          </ac:grpSpMkLst>
        </pc:grpChg>
        <pc:graphicFrameChg chg="add del mod modGraphic">
          <ac:chgData name="정택준" userId="S::2360340063@office.kopo.ac.kr::464ae3b5-f3e3-47de-8f59-229642fe4add" providerId="AD" clId="Web-{85BD3285-DF12-0A01-DFE3-13B3D33733BF}" dt="2023-05-31T04:52:52.570" v="258"/>
          <ac:graphicFrameMkLst>
            <pc:docMk/>
            <pc:sldMk cId="3275502106" sldId="269"/>
            <ac:graphicFrameMk id="15" creationId="{6D999368-86BD-75AD-3D53-5A6CBB9553A3}"/>
          </ac:graphicFrameMkLst>
        </pc:graphicFrameChg>
        <pc:picChg chg="add mod">
          <ac:chgData name="정택준" userId="S::2360340063@office.kopo.ac.kr::464ae3b5-f3e3-47de-8f59-229642fe4add" providerId="AD" clId="Web-{85BD3285-DF12-0A01-DFE3-13B3D33733BF}" dt="2023-05-31T04:56:34.009" v="304" actId="1076"/>
          <ac:picMkLst>
            <pc:docMk/>
            <pc:sldMk cId="3275502106" sldId="269"/>
            <ac:picMk id="6" creationId="{6A666AC5-879F-6EA9-F07A-837E51AEB1F9}"/>
          </ac:picMkLst>
        </pc:picChg>
        <pc:picChg chg="mod">
          <ac:chgData name="정택준" userId="S::2360340063@office.kopo.ac.kr::464ae3b5-f3e3-47de-8f59-229642fe4add" providerId="AD" clId="Web-{85BD3285-DF12-0A01-DFE3-13B3D33733BF}" dt="2023-05-31T04:56:49.478" v="305" actId="1076"/>
          <ac:picMkLst>
            <pc:docMk/>
            <pc:sldMk cId="3275502106" sldId="269"/>
            <ac:picMk id="16" creationId="{ECCCC7F2-D58F-A9B6-0A8B-7D28746B6A33}"/>
          </ac:picMkLst>
        </pc:picChg>
      </pc:sldChg>
      <pc:sldChg chg="add del replId">
        <pc:chgData name="정택준" userId="S::2360340063@office.kopo.ac.kr::464ae3b5-f3e3-47de-8f59-229642fe4add" providerId="AD" clId="Web-{85BD3285-DF12-0A01-DFE3-13B3D33733BF}" dt="2023-05-31T04:53:16.848" v="264"/>
        <pc:sldMkLst>
          <pc:docMk/>
          <pc:sldMk cId="845942969" sldId="270"/>
        </pc:sldMkLst>
      </pc:sldChg>
      <pc:sldChg chg="addSp delSp modSp add replId">
        <pc:chgData name="정택준" userId="S::2360340063@office.kopo.ac.kr::464ae3b5-f3e3-47de-8f59-229642fe4add" providerId="AD" clId="Web-{85BD3285-DF12-0A01-DFE3-13B3D33733BF}" dt="2023-05-31T06:27:08.922" v="408" actId="14100"/>
        <pc:sldMkLst>
          <pc:docMk/>
          <pc:sldMk cId="1478360887" sldId="270"/>
        </pc:sldMkLst>
        <pc:spChg chg="del">
          <ac:chgData name="정택준" userId="S::2360340063@office.kopo.ac.kr::464ae3b5-f3e3-47de-8f59-229642fe4add" providerId="AD" clId="Web-{85BD3285-DF12-0A01-DFE3-13B3D33733BF}" dt="2023-05-31T05:01:54.163" v="358"/>
          <ac:spMkLst>
            <pc:docMk/>
            <pc:sldMk cId="1478360887" sldId="270"/>
            <ac:spMk id="2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5:01:59.117" v="360"/>
          <ac:spMkLst>
            <pc:docMk/>
            <pc:sldMk cId="1478360887" sldId="270"/>
            <ac:spMk id="3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5:01:32.538" v="344" actId="20577"/>
          <ac:spMkLst>
            <pc:docMk/>
            <pc:sldMk cId="1478360887" sldId="270"/>
            <ac:spMk id="4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5:02:05.101" v="362"/>
          <ac:spMkLst>
            <pc:docMk/>
            <pc:sldMk cId="1478360887" sldId="270"/>
            <ac:spMk id="5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5:02:17.086" v="364" actId="20577"/>
          <ac:spMkLst>
            <pc:docMk/>
            <pc:sldMk cId="1478360887" sldId="270"/>
            <ac:spMk id="9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5:01:57.117" v="359"/>
          <ac:spMkLst>
            <pc:docMk/>
            <pc:sldMk cId="1478360887" sldId="270"/>
            <ac:spMk id="13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5:02:00.945" v="361"/>
          <ac:spMkLst>
            <pc:docMk/>
            <pc:sldMk cId="1478360887" sldId="270"/>
            <ac:spMk id="14" creationId="{00000000-0000-0000-0000-000000000000}"/>
          </ac:spMkLst>
        </pc:spChg>
        <pc:grpChg chg="mod">
          <ac:chgData name="정택준" userId="S::2360340063@office.kopo.ac.kr::464ae3b5-f3e3-47de-8f59-229642fe4add" providerId="AD" clId="Web-{85BD3285-DF12-0A01-DFE3-13B3D33733BF}" dt="2023-05-31T05:00:35.577" v="314" actId="14100"/>
          <ac:grpSpMkLst>
            <pc:docMk/>
            <pc:sldMk cId="1478360887" sldId="270"/>
            <ac:grpSpMk id="1001" creationId="{00000000-0000-0000-0000-000000000000}"/>
          </ac:grpSpMkLst>
        </pc:grpChg>
        <pc:grpChg chg="mod">
          <ac:chgData name="정택준" userId="S::2360340063@office.kopo.ac.kr::464ae3b5-f3e3-47de-8f59-229642fe4add" providerId="AD" clId="Web-{85BD3285-DF12-0A01-DFE3-13B3D33733BF}" dt="2023-05-31T05:01:14.069" v="336" actId="1076"/>
          <ac:grpSpMkLst>
            <pc:docMk/>
            <pc:sldMk cId="1478360887" sldId="270"/>
            <ac:grpSpMk id="1002" creationId="{00000000-0000-0000-0000-000000000000}"/>
          </ac:grpSpMkLst>
        </pc:grpChg>
        <pc:picChg chg="add mod">
          <ac:chgData name="정택준" userId="S::2360340063@office.kopo.ac.kr::464ae3b5-f3e3-47de-8f59-229642fe4add" providerId="AD" clId="Web-{85BD3285-DF12-0A01-DFE3-13B3D33733BF}" dt="2023-05-31T06:27:08.922" v="408" actId="14100"/>
          <ac:picMkLst>
            <pc:docMk/>
            <pc:sldMk cId="1478360887" sldId="270"/>
            <ac:picMk id="2" creationId="{E9686160-D5A4-1D62-9FA3-3FA54E3F6A11}"/>
          </ac:picMkLst>
        </pc:picChg>
      </pc:sldChg>
      <pc:sldChg chg="add del replId">
        <pc:chgData name="정택준" userId="S::2360340063@office.kopo.ac.kr::464ae3b5-f3e3-47de-8f59-229642fe4add" providerId="AD" clId="Web-{85BD3285-DF12-0A01-DFE3-13B3D33733BF}" dt="2023-05-31T04:53:15.973" v="263"/>
        <pc:sldMkLst>
          <pc:docMk/>
          <pc:sldMk cId="3396134233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487" y="2972588"/>
            <a:ext cx="14647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자재리스트</a:t>
            </a:r>
            <a:endParaRPr lang="en-US" sz="9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487" y="4580264"/>
            <a:ext cx="1404417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kern="0" spc="-400">
                <a:solidFill>
                  <a:srgbClr val="FFEF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Jalnan OTF" pitchFamily="34" charset="0"/>
              </a:rPr>
              <a:t>Zwift </a:t>
            </a:r>
            <a:r>
              <a:rPr lang="ko-KR" altLang="en-US" sz="8800" kern="0" spc="-400" err="1">
                <a:solidFill>
                  <a:srgbClr val="FFEF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Jalnan OTF" pitchFamily="34" charset="0"/>
              </a:rPr>
              <a:t>캣닝머신</a:t>
            </a:r>
            <a:endParaRPr lang="en-US" sz="8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75308" y="8325721"/>
            <a:ext cx="49220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kern="0" spc="-100">
                <a:solidFill>
                  <a:srgbClr val="FFFFFF"/>
                </a:solidFill>
                <a:latin typeface="S-Core Dream 3 Light"/>
              </a:rPr>
              <a:t>2023.7.13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8416272" y="8695968"/>
            <a:ext cx="86810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kern="0" spc="-1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김서원</a:t>
            </a:r>
            <a:r>
              <a:rPr lang="en-US" sz="2400" kern="0" spc="-1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  </a:t>
            </a:r>
            <a:r>
              <a:rPr lang="ko-KR" altLang="en-US" sz="2400" kern="0" spc="-100">
                <a:solidFill>
                  <a:srgbClr val="FFFFFF"/>
                </a:solidFill>
                <a:latin typeface="S-Core Dream 6 Bold" pitchFamily="34" charset="0"/>
                <a:cs typeface="S-Core Dream 5 Medium" pitchFamily="34" charset="0"/>
              </a:rPr>
              <a:t>김종현</a:t>
            </a:r>
            <a:r>
              <a:rPr lang="en-US" sz="2400" kern="0" spc="-10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    </a:t>
            </a:r>
            <a:r>
              <a:rPr lang="ko-KR" altLang="en-US" sz="2400" kern="0" spc="-10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김용섭</a:t>
            </a:r>
            <a:r>
              <a:rPr lang="en-US" sz="2400" kern="0" spc="-10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    </a:t>
            </a:r>
            <a:r>
              <a:rPr lang="ko-KR" altLang="en-US" sz="2400" kern="0" spc="-100" err="1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정택준</a:t>
            </a:r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9866077" y="2443174"/>
            <a:ext cx="720176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800" kern="0" spc="-100" err="1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폴리텍</a:t>
            </a:r>
            <a:endParaRPr lang="en-US" altLang="ko-KR" sz="2400" kern="0" spc="-100">
              <a:solidFill>
                <a:srgbClr val="FFFFFF"/>
              </a:solidFill>
              <a:latin typeface="S-Core Dream 5 Medium" pitchFamily="34" charset="0"/>
              <a:cs typeface="S-Core Dream 3 Light" pitchFamily="34" charset="0"/>
            </a:endParaRPr>
          </a:p>
          <a:p>
            <a:pPr algn="r"/>
            <a:r>
              <a:rPr lang="ko-KR" altLang="en-US" sz="2400" kern="0" spc="-100">
                <a:solidFill>
                  <a:srgbClr val="FFFFFF"/>
                </a:solidFill>
                <a:latin typeface="S-Core Dream 5 Medium" pitchFamily="34" charset="0"/>
              </a:rPr>
              <a:t>광명융합교육기술원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6017" y="1043246"/>
            <a:ext cx="1613677" cy="280855"/>
            <a:chOff x="8353283" y="1537531"/>
            <a:chExt cx="1579149" cy="336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3283" y="1537531"/>
              <a:ext cx="1579149" cy="3369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521160" y="396915"/>
            <a:ext cx="524339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err="1">
                <a:solidFill>
                  <a:srgbClr val="492D94"/>
                </a:solidFill>
                <a:latin typeface="Noto Sans CJK KR Bold"/>
              </a:rPr>
              <a:t>원목+아크릴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95883" y="8016453"/>
            <a:ext cx="151533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200">
                <a:cs typeface="Calibri"/>
              </a:rPr>
              <a:t>주 자재 원목에 </a:t>
            </a:r>
            <a:r>
              <a:rPr lang="ko-KR" altLang="en-US" sz="3200" err="1">
                <a:cs typeface="Calibri"/>
              </a:rPr>
              <a:t>측면부</a:t>
            </a:r>
            <a:r>
              <a:rPr lang="ko-KR" altLang="en-US" sz="3200">
                <a:cs typeface="Calibri"/>
              </a:rPr>
              <a:t> 투명 아크릴로 할 시 금액 = 151,000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F2CA-C915-56AD-9E73-4BAE302E2002}"/>
              </a:ext>
            </a:extLst>
          </p:cNvPr>
          <p:cNvSpPr txBox="1"/>
          <p:nvPr/>
        </p:nvSpPr>
        <p:spPr>
          <a:xfrm>
            <a:off x="3951402" y="7473791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원목</a:t>
            </a:r>
            <a:r>
              <a:rPr lang="en-US" altLang="ko-KR" sz="2400"/>
              <a:t>(MDF)</a:t>
            </a:r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71D0F-77AD-F4D0-E075-8E6204E7FE94}"/>
              </a:ext>
            </a:extLst>
          </p:cNvPr>
          <p:cNvSpPr txBox="1"/>
          <p:nvPr/>
        </p:nvSpPr>
        <p:spPr>
          <a:xfrm>
            <a:off x="13050418" y="75110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아크릴</a:t>
            </a:r>
          </a:p>
        </p:txBody>
      </p:sp>
      <p:pic>
        <p:nvPicPr>
          <p:cNvPr id="2" name="그림 8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F436EF3E-F5B1-24E1-9301-C852E386A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131" y="1567325"/>
            <a:ext cx="6715821" cy="5800266"/>
          </a:xfrm>
          <a:prstGeom prst="rect">
            <a:avLst/>
          </a:prstGeom>
        </p:spPr>
      </p:pic>
      <p:pic>
        <p:nvPicPr>
          <p:cNvPr id="10" name="그림 10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8C0C200-620C-4F04-45DA-DEB15580E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547" y="2785784"/>
            <a:ext cx="9015761" cy="12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7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아크릴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정면 사각 판자 </a:t>
            </a:r>
            <a:r>
              <a:rPr lang="en-US" altLang="ko-KR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(</a:t>
            </a:r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발판</a:t>
            </a:r>
            <a:r>
              <a:rPr lang="en-US" altLang="ko-KR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)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52561" y="4881472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(28*2,000)*1.5=84,000</a:t>
            </a:r>
            <a:endParaRPr 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607615-74D3-DA89-C58F-118099AA3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9654" y="6409178"/>
            <a:ext cx="5648746" cy="35229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360234-C9A4-F0CB-421E-ECAC9A750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245" y="1454674"/>
            <a:ext cx="7973903" cy="48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7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아크릴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측면 원형 판자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487618" y="6441080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(2*42000)*1.5=126,000</a:t>
            </a:r>
            <a:endParaRPr 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999A89-A163-4BFC-BA19-BE9B1989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9720" y="3808266"/>
            <a:ext cx="4502494" cy="52656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C6AE42-FC51-0F22-63AA-36CF6A585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438" y="3808266"/>
            <a:ext cx="9378900" cy="4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아크릴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 err="1">
                <a:solidFill>
                  <a:srgbClr val="2D55C9"/>
                </a:solidFill>
                <a:latin typeface="Jalnan OTF"/>
                <a:cs typeface="Jalnan OTF" pitchFamily="34" charset="0"/>
              </a:rPr>
              <a:t>고정부</a:t>
            </a:r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 정면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082774" y="7951183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(2*8000)*1.5=24,000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68E9D-69C9-51D5-FAE4-E43D3F9F4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4085" y="4475570"/>
            <a:ext cx="4544059" cy="45345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6476A7-6BFB-EFF1-EA81-DFACBE200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095" y="3667370"/>
            <a:ext cx="11171846" cy="4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2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아크릴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 err="1">
                <a:solidFill>
                  <a:srgbClr val="2D55C9"/>
                </a:solidFill>
                <a:latin typeface="Jalnan OTF"/>
                <a:cs typeface="Jalnan OTF" pitchFamily="34" charset="0"/>
              </a:rPr>
              <a:t>고정부</a:t>
            </a:r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 측면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538805" y="4851112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(2*18000)*1.5=54,000</a:t>
            </a:r>
            <a:endParaRPr 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7C2FE-EA91-0F9C-D705-45EEB4E8F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170" y="5966758"/>
            <a:ext cx="7257169" cy="3500275"/>
          </a:xfrm>
          <a:prstGeom prst="rect">
            <a:avLst/>
          </a:prstGeom>
        </p:spPr>
      </p:pic>
      <p:pic>
        <p:nvPicPr>
          <p:cNvPr id="3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5D35AAB-DF55-4ECE-C35D-AA743CF7B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058" y="2189095"/>
            <a:ext cx="11524785" cy="24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아크릴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Calibri"/>
              </a:rPr>
              <a:t>바퀴 </a:t>
            </a:r>
            <a:r>
              <a:rPr lang="ko-KR" altLang="en-US" sz="3200" kern="0" spc="-200" err="1">
                <a:solidFill>
                  <a:srgbClr val="2D55C9"/>
                </a:solidFill>
                <a:latin typeface="Jalnan OTF"/>
                <a:cs typeface="Calibri"/>
              </a:rPr>
              <a:t>고정부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200948" y="6894640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(2*3000)*1.5=9,000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97E5A9-010B-7844-1D9C-9DF9BE54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267" y="6173218"/>
            <a:ext cx="6401578" cy="34643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00101A-F524-0A63-B542-DE00E6BF3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932" y="4046022"/>
            <a:ext cx="12047685" cy="4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아크릴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지지대 </a:t>
            </a:r>
            <a:r>
              <a:rPr lang="ko-KR" altLang="en-US" sz="3200" kern="0" spc="-200" err="1">
                <a:solidFill>
                  <a:srgbClr val="2D55C9"/>
                </a:solidFill>
                <a:latin typeface="Jalnan OTF"/>
                <a:cs typeface="Jalnan OTF" pitchFamily="34" charset="0"/>
              </a:rPr>
              <a:t>고정부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038066" y="6844967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(2*2000)*1.5=6,000</a:t>
            </a:r>
            <a:endParaRPr 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95FC2F-CCF8-630E-EC64-56F8650CB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865" y="6345359"/>
            <a:ext cx="6844327" cy="33581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13F7C1-FA31-D918-4924-B19307CAD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934" y="3956412"/>
            <a:ext cx="12258222" cy="48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3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8427374" y="812474"/>
            <a:ext cx="1110370" cy="336993"/>
            <a:chOff x="8859483" y="1634110"/>
            <a:chExt cx="566749" cy="3369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9483" y="1634110"/>
              <a:ext cx="566749" cy="336993"/>
            </a:xfrm>
            <a:prstGeom prst="rect">
              <a:avLst/>
            </a:prstGeom>
          </p:spPr>
        </p:pic>
      </p:grpSp>
      <p:sp>
        <p:nvSpPr>
          <p:cNvPr id="2" name="Object 11">
            <a:extLst>
              <a:ext uri="{FF2B5EF4-FFF2-40B4-BE49-F238E27FC236}">
                <a16:creationId xmlns:a16="http://schemas.microsoft.com/office/drawing/2014/main" id="{9D196A52-CE6A-197E-1233-0AA1813A46B2}"/>
              </a:ext>
            </a:extLst>
          </p:cNvPr>
          <p:cNvSpPr txBox="1"/>
          <p:nvPr/>
        </p:nvSpPr>
        <p:spPr>
          <a:xfrm>
            <a:off x="6068889" y="43033"/>
            <a:ext cx="614793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200">
                <a:solidFill>
                  <a:srgbClr val="492D94"/>
                </a:solidFill>
                <a:latin typeface="Noto Sans CJK KR Bold" pitchFamily="34" charset="0"/>
              </a:rPr>
              <a:t>아크릴 총 견적</a:t>
            </a:r>
            <a:endParaRPr lang="en-US" sz="3200"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A4DE9319-E2EB-9715-0575-CC5E4434FCC8}"/>
              </a:ext>
            </a:extLst>
          </p:cNvPr>
          <p:cNvSpPr txBox="1"/>
          <p:nvPr/>
        </p:nvSpPr>
        <p:spPr>
          <a:xfrm>
            <a:off x="2643891" y="8216027"/>
            <a:ext cx="126773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/>
              <a:t>2023.7.13 </a:t>
            </a:r>
            <a:r>
              <a:rPr lang="ko-KR" altLang="en-US" sz="2400"/>
              <a:t>현재 원목 총 견적 </a:t>
            </a:r>
            <a:r>
              <a:rPr lang="en-US" altLang="ko-KR" sz="2400"/>
              <a:t>346,000</a:t>
            </a:r>
            <a:endParaRPr lang="ko-KR" altLang="en-US" sz="2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BC2B51-333A-3D16-C2B7-7BF6DCF4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82" y="1303877"/>
            <a:ext cx="7506748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3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원목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정면 사각 판자 </a:t>
            </a:r>
            <a:r>
              <a:rPr lang="en-US" altLang="ko-KR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(</a:t>
            </a:r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발판</a:t>
            </a:r>
            <a:r>
              <a:rPr lang="en-US" altLang="ko-KR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)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52561" y="4881472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(28*1000)*2=56,000</a:t>
            </a:r>
            <a:endParaRPr 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607615-74D3-DA89-C58F-118099AA3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9654" y="6409178"/>
            <a:ext cx="5648746" cy="3522981"/>
          </a:xfrm>
          <a:prstGeom prst="rect">
            <a:avLst/>
          </a:prstGeom>
        </p:spPr>
      </p:pic>
      <p:pic>
        <p:nvPicPr>
          <p:cNvPr id="4" name="그림 5" descr="텍스트, 스크린샷, 상자, 직사각형이(가) 표시된 사진&#10;&#10;자동 생성된 설명">
            <a:extLst>
              <a:ext uri="{FF2B5EF4-FFF2-40B4-BE49-F238E27FC236}">
                <a16:creationId xmlns:a16="http://schemas.microsoft.com/office/drawing/2014/main" id="{DBD20618-F246-43F1-19B9-72F4A6B02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889" y="1069650"/>
            <a:ext cx="10298150" cy="50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원목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측면 원형 판자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246646" y="7971777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51,000</a:t>
            </a:r>
            <a:endParaRPr lang="ko-KR"/>
          </a:p>
        </p:txBody>
      </p:sp>
      <p:pic>
        <p:nvPicPr>
          <p:cNvPr id="3" name="그림 5" descr="스크린샷, 도표, 라인, 다채로움이(가) 표시된 사진&#10;&#10;자동 생성된 설명">
            <a:extLst>
              <a:ext uri="{FF2B5EF4-FFF2-40B4-BE49-F238E27FC236}">
                <a16:creationId xmlns:a16="http://schemas.microsoft.com/office/drawing/2014/main" id="{6FAF0981-1E52-18DF-0E37-0D953F68B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999" y="1824394"/>
            <a:ext cx="5363735" cy="5843686"/>
          </a:xfrm>
          <a:prstGeom prst="rect">
            <a:avLst/>
          </a:prstGeom>
        </p:spPr>
      </p:pic>
      <p:pic>
        <p:nvPicPr>
          <p:cNvPr id="4" name="그림 7" descr="텍스트, 스크린샷, 상자, 직사각형이(가) 표시된 사진&#10;&#10;자동 생성된 설명">
            <a:extLst>
              <a:ext uri="{FF2B5EF4-FFF2-40B4-BE49-F238E27FC236}">
                <a16:creationId xmlns:a16="http://schemas.microsoft.com/office/drawing/2014/main" id="{74F1AC78-4804-F092-791E-75EE29233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875" y="2322360"/>
            <a:ext cx="9447870" cy="449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7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원목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정면 사각 판자 </a:t>
            </a:r>
            <a:r>
              <a:rPr lang="en-US" altLang="ko-KR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(</a:t>
            </a:r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발판</a:t>
            </a:r>
            <a:r>
              <a:rPr lang="en-US" altLang="ko-KR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)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52561" y="4881472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(28*1000)*1.5=42,000</a:t>
            </a:r>
            <a:endParaRPr 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607615-74D3-DA89-C58F-118099AA3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9654" y="6409178"/>
            <a:ext cx="5648746" cy="3522981"/>
          </a:xfrm>
          <a:prstGeom prst="rect">
            <a:avLst/>
          </a:prstGeom>
        </p:spPr>
      </p:pic>
      <p:pic>
        <p:nvPicPr>
          <p:cNvPr id="3" name="그림 3" descr="텍스트, 스크린샷, 상자, 디자인이(가) 표시된 사진&#10;&#10;자동 생성된 설명">
            <a:extLst>
              <a:ext uri="{FF2B5EF4-FFF2-40B4-BE49-F238E27FC236}">
                <a16:creationId xmlns:a16="http://schemas.microsoft.com/office/drawing/2014/main" id="{C5ABD932-8FF7-2ADC-E5B5-24BDB7111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23" y="1167290"/>
            <a:ext cx="9921797" cy="48579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원목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 err="1">
                <a:solidFill>
                  <a:srgbClr val="2D55C9"/>
                </a:solidFill>
                <a:latin typeface="Jalnan OTF"/>
                <a:cs typeface="Jalnan OTF" pitchFamily="34" charset="0"/>
              </a:rPr>
              <a:t>고정부</a:t>
            </a:r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 측면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538805" y="4851112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48,000</a:t>
            </a:r>
            <a:endParaRPr 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7C2FE-EA91-0F9C-D705-45EEB4E8F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341" y="6245539"/>
            <a:ext cx="7257169" cy="3500275"/>
          </a:xfrm>
          <a:prstGeom prst="rect">
            <a:avLst/>
          </a:prstGeom>
        </p:spPr>
      </p:pic>
      <p:pic>
        <p:nvPicPr>
          <p:cNvPr id="6" name="그림 7" descr="텍스트, 스크린샷, 상자, 포장 및 라벨링이(가) 표시된 사진&#10;&#10;자동 생성된 설명">
            <a:extLst>
              <a:ext uri="{FF2B5EF4-FFF2-40B4-BE49-F238E27FC236}">
                <a16:creationId xmlns:a16="http://schemas.microsoft.com/office/drawing/2014/main" id="{31F5B53F-45D8-1846-E2BB-AAFB422F5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034" y="1085257"/>
            <a:ext cx="9893918" cy="4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76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원목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 err="1">
                <a:solidFill>
                  <a:srgbClr val="2D55C9"/>
                </a:solidFill>
                <a:latin typeface="Jalnan OTF"/>
                <a:cs typeface="Jalnan OTF" pitchFamily="34" charset="0"/>
              </a:rPr>
              <a:t>고정부</a:t>
            </a:r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 정면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082774" y="7951183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8000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68E9D-69C9-51D5-FAE4-E43D3F9F4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4085" y="4475570"/>
            <a:ext cx="4544059" cy="4534533"/>
          </a:xfrm>
          <a:prstGeom prst="rect">
            <a:avLst/>
          </a:prstGeom>
        </p:spPr>
      </p:pic>
      <p:pic>
        <p:nvPicPr>
          <p:cNvPr id="4" name="그림 7" descr="텍스트, 스크린샷, 상자, 직사각형이(가) 표시된 사진&#10;&#10;자동 생성된 설명">
            <a:extLst>
              <a:ext uri="{FF2B5EF4-FFF2-40B4-BE49-F238E27FC236}">
                <a16:creationId xmlns:a16="http://schemas.microsoft.com/office/drawing/2014/main" id="{3D6B48B9-B998-47B6-8B2E-EBAAB4C14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864" y="1606411"/>
            <a:ext cx="8987882" cy="44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원목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Calibri"/>
              </a:rPr>
              <a:t>바퀴 </a:t>
            </a:r>
            <a:r>
              <a:rPr lang="ko-KR" altLang="en-US" sz="3200" kern="0" spc="-200" err="1">
                <a:solidFill>
                  <a:srgbClr val="2D55C9"/>
                </a:solidFill>
                <a:latin typeface="Jalnan OTF"/>
                <a:cs typeface="Calibri"/>
              </a:rPr>
              <a:t>고정부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200948" y="6894640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12000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97E5A9-010B-7844-1D9C-9DF9BE54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267" y="6173218"/>
            <a:ext cx="6401578" cy="3464384"/>
          </a:xfrm>
          <a:prstGeom prst="rect">
            <a:avLst/>
          </a:prstGeom>
        </p:spPr>
      </p:pic>
      <p:pic>
        <p:nvPicPr>
          <p:cNvPr id="4" name="그림 7" descr="텍스트, 스크린샷, 직사각형, 상자이(가) 표시된 사진&#10;&#10;자동 생성된 설명">
            <a:extLst>
              <a:ext uri="{FF2B5EF4-FFF2-40B4-BE49-F238E27FC236}">
                <a16:creationId xmlns:a16="http://schemas.microsoft.com/office/drawing/2014/main" id="{EC6696D6-468C-7F5D-A423-8AFB9A4A6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595" y="1456824"/>
            <a:ext cx="9378174" cy="454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71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8427374" y="812474"/>
            <a:ext cx="1110370" cy="336993"/>
            <a:chOff x="8859483" y="1634110"/>
            <a:chExt cx="566749" cy="3369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9483" y="1634110"/>
              <a:ext cx="566749" cy="336993"/>
            </a:xfrm>
            <a:prstGeom prst="rect">
              <a:avLst/>
            </a:prstGeom>
          </p:spPr>
        </p:pic>
      </p:grpSp>
      <p:sp>
        <p:nvSpPr>
          <p:cNvPr id="2" name="Object 11">
            <a:extLst>
              <a:ext uri="{FF2B5EF4-FFF2-40B4-BE49-F238E27FC236}">
                <a16:creationId xmlns:a16="http://schemas.microsoft.com/office/drawing/2014/main" id="{9D196A52-CE6A-197E-1233-0AA1813A46B2}"/>
              </a:ext>
            </a:extLst>
          </p:cNvPr>
          <p:cNvSpPr txBox="1"/>
          <p:nvPr/>
        </p:nvSpPr>
        <p:spPr>
          <a:xfrm>
            <a:off x="6068889" y="43033"/>
            <a:ext cx="6147935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4400" kern="0" spc="-200">
                <a:solidFill>
                  <a:srgbClr val="492D94"/>
                </a:solidFill>
                <a:latin typeface="Noto Sans CJK KR Bold"/>
              </a:rPr>
              <a:t>자작나무원목 총 견적</a:t>
            </a:r>
            <a:endParaRPr lang="en-US" sz="3200">
              <a:latin typeface="Noto Sans CJK KR Bold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A4DE9319-E2EB-9715-0575-CC5E4434FCC8}"/>
              </a:ext>
            </a:extLst>
          </p:cNvPr>
          <p:cNvSpPr txBox="1"/>
          <p:nvPr/>
        </p:nvSpPr>
        <p:spPr>
          <a:xfrm>
            <a:off x="2088706" y="9235885"/>
            <a:ext cx="126773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cs typeface="Calibri"/>
              </a:rPr>
              <a:t>176,000</a:t>
            </a:r>
            <a:endParaRPr lang="ko-KR" altLang="en-US"/>
          </a:p>
        </p:txBody>
      </p:sp>
      <p:pic>
        <p:nvPicPr>
          <p:cNvPr id="3" name="그림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6A59915-1AD2-67A4-1468-2F4B4036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56" y="1305341"/>
            <a:ext cx="9043638" cy="794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92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212" y="5325553"/>
            <a:ext cx="14647160" cy="20774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900" kern="0" spc="-800">
                <a:solidFill>
                  <a:srgbClr val="FFFF00"/>
                </a:solidFill>
                <a:latin typeface="Jalnan OTF"/>
                <a:cs typeface="Jalnan OTF" pitchFamily="34" charset="0"/>
              </a:rPr>
              <a:t>Q </a:t>
            </a:r>
            <a:r>
              <a:rPr lang="en-US" sz="9600" kern="0" spc="-600">
                <a:solidFill>
                  <a:srgbClr val="FFFF00"/>
                </a:solidFill>
                <a:latin typeface="Jalnan OTF"/>
                <a:cs typeface="Jalnan OTF" pitchFamily="34" charset="0"/>
              </a:rPr>
              <a:t>&amp;</a:t>
            </a:r>
            <a:r>
              <a:rPr lang="en-US" sz="12900" kern="0" spc="-800">
                <a:solidFill>
                  <a:srgbClr val="FFFF00"/>
                </a:solidFill>
                <a:latin typeface="Jalnan OTF"/>
                <a:cs typeface="Jalnan OTF" pitchFamily="34" charset="0"/>
              </a:rPr>
              <a:t> A</a:t>
            </a:r>
            <a:endParaRPr lang="en-US">
              <a:solidFill>
                <a:srgbClr val="FFFF00"/>
              </a:solidFill>
              <a:latin typeface="Jalnan OTF"/>
              <a:ea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642" y="886906"/>
            <a:ext cx="756011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kern="0" spc="-100" err="1">
                <a:solidFill>
                  <a:srgbClr val="FFFFFF"/>
                </a:solidFill>
                <a:latin typeface="Jalnan OTF"/>
              </a:rPr>
              <a:t>폴리텍</a:t>
            </a:r>
            <a:r>
              <a:rPr lang="ko-KR" altLang="en-US" sz="2000" kern="0" spc="-100">
                <a:solidFill>
                  <a:srgbClr val="FFFFFF"/>
                </a:solidFill>
                <a:latin typeface="Jalnan OTF"/>
              </a:rPr>
              <a:t> 광명융합기술교육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5642" y="2746675"/>
            <a:ext cx="756011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kern="0" spc="-100">
                <a:solidFill>
                  <a:srgbClr val="FFFFFF"/>
                </a:solidFill>
                <a:latin typeface="S-Core Dream 5 Medium"/>
              </a:rPr>
              <a:t>Zwift </a:t>
            </a:r>
            <a:r>
              <a:rPr lang="ko-KR" altLang="en-US" sz="3200" kern="0" spc="-100" err="1">
                <a:solidFill>
                  <a:srgbClr val="FFFFFF"/>
                </a:solidFill>
                <a:latin typeface="S-Core Dream 5 Medium"/>
              </a:rPr>
              <a:t>캣닝머신</a:t>
            </a:r>
            <a:r>
              <a:rPr lang="ko-KR" altLang="en-US" sz="3200" kern="0" spc="-100">
                <a:solidFill>
                  <a:srgbClr val="FFFFFF"/>
                </a:solidFill>
                <a:latin typeface="S-Core Dream 5 Medium"/>
              </a:rPr>
              <a:t>  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4588952" y="2878220"/>
            <a:ext cx="1321859" cy="147718"/>
            <a:chOff x="4588952" y="2878220"/>
            <a:chExt cx="1321859" cy="1477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8952" y="2878220"/>
              <a:ext cx="1321859" cy="147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원목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측면 원형 판자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246646" y="7971777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(2*3000)*1.5=9,000</a:t>
            </a:r>
            <a:endParaRPr 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999A89-A163-4BFC-BA19-BE9B1989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9720" y="3808266"/>
            <a:ext cx="4502494" cy="52656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E6EC5C-1527-4FC0-C2BF-54A97D1E4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243" y="1819765"/>
            <a:ext cx="9240798" cy="53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4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원목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 err="1">
                <a:solidFill>
                  <a:srgbClr val="2D55C9"/>
                </a:solidFill>
                <a:latin typeface="Jalnan OTF"/>
                <a:cs typeface="Jalnan OTF" pitchFamily="34" charset="0"/>
              </a:rPr>
              <a:t>고정부</a:t>
            </a:r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 정면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082774" y="7951183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(2*1000)*1.5=3,000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68E9D-69C9-51D5-FAE4-E43D3F9F4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4085" y="4475570"/>
            <a:ext cx="4544059" cy="4534533"/>
          </a:xfrm>
          <a:prstGeom prst="rect">
            <a:avLst/>
          </a:prstGeom>
        </p:spPr>
      </p:pic>
      <p:pic>
        <p:nvPicPr>
          <p:cNvPr id="3" name="그림 3" descr="텍스트, 스크린샷, 상자, 골판지이(가) 표시된 사진&#10;&#10;자동 생성된 설명">
            <a:extLst>
              <a:ext uri="{FF2B5EF4-FFF2-40B4-BE49-F238E27FC236}">
                <a16:creationId xmlns:a16="http://schemas.microsoft.com/office/drawing/2014/main" id="{604938B4-326C-47BF-6D1C-07F9B720E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388" y="2141344"/>
            <a:ext cx="10409663" cy="49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원목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 err="1">
                <a:solidFill>
                  <a:srgbClr val="2D55C9"/>
                </a:solidFill>
                <a:latin typeface="Jalnan OTF"/>
                <a:cs typeface="Jalnan OTF" pitchFamily="34" charset="0"/>
              </a:rPr>
              <a:t>고정부</a:t>
            </a:r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 측면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538805" y="4851112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(4*2000)*2=16,000</a:t>
            </a:r>
            <a:endParaRPr 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7C2FE-EA91-0F9C-D705-45EEB4E8F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341" y="6245539"/>
            <a:ext cx="7257169" cy="3500275"/>
          </a:xfrm>
          <a:prstGeom prst="rect">
            <a:avLst/>
          </a:prstGeom>
        </p:spPr>
      </p:pic>
      <p:pic>
        <p:nvPicPr>
          <p:cNvPr id="6" name="그림 7" descr="텍스트, 스크린샷, 상자, 골판지이(가) 표시된 사진&#10;&#10;자동 생성된 설명">
            <a:extLst>
              <a:ext uri="{FF2B5EF4-FFF2-40B4-BE49-F238E27FC236}">
                <a16:creationId xmlns:a16="http://schemas.microsoft.com/office/drawing/2014/main" id="{47421EA9-91AD-BDE6-9853-83665ABA1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437" y="936374"/>
            <a:ext cx="10270272" cy="51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6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원목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Calibri"/>
              </a:rPr>
              <a:t>바퀴 </a:t>
            </a:r>
            <a:r>
              <a:rPr lang="ko-KR" altLang="en-US" sz="3200" kern="0" spc="-200" err="1">
                <a:solidFill>
                  <a:srgbClr val="2D55C9"/>
                </a:solidFill>
                <a:latin typeface="Jalnan OTF"/>
                <a:cs typeface="Calibri"/>
              </a:rPr>
              <a:t>고정부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200948" y="6894640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(2*1000)*1.5=3,000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97E5A9-010B-7844-1D9C-9DF9BE54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267" y="6173218"/>
            <a:ext cx="6401578" cy="3464384"/>
          </a:xfrm>
          <a:prstGeom prst="rect">
            <a:avLst/>
          </a:prstGeom>
        </p:spPr>
      </p:pic>
      <p:pic>
        <p:nvPicPr>
          <p:cNvPr id="3" name="그림 3" descr="텍스트, 스크린샷, 상자, 포장 및 라벨링이(가) 표시된 사진&#10;&#10;자동 생성된 설명">
            <a:extLst>
              <a:ext uri="{FF2B5EF4-FFF2-40B4-BE49-F238E27FC236}">
                <a16:creationId xmlns:a16="http://schemas.microsoft.com/office/drawing/2014/main" id="{A2C1BB11-3441-4418-1EC4-0949BC746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511" y="1300630"/>
            <a:ext cx="9629077" cy="47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9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원목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지지대 </a:t>
            </a:r>
            <a:r>
              <a:rPr lang="ko-KR" altLang="en-US" sz="3200" kern="0" spc="-200" err="1">
                <a:solidFill>
                  <a:srgbClr val="2D55C9"/>
                </a:solidFill>
                <a:latin typeface="Jalnan OTF"/>
                <a:cs typeface="Jalnan OTF" pitchFamily="34" charset="0"/>
              </a:rPr>
              <a:t>고정부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038066" y="6844967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(2*1000)*1.5=3,000</a:t>
            </a:r>
            <a:endParaRPr 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95FC2F-CCF8-630E-EC64-56F8650CB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865" y="6345359"/>
            <a:ext cx="6844327" cy="3358198"/>
          </a:xfrm>
          <a:prstGeom prst="rect">
            <a:avLst/>
          </a:prstGeom>
        </p:spPr>
      </p:pic>
      <p:pic>
        <p:nvPicPr>
          <p:cNvPr id="4" name="그림 5" descr="텍스트, 스크린샷, 상자, 디자인이(가) 표시된 사진&#10;&#10;자동 생성된 설명">
            <a:extLst>
              <a:ext uri="{FF2B5EF4-FFF2-40B4-BE49-F238E27FC236}">
                <a16:creationId xmlns:a16="http://schemas.microsoft.com/office/drawing/2014/main" id="{2747C1B6-7529-7241-161D-8AD89190B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132" y="1175671"/>
            <a:ext cx="10409663" cy="49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9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>
                <a:solidFill>
                  <a:srgbClr val="FFC000"/>
                </a:solidFill>
                <a:latin typeface="Jalnan OTF"/>
                <a:cs typeface="Calibri"/>
              </a:rPr>
              <a:t>원목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Calibri"/>
              </a:rPr>
              <a:t>여유분 추가 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038066" y="6844967"/>
            <a:ext cx="40781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3200" kern="0" spc="-200">
                <a:solidFill>
                  <a:srgbClr val="2D55C9"/>
                </a:solidFill>
                <a:latin typeface="Jalnan OTF"/>
              </a:rPr>
              <a:t>8,000</a:t>
            </a:r>
            <a:endParaRPr lang="ko-KR"/>
          </a:p>
        </p:txBody>
      </p:sp>
      <p:pic>
        <p:nvPicPr>
          <p:cNvPr id="3" name="그림 5" descr="텍스트, 스크린샷, 상자, 디자인이(가) 표시된 사진&#10;&#10;자동 생성된 설명">
            <a:extLst>
              <a:ext uri="{FF2B5EF4-FFF2-40B4-BE49-F238E27FC236}">
                <a16:creationId xmlns:a16="http://schemas.microsoft.com/office/drawing/2014/main" id="{64FA8DE9-15A3-DC3E-3AD7-447F37C42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023" y="1660819"/>
            <a:ext cx="11287821" cy="54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1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8427374" y="812474"/>
            <a:ext cx="1110370" cy="336993"/>
            <a:chOff x="8859483" y="1634110"/>
            <a:chExt cx="566749" cy="3369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9483" y="1634110"/>
              <a:ext cx="566749" cy="336993"/>
            </a:xfrm>
            <a:prstGeom prst="rect">
              <a:avLst/>
            </a:prstGeom>
          </p:spPr>
        </p:pic>
      </p:grpSp>
      <p:sp>
        <p:nvSpPr>
          <p:cNvPr id="2" name="Object 11">
            <a:extLst>
              <a:ext uri="{FF2B5EF4-FFF2-40B4-BE49-F238E27FC236}">
                <a16:creationId xmlns:a16="http://schemas.microsoft.com/office/drawing/2014/main" id="{9D196A52-CE6A-197E-1233-0AA1813A46B2}"/>
              </a:ext>
            </a:extLst>
          </p:cNvPr>
          <p:cNvSpPr txBox="1"/>
          <p:nvPr/>
        </p:nvSpPr>
        <p:spPr>
          <a:xfrm>
            <a:off x="6068889" y="43033"/>
            <a:ext cx="614793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200">
                <a:solidFill>
                  <a:srgbClr val="492D94"/>
                </a:solidFill>
                <a:latin typeface="Noto Sans CJK KR Bold" pitchFamily="34" charset="0"/>
              </a:rPr>
              <a:t>원목 총 견적</a:t>
            </a:r>
            <a:endParaRPr lang="en-US" sz="3200"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A4DE9319-E2EB-9715-0575-CC5E4434FCC8}"/>
              </a:ext>
            </a:extLst>
          </p:cNvPr>
          <p:cNvSpPr txBox="1"/>
          <p:nvPr/>
        </p:nvSpPr>
        <p:spPr>
          <a:xfrm>
            <a:off x="2088706" y="9012861"/>
            <a:ext cx="126773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/>
              <a:t>2023.7.13 </a:t>
            </a:r>
            <a:r>
              <a:rPr lang="ko-KR" altLang="en-US" sz="2400"/>
              <a:t>현재 원목 총 견적 97</a:t>
            </a:r>
            <a:r>
              <a:rPr lang="en-US" altLang="ko-KR" sz="2400"/>
              <a:t>,000</a:t>
            </a:r>
            <a:endParaRPr lang="ko-KR" altLang="en-US" sz="2400"/>
          </a:p>
        </p:txBody>
      </p:sp>
      <p:pic>
        <p:nvPicPr>
          <p:cNvPr id="3" name="그림 4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88322CDE-DE01-9886-A969-263615B5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168" y="1363513"/>
            <a:ext cx="8123662" cy="70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eece50-d862-4c1b-aba4-df2276a4acfd" xsi:nil="true"/>
    <lcf76f155ced4ddcb4097134ff3c332f xmlns="9fc0f5e2-46b4-4194-9adc-4017a067c2c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70D6D22B723F3409BC7097F2B9B21D8" ma:contentTypeVersion="13" ma:contentTypeDescription="새 문서를 만듭니다." ma:contentTypeScope="" ma:versionID="97e11e8f4a6f9933fa6374341dea7fb8">
  <xsd:schema xmlns:xsd="http://www.w3.org/2001/XMLSchema" xmlns:xs="http://www.w3.org/2001/XMLSchema" xmlns:p="http://schemas.microsoft.com/office/2006/metadata/properties" xmlns:ns2="9fc0f5e2-46b4-4194-9adc-4017a067c2c3" xmlns:ns3="85eece50-d862-4c1b-aba4-df2276a4acfd" targetNamespace="http://schemas.microsoft.com/office/2006/metadata/properties" ma:root="true" ma:fieldsID="51a9dbbe48cbbd00cb9a160263a3b72f" ns2:_="" ns3:_="">
    <xsd:import namespace="9fc0f5e2-46b4-4194-9adc-4017a067c2c3"/>
    <xsd:import namespace="85eece50-d862-4c1b-aba4-df2276a4a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0f5e2-46b4-4194-9adc-4017a067c2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이미지 태그" ma:readOnly="false" ma:fieldId="{5cf76f15-5ced-4ddc-b409-7134ff3c332f}" ma:taxonomyMulti="true" ma:sspId="8000a940-ae6c-43da-b619-de366c7f0a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ece50-d862-4c1b-aba4-df2276a4acf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0a5fa0d-73eb-425b-967c-30b568b3cc74}" ma:internalName="TaxCatchAll" ma:showField="CatchAllData" ma:web="85eece50-d862-4c1b-aba4-df2276a4ac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콘텐츠 형식"/>
        <xsd:element ref="dc:title" minOccurs="0" maxOccurs="1" ma:index="1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12ADA6-587F-4A94-9B92-73AA602F59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0A7BAD-1AEF-4151-B298-3F0763BCDAAF}">
  <ds:schemaRefs>
    <ds:schemaRef ds:uri="85eece50-d862-4c1b-aba4-df2276a4acfd"/>
    <ds:schemaRef ds:uri="9fc0f5e2-46b4-4194-9adc-4017a067c2c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CD686C4-01EF-4FE1-B085-DF653253B3C6}">
  <ds:schemaRefs>
    <ds:schemaRef ds:uri="85eece50-d862-4c1b-aba4-df2276a4acfd"/>
    <ds:schemaRef ds:uri="9fc0f5e2-46b4-4194-9adc-4017a067c2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사용자 지정</PresentationFormat>
  <Paragraphs>73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HY헤드라인M</vt:lpstr>
      <vt:lpstr>Jalnan OTF</vt:lpstr>
      <vt:lpstr>Noto Sans CJK KR Bold</vt:lpstr>
      <vt:lpstr>S-Core Dream 3 Light</vt:lpstr>
      <vt:lpstr>S-Core Dream 5 Medium</vt:lpstr>
      <vt:lpstr>S-Core Dream 6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김용섭</cp:lastModifiedBy>
  <cp:revision>1</cp:revision>
  <dcterms:created xsi:type="dcterms:W3CDTF">2023-05-25T10:17:23Z</dcterms:created>
  <dcterms:modified xsi:type="dcterms:W3CDTF">2023-08-16T02:31:38Z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0x010100C70D6D22B723F3409BC7097F2B9B21D8</vt:lpwstr>
  </property>
  <property fmtid="{D5CDD505-2E9C-101B-9397-08002B2CF9AE}" pid="3" name="MediaServiceImageTags">
    <vt:lpwstr/>
  </property>
</Properties>
</file>