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9" r:id="rId7"/>
    <p:sldId id="267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택준 정" initials="택정" lastIdx="1" clrIdx="0">
    <p:extLst>
      <p:ext uri="{19B8F6BF-5375-455C-9EA6-DF929625EA0E}">
        <p15:presenceInfo xmlns:p15="http://schemas.microsoft.com/office/powerpoint/2012/main" userId="S::2360340063@office.kopo.ac.kr::464ae3b5-f3e3-47de-8f59-229642fe4a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127DA-19F6-4FDA-BA2F-480395FBD149}" v="46" dt="2023-07-07T04:37:50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택준" userId="S::2360340063@office.kopo.ac.kr::464ae3b5-f3e3-47de-8f59-229642fe4add" providerId="AD" clId="Web-{D8A3B410-8A0F-84AD-B222-6456EC688B56}"/>
    <pc:docChg chg="addSld delSld modSld sldOrd">
      <pc:chgData name="정택준" userId="S::2360340063@office.kopo.ac.kr::464ae3b5-f3e3-47de-8f59-229642fe4add" providerId="AD" clId="Web-{D8A3B410-8A0F-84AD-B222-6456EC688B56}" dt="2023-06-20T04:14:44.325" v="202" actId="20577"/>
      <pc:docMkLst>
        <pc:docMk/>
      </pc:docMkLst>
      <pc:sldChg chg="modSp">
        <pc:chgData name="정택준" userId="S::2360340063@office.kopo.ac.kr::464ae3b5-f3e3-47de-8f59-229642fe4add" providerId="AD" clId="Web-{D8A3B410-8A0F-84AD-B222-6456EC688B56}" dt="2023-06-20T04:00:59.135" v="2" actId="20577"/>
        <pc:sldMkLst>
          <pc:docMk/>
          <pc:sldMk cId="0" sldId="256"/>
        </pc:sldMkLst>
        <pc:spChg chg="mod">
          <ac:chgData name="정택준" userId="S::2360340063@office.kopo.ac.kr::464ae3b5-f3e3-47de-8f59-229642fe4add" providerId="AD" clId="Web-{D8A3B410-8A0F-84AD-B222-6456EC688B56}" dt="2023-06-20T04:00:59.135" v="2" actId="20577"/>
          <ac:spMkLst>
            <pc:docMk/>
            <pc:sldMk cId="0" sldId="256"/>
            <ac:spMk id="10" creationId="{00000000-0000-0000-0000-000000000000}"/>
          </ac:spMkLst>
        </pc:spChg>
      </pc:sldChg>
      <pc:sldChg chg="del">
        <pc:chgData name="정택준" userId="S::2360340063@office.kopo.ac.kr::464ae3b5-f3e3-47de-8f59-229642fe4add" providerId="AD" clId="Web-{D8A3B410-8A0F-84AD-B222-6456EC688B56}" dt="2023-06-20T04:08:08.637" v="131"/>
        <pc:sldMkLst>
          <pc:docMk/>
          <pc:sldMk cId="0" sldId="258"/>
        </pc:sldMkLst>
      </pc:sldChg>
      <pc:sldChg chg="del">
        <pc:chgData name="정택준" userId="S::2360340063@office.kopo.ac.kr::464ae3b5-f3e3-47de-8f59-229642fe4add" providerId="AD" clId="Web-{D8A3B410-8A0F-84AD-B222-6456EC688B56}" dt="2023-06-20T04:01:27.448" v="7"/>
        <pc:sldMkLst>
          <pc:docMk/>
          <pc:sldMk cId="0" sldId="259"/>
        </pc:sldMkLst>
      </pc:sldChg>
      <pc:sldChg chg="del">
        <pc:chgData name="정택준" userId="S::2360340063@office.kopo.ac.kr::464ae3b5-f3e3-47de-8f59-229642fe4add" providerId="AD" clId="Web-{D8A3B410-8A0F-84AD-B222-6456EC688B56}" dt="2023-06-20T04:01:30.605" v="8"/>
        <pc:sldMkLst>
          <pc:docMk/>
          <pc:sldMk cId="0" sldId="260"/>
        </pc:sldMkLst>
      </pc:sldChg>
      <pc:sldChg chg="del">
        <pc:chgData name="정택준" userId="S::2360340063@office.kopo.ac.kr::464ae3b5-f3e3-47de-8f59-229642fe4add" providerId="AD" clId="Web-{D8A3B410-8A0F-84AD-B222-6456EC688B56}" dt="2023-06-20T04:08:09.887" v="132"/>
        <pc:sldMkLst>
          <pc:docMk/>
          <pc:sldMk cId="0" sldId="261"/>
        </pc:sldMkLst>
      </pc:sldChg>
      <pc:sldChg chg="addSp delSp modSp">
        <pc:chgData name="정택준" userId="S::2360340063@office.kopo.ac.kr::464ae3b5-f3e3-47de-8f59-229642fe4add" providerId="AD" clId="Web-{D8A3B410-8A0F-84AD-B222-6456EC688B56}" dt="2023-06-20T04:08:03.793" v="130" actId="1076"/>
        <pc:sldMkLst>
          <pc:docMk/>
          <pc:sldMk cId="0" sldId="262"/>
        </pc:sldMkLst>
        <pc:spChg chg="mod">
          <ac:chgData name="정택준" userId="S::2360340063@office.kopo.ac.kr::464ae3b5-f3e3-47de-8f59-229642fe4add" providerId="AD" clId="Web-{D8A3B410-8A0F-84AD-B222-6456EC688B56}" dt="2023-06-20T04:03:44.329" v="40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D8A3B410-8A0F-84AD-B222-6456EC688B56}" dt="2023-06-20T04:02:10.294" v="1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07:49.011" v="129" actId="1076"/>
          <ac:spMkLst>
            <pc:docMk/>
            <pc:sldMk cId="0" sldId="262"/>
            <ac:spMk id="18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08:03.793" v="130" actId="1076"/>
          <ac:spMkLst>
            <pc:docMk/>
            <pc:sldMk cId="0" sldId="262"/>
            <ac:spMk id="19" creationId="{00000000-0000-0000-0000-000000000000}"/>
          </ac:spMkLst>
        </pc:spChg>
        <pc:grpChg chg="del">
          <ac:chgData name="정택준" userId="S::2360340063@office.kopo.ac.kr::464ae3b5-f3e3-47de-8f59-229642fe4add" providerId="AD" clId="Web-{D8A3B410-8A0F-84AD-B222-6456EC688B56}" dt="2023-06-20T04:02:08.294" v="15"/>
          <ac:grpSpMkLst>
            <pc:docMk/>
            <pc:sldMk cId="0" sldId="262"/>
            <ac:grpSpMk id="1004" creationId="{00000000-0000-0000-0000-000000000000}"/>
          </ac:grpSpMkLst>
        </pc:grpChg>
        <pc:picChg chg="del">
          <ac:chgData name="정택준" userId="S::2360340063@office.kopo.ac.kr::464ae3b5-f3e3-47de-8f59-229642fe4add" providerId="AD" clId="Web-{D8A3B410-8A0F-84AD-B222-6456EC688B56}" dt="2023-06-20T04:02:05.653" v="14"/>
          <ac:picMkLst>
            <pc:docMk/>
            <pc:sldMk cId="0" sldId="262"/>
            <ac:picMk id="3" creationId="{151939CB-7AE9-6F17-7CDB-C4D2B16B2354}"/>
          </ac:picMkLst>
        </pc:picChg>
        <pc:picChg chg="add mod">
          <ac:chgData name="정택준" userId="S::2360340063@office.kopo.ac.kr::464ae3b5-f3e3-47de-8f59-229642fe4add" providerId="AD" clId="Web-{D8A3B410-8A0F-84AD-B222-6456EC688B56}" dt="2023-06-20T04:03:14.828" v="34" actId="1076"/>
          <ac:picMkLst>
            <pc:docMk/>
            <pc:sldMk cId="0" sldId="262"/>
            <ac:picMk id="4" creationId="{DB9A2758-E430-2EFF-D803-8FD1E810DCDD}"/>
          </ac:picMkLst>
        </pc:picChg>
        <pc:picChg chg="del">
          <ac:chgData name="정택준" userId="S::2360340063@office.kopo.ac.kr::464ae3b5-f3e3-47de-8f59-229642fe4add" providerId="AD" clId="Web-{D8A3B410-8A0F-84AD-B222-6456EC688B56}" dt="2023-06-20T04:02:03.903" v="13"/>
          <ac:picMkLst>
            <pc:docMk/>
            <pc:sldMk cId="0" sldId="262"/>
            <ac:picMk id="6" creationId="{93B28693-7511-159B-CF96-D500EDB2ECBD}"/>
          </ac:picMkLst>
        </pc:picChg>
        <pc:picChg chg="add mod">
          <ac:chgData name="정택준" userId="S::2360340063@office.kopo.ac.kr::464ae3b5-f3e3-47de-8f59-229642fe4add" providerId="AD" clId="Web-{D8A3B410-8A0F-84AD-B222-6456EC688B56}" dt="2023-06-20T04:03:27.250" v="38" actId="1076"/>
          <ac:picMkLst>
            <pc:docMk/>
            <pc:sldMk cId="0" sldId="262"/>
            <ac:picMk id="8" creationId="{413C743D-A15B-770B-021D-32A42486664C}"/>
          </ac:picMkLst>
        </pc:picChg>
        <pc:picChg chg="del topLvl">
          <ac:chgData name="정택준" userId="S::2360340063@office.kopo.ac.kr::464ae3b5-f3e3-47de-8f59-229642fe4add" providerId="AD" clId="Web-{D8A3B410-8A0F-84AD-B222-6456EC688B56}" dt="2023-06-20T04:02:08.294" v="15"/>
          <ac:picMkLst>
            <pc:docMk/>
            <pc:sldMk cId="0" sldId="262"/>
            <ac:picMk id="16" creationId="{00000000-0000-0000-0000-000000000000}"/>
          </ac:picMkLst>
        </pc:picChg>
      </pc:sldChg>
      <pc:sldChg chg="del">
        <pc:chgData name="정택준" userId="S::2360340063@office.kopo.ac.kr::464ae3b5-f3e3-47de-8f59-229642fe4add" providerId="AD" clId="Web-{D8A3B410-8A0F-84AD-B222-6456EC688B56}" dt="2023-06-20T04:01:25.448" v="6"/>
        <pc:sldMkLst>
          <pc:docMk/>
          <pc:sldMk cId="0" sldId="263"/>
        </pc:sldMkLst>
      </pc:sldChg>
      <pc:sldChg chg="addSp modSp del ord">
        <pc:chgData name="정택준" userId="S::2360340063@office.kopo.ac.kr::464ae3b5-f3e3-47de-8f59-229642fe4add" providerId="AD" clId="Web-{D8A3B410-8A0F-84AD-B222-6456EC688B56}" dt="2023-06-20T04:11:11.832" v="154"/>
        <pc:sldMkLst>
          <pc:docMk/>
          <pc:sldMk cId="3333154786" sldId="268"/>
        </pc:sldMkLst>
        <pc:spChg chg="add mod">
          <ac:chgData name="정택준" userId="S::2360340063@office.kopo.ac.kr::464ae3b5-f3e3-47de-8f59-229642fe4add" providerId="AD" clId="Web-{D8A3B410-8A0F-84AD-B222-6456EC688B56}" dt="2023-06-20T04:10:05.798" v="146" actId="20577"/>
          <ac:spMkLst>
            <pc:docMk/>
            <pc:sldMk cId="3333154786" sldId="268"/>
            <ac:spMk id="3" creationId="{8EEB948B-5811-A420-5A08-2A9CFD7C8C87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09:36.703" v="141" actId="20577"/>
          <ac:spMkLst>
            <pc:docMk/>
            <pc:sldMk cId="3333154786" sldId="268"/>
            <ac:spMk id="4" creationId="{00000000-0000-0000-0000-000000000000}"/>
          </ac:spMkLst>
        </pc:spChg>
        <pc:grpChg chg="mod">
          <ac:chgData name="정택준" userId="S::2360340063@office.kopo.ac.kr::464ae3b5-f3e3-47de-8f59-229642fe4add" providerId="AD" clId="Web-{D8A3B410-8A0F-84AD-B222-6456EC688B56}" dt="2023-06-20T04:10:15.517" v="151" actId="1076"/>
          <ac:grpSpMkLst>
            <pc:docMk/>
            <pc:sldMk cId="3333154786" sldId="268"/>
            <ac:grpSpMk id="1001" creationId="{00000000-0000-0000-0000-000000000000}"/>
          </ac:grpSpMkLst>
        </pc:grpChg>
      </pc:sldChg>
      <pc:sldChg chg="addSp delSp modSp add ord">
        <pc:chgData name="정택준" userId="S::2360340063@office.kopo.ac.kr::464ae3b5-f3e3-47de-8f59-229642fe4add" providerId="AD" clId="Web-{D8A3B410-8A0F-84AD-B222-6456EC688B56}" dt="2023-06-20T04:14:44.325" v="202" actId="20577"/>
        <pc:sldMkLst>
          <pc:docMk/>
          <pc:sldMk cId="175278377" sldId="269"/>
        </pc:sldMkLst>
        <pc:spChg chg="mod">
          <ac:chgData name="정택준" userId="S::2360340063@office.kopo.ac.kr::464ae3b5-f3e3-47de-8f59-229642fe4add" providerId="AD" clId="Web-{D8A3B410-8A0F-84AD-B222-6456EC688B56}" dt="2023-06-20T04:13:46.713" v="195" actId="20577"/>
          <ac:spMkLst>
            <pc:docMk/>
            <pc:sldMk cId="175278377" sldId="269"/>
            <ac:spMk id="12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2:49.555" v="187" actId="20577"/>
          <ac:spMkLst>
            <pc:docMk/>
            <pc:sldMk cId="175278377" sldId="269"/>
            <ac:spMk id="13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4:44.325" v="202" actId="20577"/>
          <ac:spMkLst>
            <pc:docMk/>
            <pc:sldMk cId="175278377" sldId="269"/>
            <ac:spMk id="15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4:08.964" v="200" actId="20577"/>
          <ac:spMkLst>
            <pc:docMk/>
            <pc:sldMk cId="175278377" sldId="269"/>
            <ac:spMk id="17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2:31.038" v="182" actId="20577"/>
          <ac:spMkLst>
            <pc:docMk/>
            <pc:sldMk cId="175278377" sldId="269"/>
            <ac:spMk id="18" creationId="{00000000-0000-0000-0000-000000000000}"/>
          </ac:spMkLst>
        </pc:spChg>
        <pc:spChg chg="mod">
          <ac:chgData name="정택준" userId="S::2360340063@office.kopo.ac.kr::464ae3b5-f3e3-47de-8f59-229642fe4add" providerId="AD" clId="Web-{D8A3B410-8A0F-84AD-B222-6456EC688B56}" dt="2023-06-20T04:12:27.726" v="181" actId="20577"/>
          <ac:spMkLst>
            <pc:docMk/>
            <pc:sldMk cId="175278377" sldId="269"/>
            <ac:spMk id="19" creationId="{00000000-0000-0000-0000-000000000000}"/>
          </ac:spMkLst>
        </pc:spChg>
        <pc:grpChg chg="del">
          <ac:chgData name="정택준" userId="S::2360340063@office.kopo.ac.kr::464ae3b5-f3e3-47de-8f59-229642fe4add" providerId="AD" clId="Web-{D8A3B410-8A0F-84AD-B222-6456EC688B56}" dt="2023-06-20T04:11:43.161" v="165"/>
          <ac:grpSpMkLst>
            <pc:docMk/>
            <pc:sldMk cId="175278377" sldId="269"/>
            <ac:grpSpMk id="1001" creationId="{00000000-0000-0000-0000-000000000000}"/>
          </ac:grpSpMkLst>
        </pc:grpChg>
        <pc:grpChg chg="mod">
          <ac:chgData name="정택준" userId="S::2360340063@office.kopo.ac.kr::464ae3b5-f3e3-47de-8f59-229642fe4add" providerId="AD" clId="Web-{D8A3B410-8A0F-84AD-B222-6456EC688B56}" dt="2023-06-20T04:11:16.645" v="156" actId="1076"/>
          <ac:grpSpMkLst>
            <pc:docMk/>
            <pc:sldMk cId="175278377" sldId="269"/>
            <ac:grpSpMk id="1003" creationId="{00000000-0000-0000-0000-000000000000}"/>
          </ac:grpSpMkLst>
        </pc:grpChg>
        <pc:picChg chg="add del topLvl">
          <ac:chgData name="정택준" userId="S::2360340063@office.kopo.ac.kr::464ae3b5-f3e3-47de-8f59-229642fe4add" providerId="AD" clId="Web-{D8A3B410-8A0F-84AD-B222-6456EC688B56}" dt="2023-06-20T04:11:56.427" v="168"/>
          <ac:picMkLst>
            <pc:docMk/>
            <pc:sldMk cId="175278377" sldId="269"/>
            <ac:picMk id="3" creationId="{00000000-0000-0000-0000-000000000000}"/>
          </ac:picMkLst>
        </pc:picChg>
        <pc:picChg chg="add del mod">
          <ac:chgData name="정택준" userId="S::2360340063@office.kopo.ac.kr::464ae3b5-f3e3-47de-8f59-229642fe4add" providerId="AD" clId="Web-{D8A3B410-8A0F-84AD-B222-6456EC688B56}" dt="2023-06-20T04:11:48.677" v="167"/>
          <ac:picMkLst>
            <pc:docMk/>
            <pc:sldMk cId="175278377" sldId="269"/>
            <ac:picMk id="4" creationId="{6BB79BBB-F594-B958-5BE3-C41EA786321C}"/>
          </ac:picMkLst>
        </pc:picChg>
        <pc:picChg chg="add mod">
          <ac:chgData name="정택준" userId="S::2360340063@office.kopo.ac.kr::464ae3b5-f3e3-47de-8f59-229642fe4add" providerId="AD" clId="Web-{D8A3B410-8A0F-84AD-B222-6456EC688B56}" dt="2023-06-20T04:12:14.459" v="177" actId="1076"/>
          <ac:picMkLst>
            <pc:docMk/>
            <pc:sldMk cId="175278377" sldId="269"/>
            <ac:picMk id="6" creationId="{AF444FAB-3ED0-4701-F34A-8694A82C0077}"/>
          </ac:picMkLst>
        </pc:picChg>
        <pc:picChg chg="del">
          <ac:chgData name="정택준" userId="S::2360340063@office.kopo.ac.kr::464ae3b5-f3e3-47de-8f59-229642fe4add" providerId="AD" clId="Web-{D8A3B410-8A0F-84AD-B222-6456EC688B56}" dt="2023-06-20T04:11:37.192" v="164"/>
          <ac:picMkLst>
            <pc:docMk/>
            <pc:sldMk cId="175278377" sldId="269"/>
            <ac:picMk id="7" creationId="{BF8C411E-461E-58ED-6032-B62298BB91CD}"/>
          </ac:picMkLst>
        </pc:picChg>
      </pc:sldChg>
      <pc:sldChg chg="delSp del">
        <pc:chgData name="정택준" userId="S::2360340063@office.kopo.ac.kr::464ae3b5-f3e3-47de-8f59-229642fe4add" providerId="AD" clId="Web-{D8A3B410-8A0F-84AD-B222-6456EC688B56}" dt="2023-06-20T04:01:59.559" v="12"/>
        <pc:sldMkLst>
          <pc:docMk/>
          <pc:sldMk cId="3275502106" sldId="269"/>
        </pc:sldMkLst>
        <pc:picChg chg="del">
          <ac:chgData name="정택준" userId="S::2360340063@office.kopo.ac.kr::464ae3b5-f3e3-47de-8f59-229642fe4add" providerId="AD" clId="Web-{D8A3B410-8A0F-84AD-B222-6456EC688B56}" dt="2023-06-20T04:01:42.590" v="11"/>
          <ac:picMkLst>
            <pc:docMk/>
            <pc:sldMk cId="3275502106" sldId="269"/>
            <ac:picMk id="16" creationId="{ECCCC7F2-D58F-A9B6-0A8B-7D28746B6A33}"/>
          </ac:picMkLst>
        </pc:picChg>
      </pc:sldChg>
      <pc:sldChg chg="del">
        <pc:chgData name="정택준" userId="S::2360340063@office.kopo.ac.kr::464ae3b5-f3e3-47de-8f59-229642fe4add" providerId="AD" clId="Web-{D8A3B410-8A0F-84AD-B222-6456EC688B56}" dt="2023-06-20T04:09:24.562" v="134"/>
        <pc:sldMkLst>
          <pc:docMk/>
          <pc:sldMk cId="1478360887" sldId="270"/>
        </pc:sldMkLst>
      </pc:sldChg>
      <pc:sldChg chg="add del replId">
        <pc:chgData name="정택준" userId="S::2360340063@office.kopo.ac.kr::464ae3b5-f3e3-47de-8f59-229642fe4add" providerId="AD" clId="Web-{D8A3B410-8A0F-84AD-B222-6456EC688B56}" dt="2023-06-20T04:01:39.730" v="10"/>
        <pc:sldMkLst>
          <pc:docMk/>
          <pc:sldMk cId="1921219258" sldId="271"/>
        </pc:sldMkLst>
      </pc:sldChg>
      <pc:sldChg chg="del">
        <pc:chgData name="정택준" userId="S::2360340063@office.kopo.ac.kr::464ae3b5-f3e3-47de-8f59-229642fe4add" providerId="AD" clId="Web-{D8A3B410-8A0F-84AD-B222-6456EC688B56}" dt="2023-06-20T04:01:16.229" v="5"/>
        <pc:sldMkLst>
          <pc:docMk/>
          <pc:sldMk cId="2095294350" sldId="271"/>
        </pc:sldMkLst>
      </pc:sldChg>
      <pc:sldChg chg="del">
        <pc:chgData name="정택준" userId="S::2360340063@office.kopo.ac.kr::464ae3b5-f3e3-47de-8f59-229642fe4add" providerId="AD" clId="Web-{D8A3B410-8A0F-84AD-B222-6456EC688B56}" dt="2023-06-20T04:01:14.245" v="4"/>
        <pc:sldMkLst>
          <pc:docMk/>
          <pc:sldMk cId="2018287891" sldId="272"/>
        </pc:sldMkLst>
      </pc:sldChg>
      <pc:sldChg chg="del">
        <pc:chgData name="정택준" userId="S::2360340063@office.kopo.ac.kr::464ae3b5-f3e3-47de-8f59-229642fe4add" providerId="AD" clId="Web-{D8A3B410-8A0F-84AD-B222-6456EC688B56}" dt="2023-06-20T04:01:12.588" v="3"/>
        <pc:sldMkLst>
          <pc:docMk/>
          <pc:sldMk cId="1410781355" sldId="273"/>
        </pc:sldMkLst>
      </pc:sldChg>
    </pc:docChg>
  </pc:docChgLst>
  <pc:docChgLst>
    <pc:chgData name="김용섭" userId="93d5c74f-81a3-46e9-a989-75f2a137f1d7" providerId="ADAL" clId="{266127DA-19F6-4FDA-BA2F-480395FBD149}"/>
    <pc:docChg chg="undo custSel modSld">
      <pc:chgData name="김용섭" userId="93d5c74f-81a3-46e9-a989-75f2a137f1d7" providerId="ADAL" clId="{266127DA-19F6-4FDA-BA2F-480395FBD149}" dt="2023-07-07T04:37:50.777" v="598" actId="20577"/>
      <pc:docMkLst>
        <pc:docMk/>
      </pc:docMkLst>
      <pc:sldChg chg="addSp delSp modSp mod">
        <pc:chgData name="김용섭" userId="93d5c74f-81a3-46e9-a989-75f2a137f1d7" providerId="ADAL" clId="{266127DA-19F6-4FDA-BA2F-480395FBD149}" dt="2023-07-07T04:37:50.777" v="598" actId="20577"/>
        <pc:sldMkLst>
          <pc:docMk/>
          <pc:sldMk cId="175278377" sldId="269"/>
        </pc:sldMkLst>
        <pc:spChg chg="mod">
          <ac:chgData name="김용섭" userId="93d5c74f-81a3-46e9-a989-75f2a137f1d7" providerId="ADAL" clId="{266127DA-19F6-4FDA-BA2F-480395FBD149}" dt="2023-07-07T04:26:31.267" v="32" actId="1036"/>
          <ac:spMkLst>
            <pc:docMk/>
            <pc:sldMk cId="175278377" sldId="269"/>
            <ac:spMk id="2" creationId="{9D196A52-CE6A-197E-1233-0AA1813A46B2}"/>
          </ac:spMkLst>
        </pc:spChg>
        <pc:spChg chg="add mod">
          <ac:chgData name="김용섭" userId="93d5c74f-81a3-46e9-a989-75f2a137f1d7" providerId="ADAL" clId="{266127DA-19F6-4FDA-BA2F-480395FBD149}" dt="2023-07-07T04:27:07.993" v="62"/>
          <ac:spMkLst>
            <pc:docMk/>
            <pc:sldMk cId="175278377" sldId="269"/>
            <ac:spMk id="10" creationId="{ED860BAC-1C7E-B1DD-ABA0-53C01AC6653C}"/>
          </ac:spMkLst>
        </pc:spChg>
        <pc:spChg chg="add mod">
          <ac:chgData name="김용섭" userId="93d5c74f-81a3-46e9-a989-75f2a137f1d7" providerId="ADAL" clId="{266127DA-19F6-4FDA-BA2F-480395FBD149}" dt="2023-07-07T04:37:50.777" v="598" actId="20577"/>
          <ac:spMkLst>
            <pc:docMk/>
            <pc:sldMk cId="175278377" sldId="269"/>
            <ac:spMk id="11" creationId="{A4DE9319-E2EB-9715-0575-CC5E4434FCC8}"/>
          </ac:spMkLst>
        </pc:spChg>
        <pc:spChg chg="add del mod">
          <ac:chgData name="김용섭" userId="93d5c74f-81a3-46e9-a989-75f2a137f1d7" providerId="ADAL" clId="{266127DA-19F6-4FDA-BA2F-480395FBD149}" dt="2023-07-07T04:27:02.292" v="57" actId="1076"/>
          <ac:spMkLst>
            <pc:docMk/>
            <pc:sldMk cId="175278377" sldId="269"/>
            <ac:spMk id="12" creationId="{00000000-0000-0000-0000-000000000000}"/>
          </ac:spMkLst>
        </pc:spChg>
        <pc:spChg chg="add del mod">
          <ac:chgData name="김용섭" userId="93d5c74f-81a3-46e9-a989-75f2a137f1d7" providerId="ADAL" clId="{266127DA-19F6-4FDA-BA2F-480395FBD149}" dt="2023-07-07T04:37:49.031" v="578" actId="478"/>
          <ac:spMkLst>
            <pc:docMk/>
            <pc:sldMk cId="175278377" sldId="269"/>
            <ac:spMk id="13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21.716" v="7" actId="478"/>
          <ac:spMkLst>
            <pc:docMk/>
            <pc:sldMk cId="175278377" sldId="269"/>
            <ac:spMk id="14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20.731" v="6" actId="478"/>
          <ac:spMkLst>
            <pc:docMk/>
            <pc:sldMk cId="175278377" sldId="269"/>
            <ac:spMk id="15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9.940" v="5" actId="478"/>
          <ac:spMkLst>
            <pc:docMk/>
            <pc:sldMk cId="175278377" sldId="269"/>
            <ac:spMk id="16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9.389" v="4" actId="478"/>
          <ac:spMkLst>
            <pc:docMk/>
            <pc:sldMk cId="175278377" sldId="269"/>
            <ac:spMk id="17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5.761" v="2" actId="478"/>
          <ac:spMkLst>
            <pc:docMk/>
            <pc:sldMk cId="175278377" sldId="269"/>
            <ac:spMk id="18" creationId="{00000000-0000-0000-0000-000000000000}"/>
          </ac:spMkLst>
        </pc:spChg>
        <pc:spChg chg="del">
          <ac:chgData name="김용섭" userId="93d5c74f-81a3-46e9-a989-75f2a137f1d7" providerId="ADAL" clId="{266127DA-19F6-4FDA-BA2F-480395FBD149}" dt="2023-07-07T04:26:17.433" v="3" actId="478"/>
          <ac:spMkLst>
            <pc:docMk/>
            <pc:sldMk cId="175278377" sldId="269"/>
            <ac:spMk id="19" creationId="{00000000-0000-0000-0000-000000000000}"/>
          </ac:spMkLst>
        </pc:spChg>
        <pc:grpChg chg="mod">
          <ac:chgData name="김용섭" userId="93d5c74f-81a3-46e9-a989-75f2a137f1d7" providerId="ADAL" clId="{266127DA-19F6-4FDA-BA2F-480395FBD149}" dt="2023-07-07T04:26:31.267" v="32" actId="1036"/>
          <ac:grpSpMkLst>
            <pc:docMk/>
            <pc:sldMk cId="175278377" sldId="269"/>
            <ac:grpSpMk id="1003" creationId="{00000000-0000-0000-0000-000000000000}"/>
          </ac:grpSpMkLst>
        </pc:grpChg>
        <pc:picChg chg="del">
          <ac:chgData name="김용섭" userId="93d5c74f-81a3-46e9-a989-75f2a137f1d7" providerId="ADAL" clId="{266127DA-19F6-4FDA-BA2F-480395FBD149}" dt="2023-07-07T04:26:13.429" v="1" actId="478"/>
          <ac:picMkLst>
            <pc:docMk/>
            <pc:sldMk cId="175278377" sldId="269"/>
            <ac:picMk id="3" creationId="{00000000-0000-0000-0000-000000000000}"/>
          </ac:picMkLst>
        </pc:picChg>
        <pc:picChg chg="add mod">
          <ac:chgData name="김용섭" userId="93d5c74f-81a3-46e9-a989-75f2a137f1d7" providerId="ADAL" clId="{266127DA-19F6-4FDA-BA2F-480395FBD149}" dt="2023-07-07T04:26:31.995" v="33" actId="1076"/>
          <ac:picMkLst>
            <pc:docMk/>
            <pc:sldMk cId="175278377" sldId="269"/>
            <ac:picMk id="5" creationId="{7E70D238-6B99-DBC1-8E0B-AD1F6B05D1CE}"/>
          </ac:picMkLst>
        </pc:picChg>
        <pc:picChg chg="del">
          <ac:chgData name="김용섭" userId="93d5c74f-81a3-46e9-a989-75f2a137f1d7" providerId="ADAL" clId="{266127DA-19F6-4FDA-BA2F-480395FBD149}" dt="2023-07-07T04:26:13.082" v="0" actId="478"/>
          <ac:picMkLst>
            <pc:docMk/>
            <pc:sldMk cId="175278377" sldId="269"/>
            <ac:picMk id="6" creationId="{AF444FAB-3ED0-4701-F34A-8694A82C0077}"/>
          </ac:picMkLst>
        </pc:picChg>
        <pc:picChg chg="add mod">
          <ac:chgData name="김용섭" userId="93d5c74f-81a3-46e9-a989-75f2a137f1d7" providerId="ADAL" clId="{266127DA-19F6-4FDA-BA2F-480395FBD149}" dt="2023-07-07T04:26:48.230" v="36" actId="14100"/>
          <ac:picMkLst>
            <pc:docMk/>
            <pc:sldMk cId="175278377" sldId="269"/>
            <ac:picMk id="8" creationId="{02A21038-4D51-2A82-0EF0-1D874F160CBB}"/>
          </ac:picMkLst>
        </pc:picChg>
      </pc:sldChg>
    </pc:docChg>
  </pc:docChgLst>
  <pc:docChgLst>
    <pc:chgData name="택준 정" userId="464ae3b5-f3e3-47de-8f59-229642fe4add" providerId="ADAL" clId="{0BC2BB0A-C602-40F8-9E09-D32F513D83BB}"/>
    <pc:docChg chg="undo redo custSel addSld delSld modSld">
      <pc:chgData name="택준 정" userId="464ae3b5-f3e3-47de-8f59-229642fe4add" providerId="ADAL" clId="{0BC2BB0A-C602-40F8-9E09-D32F513D83BB}" dt="2023-06-13T03:33:54.025" v="2505" actId="2696"/>
      <pc:docMkLst>
        <pc:docMk/>
      </pc:docMkLst>
      <pc:sldChg chg="modSp mod">
        <pc:chgData name="택준 정" userId="464ae3b5-f3e3-47de-8f59-229642fe4add" providerId="ADAL" clId="{0BC2BB0A-C602-40F8-9E09-D32F513D83BB}" dt="2023-05-31T06:38:58.848" v="38" actId="20577"/>
        <pc:sldMkLst>
          <pc:docMk/>
          <pc:sldMk cId="0" sldId="256"/>
        </pc:sldMkLst>
        <pc:spChg chg="mod">
          <ac:chgData name="택준 정" userId="464ae3b5-f3e3-47de-8f59-229642fe4add" providerId="ADAL" clId="{0BC2BB0A-C602-40F8-9E09-D32F513D83BB}" dt="2023-05-31T06:38:58.848" v="38" actId="20577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택준 정" userId="464ae3b5-f3e3-47de-8f59-229642fe4add" providerId="ADAL" clId="{0BC2BB0A-C602-40F8-9E09-D32F513D83BB}" dt="2023-06-13T01:04:50.748" v="2502" actId="255"/>
        <pc:sldMkLst>
          <pc:docMk/>
          <pc:sldMk cId="0" sldId="262"/>
        </pc:sldMkLst>
        <pc:spChg chg="mod">
          <ac:chgData name="택준 정" userId="464ae3b5-f3e3-47de-8f59-229642fe4add" providerId="ADAL" clId="{0BC2BB0A-C602-40F8-9E09-D32F513D83BB}" dt="2023-06-12T08:35:07.503" v="961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3T01:04:50.748" v="2502" actId="25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3T01:00:02.932" v="2499" actId="20577"/>
          <ac:spMkLst>
            <pc:docMk/>
            <pc:sldMk cId="0" sldId="262"/>
            <ac:spMk id="18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3T01:04:42.744" v="2501" actId="1076"/>
          <ac:spMkLst>
            <pc:docMk/>
            <pc:sldMk cId="0" sldId="262"/>
            <ac:spMk id="19" creationId="{00000000-0000-0000-0000-000000000000}"/>
          </ac:spMkLst>
        </pc:spChg>
        <pc:grpChg chg="del">
          <ac:chgData name="택준 정" userId="464ae3b5-f3e3-47de-8f59-229642fe4add" providerId="ADAL" clId="{0BC2BB0A-C602-40F8-9E09-D32F513D83BB}" dt="2023-06-12T08:35:22.303" v="962" actId="21"/>
          <ac:grpSpMkLst>
            <pc:docMk/>
            <pc:sldMk cId="0" sldId="262"/>
            <ac:grpSpMk id="1003" creationId="{00000000-0000-0000-0000-000000000000}"/>
          </ac:grpSpMkLst>
        </pc:grpChg>
        <pc:picChg chg="add mod">
          <ac:chgData name="택준 정" userId="464ae3b5-f3e3-47de-8f59-229642fe4add" providerId="ADAL" clId="{0BC2BB0A-C602-40F8-9E09-D32F513D83BB}" dt="2023-06-12T08:35:50.896" v="966" actId="14100"/>
          <ac:picMkLst>
            <pc:docMk/>
            <pc:sldMk cId="0" sldId="262"/>
            <ac:picMk id="6" creationId="{93B28693-7511-159B-CF96-D500EDB2ECBD}"/>
          </ac:picMkLst>
        </pc:picChg>
      </pc:sldChg>
      <pc:sldChg chg="addSp delSp modSp add del mod">
        <pc:chgData name="택준 정" userId="464ae3b5-f3e3-47de-8f59-229642fe4add" providerId="ADAL" clId="{0BC2BB0A-C602-40F8-9E09-D32F513D83BB}" dt="2023-06-13T03:33:54.025" v="2505" actId="2696"/>
        <pc:sldMkLst>
          <pc:docMk/>
          <pc:sldMk cId="0" sldId="264"/>
        </pc:sldMkLst>
        <pc:spChg chg="add del">
          <ac:chgData name="택준 정" userId="464ae3b5-f3e3-47de-8f59-229642fe4add" providerId="ADAL" clId="{0BC2BB0A-C602-40F8-9E09-D32F513D83BB}" dt="2023-05-31T06:34:41.523" v="1" actId="22"/>
          <ac:spMkLst>
            <pc:docMk/>
            <pc:sldMk cId="0" sldId="264"/>
            <ac:spMk id="3" creationId="{6AD25173-42B2-89F7-9FE2-EB2A53343FE0}"/>
          </ac:spMkLst>
        </pc:spChg>
        <pc:graphicFrameChg chg="add mod modGraphic">
          <ac:chgData name="택준 정" userId="464ae3b5-f3e3-47de-8f59-229642fe4add" providerId="ADAL" clId="{0BC2BB0A-C602-40F8-9E09-D32F513D83BB}" dt="2023-05-31T06:38:05.673" v="32" actId="1076"/>
          <ac:graphicFrameMkLst>
            <pc:docMk/>
            <pc:sldMk cId="0" sldId="264"/>
            <ac:graphicFrameMk id="6" creationId="{4B7EE921-221C-281E-51FC-EB7890FA53F4}"/>
          </ac:graphicFrameMkLst>
        </pc:graphicFrameChg>
        <pc:picChg chg="add mod">
          <ac:chgData name="택준 정" userId="464ae3b5-f3e3-47de-8f59-229642fe4add" providerId="ADAL" clId="{0BC2BB0A-C602-40F8-9E09-D32F513D83BB}" dt="2023-05-31T06:37:52.052" v="27" actId="1076"/>
          <ac:picMkLst>
            <pc:docMk/>
            <pc:sldMk cId="0" sldId="264"/>
            <ac:picMk id="1025" creationId="{AF05D4A8-5184-00C5-FCFA-C1514F4397CE}"/>
          </ac:picMkLst>
        </pc:picChg>
        <pc:picChg chg="add mod">
          <ac:chgData name="택준 정" userId="464ae3b5-f3e3-47de-8f59-229642fe4add" providerId="ADAL" clId="{0BC2BB0A-C602-40F8-9E09-D32F513D83BB}" dt="2023-05-31T06:37:55.814" v="29" actId="1076"/>
          <ac:picMkLst>
            <pc:docMk/>
            <pc:sldMk cId="0" sldId="264"/>
            <ac:picMk id="1026" creationId="{DC2ECA4A-9499-AA91-7F74-2B3C49B62CD7}"/>
          </ac:picMkLst>
        </pc:picChg>
        <pc:picChg chg="add mod">
          <ac:chgData name="택준 정" userId="464ae3b5-f3e3-47de-8f59-229642fe4add" providerId="ADAL" clId="{0BC2BB0A-C602-40F8-9E09-D32F513D83BB}" dt="2023-05-31T06:38:18.243" v="36" actId="14100"/>
          <ac:picMkLst>
            <pc:docMk/>
            <pc:sldMk cId="0" sldId="264"/>
            <ac:picMk id="1027" creationId="{0EAAD420-3767-5DFA-52D8-C878D23C271F}"/>
          </ac:picMkLst>
        </pc:picChg>
      </pc:sldChg>
      <pc:sldChg chg="delSp modSp mod">
        <pc:chgData name="택준 정" userId="464ae3b5-f3e3-47de-8f59-229642fe4add" providerId="ADAL" clId="{0BC2BB0A-C602-40F8-9E09-D32F513D83BB}" dt="2023-06-13T00:57:46.120" v="2256" actId="14734"/>
        <pc:sldMkLst>
          <pc:docMk/>
          <pc:sldMk cId="3333154786" sldId="268"/>
        </pc:sldMkLst>
        <pc:spChg chg="del">
          <ac:chgData name="택준 정" userId="464ae3b5-f3e3-47de-8f59-229642fe4add" providerId="ADAL" clId="{0BC2BB0A-C602-40F8-9E09-D32F513D83BB}" dt="2023-06-13T00:57:34.367" v="2251" actId="21"/>
          <ac:spMkLst>
            <pc:docMk/>
            <pc:sldMk cId="3333154786" sldId="268"/>
            <ac:spMk id="5" creationId="{00000000-0000-0000-0000-000000000000}"/>
          </ac:spMkLst>
        </pc:spChg>
        <pc:grpChg chg="mod">
          <ac:chgData name="택준 정" userId="464ae3b5-f3e3-47de-8f59-229642fe4add" providerId="ADAL" clId="{0BC2BB0A-C602-40F8-9E09-D32F513D83BB}" dt="2023-06-13T00:57:42.732" v="2255" actId="1076"/>
          <ac:grpSpMkLst>
            <pc:docMk/>
            <pc:sldMk cId="3333154786" sldId="268"/>
            <ac:grpSpMk id="1001" creationId="{00000000-0000-0000-0000-000000000000}"/>
          </ac:grpSpMkLst>
        </pc:grpChg>
        <pc:graphicFrameChg chg="modGraphic">
          <ac:chgData name="택준 정" userId="464ae3b5-f3e3-47de-8f59-229642fe4add" providerId="ADAL" clId="{0BC2BB0A-C602-40F8-9E09-D32F513D83BB}" dt="2023-06-13T00:57:46.120" v="2256" actId="14734"/>
          <ac:graphicFrameMkLst>
            <pc:docMk/>
            <pc:sldMk cId="3333154786" sldId="268"/>
            <ac:graphicFrameMk id="8" creationId="{F8C65832-C0F9-873C-C638-6C5A80AA5200}"/>
          </ac:graphicFrameMkLst>
        </pc:graphicFrameChg>
      </pc:sldChg>
      <pc:sldChg chg="addSp delSp modSp add mod setBg addCm delCm">
        <pc:chgData name="택준 정" userId="464ae3b5-f3e3-47de-8f59-229642fe4add" providerId="ADAL" clId="{0BC2BB0A-C602-40F8-9E09-D32F513D83BB}" dt="2023-06-12T09:02:11.371" v="2211" actId="1076"/>
        <pc:sldMkLst>
          <pc:docMk/>
          <pc:sldMk cId="2095294350" sldId="271"/>
        </pc:sldMkLst>
        <pc:spChg chg="mod">
          <ac:chgData name="택준 정" userId="464ae3b5-f3e3-47de-8f59-229642fe4add" providerId="ADAL" clId="{0BC2BB0A-C602-40F8-9E09-D32F513D83BB}" dt="2023-06-12T09:02:11.371" v="2211" actId="1076"/>
          <ac:spMkLst>
            <pc:docMk/>
            <pc:sldMk cId="2095294350" sldId="271"/>
            <ac:spMk id="2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9:02:05.315" v="2209" actId="1076"/>
          <ac:spMkLst>
            <pc:docMk/>
            <pc:sldMk cId="2095294350" sldId="271"/>
            <ac:spMk id="7" creationId="{00000000-0000-0000-0000-000000000000}"/>
          </ac:spMkLst>
        </pc:spChg>
        <pc:spChg chg="add">
          <ac:chgData name="택준 정" userId="464ae3b5-f3e3-47de-8f59-229642fe4add" providerId="ADAL" clId="{0BC2BB0A-C602-40F8-9E09-D32F513D83BB}" dt="2023-06-12T08:58:14.686" v="2203" actId="11529"/>
          <ac:spMkLst>
            <pc:docMk/>
            <pc:sldMk cId="2095294350" sldId="271"/>
            <ac:spMk id="10" creationId="{440BF4CA-4F2C-72BA-C43A-08BF13DFC7AE}"/>
          </ac:spMkLst>
        </pc:spChg>
        <pc:spChg chg="mod">
          <ac:chgData name="택준 정" userId="464ae3b5-f3e3-47de-8f59-229642fe4add" providerId="ADAL" clId="{0BC2BB0A-C602-40F8-9E09-D32F513D83BB}" dt="2023-06-12T09:01:59.412" v="2208" actId="1076"/>
          <ac:spMkLst>
            <pc:docMk/>
            <pc:sldMk cId="2095294350" sldId="271"/>
            <ac:spMk id="11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9:01:50.897" v="2207" actId="255"/>
          <ac:spMkLst>
            <pc:docMk/>
            <pc:sldMk cId="2095294350" sldId="271"/>
            <ac:spMk id="18" creationId="{00000000-0000-0000-0000-000000000000}"/>
          </ac:spMkLst>
        </pc:spChg>
        <pc:spChg chg="del">
          <ac:chgData name="택준 정" userId="464ae3b5-f3e3-47de-8f59-229642fe4add" providerId="ADAL" clId="{0BC2BB0A-C602-40F8-9E09-D32F513D83BB}" dt="2023-06-12T05:53:39.307" v="137" actId="21"/>
          <ac:spMkLst>
            <pc:docMk/>
            <pc:sldMk cId="2095294350" sldId="271"/>
            <ac:spMk id="19" creationId="{00000000-0000-0000-0000-000000000000}"/>
          </ac:spMkLst>
        </pc:spChg>
        <pc:spChg chg="del">
          <ac:chgData name="택준 정" userId="464ae3b5-f3e3-47de-8f59-229642fe4add" providerId="ADAL" clId="{0BC2BB0A-C602-40F8-9E09-D32F513D83BB}" dt="2023-06-12T05:53:31.623" v="135" actId="21"/>
          <ac:spMkLst>
            <pc:docMk/>
            <pc:sldMk cId="2095294350" sldId="271"/>
            <ac:spMk id="26" creationId="{00000000-0000-0000-0000-000000000000}"/>
          </ac:spMkLst>
        </pc:spChg>
        <pc:grpChg chg="mod">
          <ac:chgData name="택준 정" userId="464ae3b5-f3e3-47de-8f59-229642fe4add" providerId="ADAL" clId="{0BC2BB0A-C602-40F8-9E09-D32F513D83BB}" dt="2023-06-12T08:57:30.970" v="2191" actId="1076"/>
          <ac:grpSpMkLst>
            <pc:docMk/>
            <pc:sldMk cId="2095294350" sldId="271"/>
            <ac:grpSpMk id="1001" creationId="{00000000-0000-0000-0000-000000000000}"/>
          </ac:grpSpMkLst>
        </pc:grpChg>
        <pc:grpChg chg="mod">
          <ac:chgData name="택준 정" userId="464ae3b5-f3e3-47de-8f59-229642fe4add" providerId="ADAL" clId="{0BC2BB0A-C602-40F8-9E09-D32F513D83BB}" dt="2023-06-12T09:02:09.417" v="2210" actId="1076"/>
          <ac:grpSpMkLst>
            <pc:docMk/>
            <pc:sldMk cId="2095294350" sldId="271"/>
            <ac:grpSpMk id="1002" creationId="{00000000-0000-0000-0000-000000000000}"/>
          </ac:grpSpMkLst>
        </pc:grpChg>
        <pc:grpChg chg="del">
          <ac:chgData name="택준 정" userId="464ae3b5-f3e3-47de-8f59-229642fe4add" providerId="ADAL" clId="{0BC2BB0A-C602-40F8-9E09-D32F513D83BB}" dt="2023-06-12T05:54:36.893" v="146" actId="21"/>
          <ac:grpSpMkLst>
            <pc:docMk/>
            <pc:sldMk cId="2095294350" sldId="271"/>
            <ac:grpSpMk id="1003" creationId="{00000000-0000-0000-0000-000000000000}"/>
          </ac:grpSpMkLst>
        </pc:grpChg>
        <pc:grpChg chg="del">
          <ac:chgData name="택준 정" userId="464ae3b5-f3e3-47de-8f59-229642fe4add" providerId="ADAL" clId="{0BC2BB0A-C602-40F8-9E09-D32F513D83BB}" dt="2023-06-12T05:54:38.874" v="147" actId="21"/>
          <ac:grpSpMkLst>
            <pc:docMk/>
            <pc:sldMk cId="2095294350" sldId="271"/>
            <ac:grpSpMk id="1004" creationId="{00000000-0000-0000-0000-000000000000}"/>
          </ac:grpSpMkLst>
        </pc:grpChg>
        <pc:grpChg chg="del">
          <ac:chgData name="택준 정" userId="464ae3b5-f3e3-47de-8f59-229642fe4add" providerId="ADAL" clId="{0BC2BB0A-C602-40F8-9E09-D32F513D83BB}" dt="2023-06-12T05:53:33.540" v="136" actId="21"/>
          <ac:grpSpMkLst>
            <pc:docMk/>
            <pc:sldMk cId="2095294350" sldId="271"/>
            <ac:grpSpMk id="1006" creationId="{00000000-0000-0000-0000-000000000000}"/>
          </ac:grpSpMkLst>
        </pc:grpChg>
        <pc:picChg chg="del">
          <ac:chgData name="택준 정" userId="464ae3b5-f3e3-47de-8f59-229642fe4add" providerId="ADAL" clId="{0BC2BB0A-C602-40F8-9E09-D32F513D83BB}" dt="2023-06-12T05:53:40.681" v="138" actId="21"/>
          <ac:picMkLst>
            <pc:docMk/>
            <pc:sldMk cId="2095294350" sldId="271"/>
            <ac:picMk id="3" creationId="{151939CB-7AE9-6F17-7CDB-C4D2B16B2354}"/>
          </ac:picMkLst>
        </pc:picChg>
        <pc:picChg chg="add del mod">
          <ac:chgData name="택준 정" userId="464ae3b5-f3e3-47de-8f59-229642fe4add" providerId="ADAL" clId="{0BC2BB0A-C602-40F8-9E09-D32F513D83BB}" dt="2023-06-12T08:54:06.422" v="2171" actId="21"/>
          <ac:picMkLst>
            <pc:docMk/>
            <pc:sldMk cId="2095294350" sldId="271"/>
            <ac:picMk id="3" creationId="{E2C4F616-2E39-8C68-0B64-EA10E8AE4A1C}"/>
          </ac:picMkLst>
        </pc:picChg>
        <pc:picChg chg="add mod">
          <ac:chgData name="택준 정" userId="464ae3b5-f3e3-47de-8f59-229642fe4add" providerId="ADAL" clId="{0BC2BB0A-C602-40F8-9E09-D32F513D83BB}" dt="2023-06-12T08:57:19.320" v="2187" actId="1076"/>
          <ac:picMkLst>
            <pc:docMk/>
            <pc:sldMk cId="2095294350" sldId="271"/>
            <ac:picMk id="6" creationId="{933BF9FD-E21B-0068-8D13-20476E342884}"/>
          </ac:picMkLst>
        </pc:picChg>
        <pc:picChg chg="add mod">
          <ac:chgData name="택준 정" userId="464ae3b5-f3e3-47de-8f59-229642fe4add" providerId="ADAL" clId="{0BC2BB0A-C602-40F8-9E09-D32F513D83BB}" dt="2023-06-12T08:58:06.479" v="2202" actId="1076"/>
          <ac:picMkLst>
            <pc:docMk/>
            <pc:sldMk cId="2095294350" sldId="271"/>
            <ac:picMk id="8" creationId="{A50BDBE7-592B-12CE-5528-315E268FD6BD}"/>
          </ac:picMkLst>
        </pc:picChg>
      </pc:sldChg>
      <pc:sldChg chg="addSp delSp modSp add mod">
        <pc:chgData name="택준 정" userId="464ae3b5-f3e3-47de-8f59-229642fe4add" providerId="ADAL" clId="{0BC2BB0A-C602-40F8-9E09-D32F513D83BB}" dt="2023-06-12T08:52:30.635" v="2162" actId="1076"/>
        <pc:sldMkLst>
          <pc:docMk/>
          <pc:sldMk cId="2018287891" sldId="272"/>
        </pc:sldMkLst>
        <pc:spChg chg="mod">
          <ac:chgData name="택준 정" userId="464ae3b5-f3e3-47de-8f59-229642fe4add" providerId="ADAL" clId="{0BC2BB0A-C602-40F8-9E09-D32F513D83BB}" dt="2023-06-12T08:43:17.847" v="1340"/>
          <ac:spMkLst>
            <pc:docMk/>
            <pc:sldMk cId="2018287891" sldId="272"/>
            <ac:spMk id="2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8:44:34.118" v="1502" actId="20577"/>
          <ac:spMkLst>
            <pc:docMk/>
            <pc:sldMk cId="2018287891" sldId="272"/>
            <ac:spMk id="7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8:52:27.669" v="2161"/>
          <ac:spMkLst>
            <pc:docMk/>
            <pc:sldMk cId="2018287891" sldId="272"/>
            <ac:spMk id="11" creationId="{00000000-0000-0000-0000-000000000000}"/>
          </ac:spMkLst>
        </pc:spChg>
        <pc:spChg chg="mod">
          <ac:chgData name="택준 정" userId="464ae3b5-f3e3-47de-8f59-229642fe4add" providerId="ADAL" clId="{0BC2BB0A-C602-40F8-9E09-D32F513D83BB}" dt="2023-06-12T08:52:30.635" v="2162" actId="1076"/>
          <ac:spMkLst>
            <pc:docMk/>
            <pc:sldMk cId="2018287891" sldId="272"/>
            <ac:spMk id="18" creationId="{00000000-0000-0000-0000-000000000000}"/>
          </ac:spMkLst>
        </pc:spChg>
        <pc:picChg chg="add mod">
          <ac:chgData name="택준 정" userId="464ae3b5-f3e3-47de-8f59-229642fe4add" providerId="ADAL" clId="{0BC2BB0A-C602-40F8-9E09-D32F513D83BB}" dt="2023-06-12T08:43:06.158" v="1323" actId="1076"/>
          <ac:picMkLst>
            <pc:docMk/>
            <pc:sldMk cId="2018287891" sldId="272"/>
            <ac:picMk id="4" creationId="{E9D6FA1F-823D-0CE2-096D-3B5D8EFAD786}"/>
          </ac:picMkLst>
        </pc:picChg>
        <pc:picChg chg="del">
          <ac:chgData name="택준 정" userId="464ae3b5-f3e3-47de-8f59-229642fe4add" providerId="ADAL" clId="{0BC2BB0A-C602-40F8-9E09-D32F513D83BB}" dt="2023-06-12T08:42:56.023" v="1317" actId="21"/>
          <ac:picMkLst>
            <pc:docMk/>
            <pc:sldMk cId="2018287891" sldId="272"/>
            <ac:picMk id="6" creationId="{933BF9FD-E21B-0068-8D13-20476E342884}"/>
          </ac:picMkLst>
        </pc:picChg>
      </pc:sldChg>
      <pc:sldChg chg="addSp delSp modSp add mod setBg">
        <pc:chgData name="택준 정" userId="464ae3b5-f3e3-47de-8f59-229642fe4add" providerId="ADAL" clId="{0BC2BB0A-C602-40F8-9E09-D32F513D83BB}" dt="2023-06-13T00:59:11.196" v="2440" actId="115"/>
        <pc:sldMkLst>
          <pc:docMk/>
          <pc:sldMk cId="1410781355" sldId="273"/>
        </pc:sldMkLst>
        <pc:spChg chg="mod">
          <ac:chgData name="택준 정" userId="464ae3b5-f3e3-47de-8f59-229642fe4add" providerId="ADAL" clId="{0BC2BB0A-C602-40F8-9E09-D32F513D83BB}" dt="2023-06-13T00:57:22.958" v="2249" actId="14100"/>
          <ac:spMkLst>
            <pc:docMk/>
            <pc:sldMk cId="1410781355" sldId="273"/>
            <ac:spMk id="4" creationId="{00000000-0000-0000-0000-000000000000}"/>
          </ac:spMkLst>
        </pc:spChg>
        <pc:spChg chg="del">
          <ac:chgData name="택준 정" userId="464ae3b5-f3e3-47de-8f59-229642fe4add" providerId="ADAL" clId="{0BC2BB0A-C602-40F8-9E09-D32F513D83BB}" dt="2023-06-13T00:57:28.160" v="2250" actId="21"/>
          <ac:spMkLst>
            <pc:docMk/>
            <pc:sldMk cId="1410781355" sldId="273"/>
            <ac:spMk id="5" creationId="{00000000-0000-0000-0000-000000000000}"/>
          </ac:spMkLst>
        </pc:spChg>
        <pc:spChg chg="add mod">
          <ac:chgData name="택준 정" userId="464ae3b5-f3e3-47de-8f59-229642fe4add" providerId="ADAL" clId="{0BC2BB0A-C602-40F8-9E09-D32F513D83BB}" dt="2023-06-13T00:59:11.196" v="2440" actId="115"/>
          <ac:spMkLst>
            <pc:docMk/>
            <pc:sldMk cId="1410781355" sldId="273"/>
            <ac:spMk id="11" creationId="{E535B2C6-1C7E-AE57-B655-20BEF7E439C7}"/>
          </ac:spMkLst>
        </pc:spChg>
        <pc:graphicFrameChg chg="del">
          <ac:chgData name="택준 정" userId="464ae3b5-f3e3-47de-8f59-229642fe4add" providerId="ADAL" clId="{0BC2BB0A-C602-40F8-9E09-D32F513D83BB}" dt="2023-06-13T00:55:47.808" v="2213" actId="21"/>
          <ac:graphicFrameMkLst>
            <pc:docMk/>
            <pc:sldMk cId="1410781355" sldId="273"/>
            <ac:graphicFrameMk id="8" creationId="{F8C65832-C0F9-873C-C638-6C5A80AA5200}"/>
          </ac:graphicFrameMkLst>
        </pc:graphicFrameChg>
        <pc:picChg chg="add mod">
          <ac:chgData name="택준 정" userId="464ae3b5-f3e3-47de-8f59-229642fe4add" providerId="ADAL" clId="{0BC2BB0A-C602-40F8-9E09-D32F513D83BB}" dt="2023-06-13T00:56:37.675" v="2226" actId="14100"/>
          <ac:picMkLst>
            <pc:docMk/>
            <pc:sldMk cId="1410781355" sldId="273"/>
            <ac:picMk id="3" creationId="{438C5FCD-D3BB-AF39-D755-E9312705EC8E}"/>
          </ac:picMkLst>
        </pc:picChg>
        <pc:picChg chg="add mod">
          <ac:chgData name="택준 정" userId="464ae3b5-f3e3-47de-8f59-229642fe4add" providerId="ADAL" clId="{0BC2BB0A-C602-40F8-9E09-D32F513D83BB}" dt="2023-06-13T00:56:49.981" v="2232" actId="14100"/>
          <ac:picMkLst>
            <pc:docMk/>
            <pc:sldMk cId="1410781355" sldId="273"/>
            <ac:picMk id="9" creationId="{ADF13B32-9987-8D61-D42D-F09FFEC06339}"/>
          </ac:picMkLst>
        </pc:picChg>
        <pc:picChg chg="del">
          <ac:chgData name="택준 정" userId="464ae3b5-f3e3-47de-8f59-229642fe4add" providerId="ADAL" clId="{0BC2BB0A-C602-40F8-9E09-D32F513D83BB}" dt="2023-06-13T00:55:49.431" v="2214" actId="21"/>
          <ac:picMkLst>
            <pc:docMk/>
            <pc:sldMk cId="1410781355" sldId="273"/>
            <ac:picMk id="10" creationId="{781D8F3D-F6CE-DC88-8EF9-E6BAC9EC85A5}"/>
          </ac:picMkLst>
        </pc:picChg>
        <pc:picChg chg="del">
          <ac:chgData name="택준 정" userId="464ae3b5-f3e3-47de-8f59-229642fe4add" providerId="ADAL" clId="{0BC2BB0A-C602-40F8-9E09-D32F513D83BB}" dt="2023-06-13T00:55:50.429" v="2215" actId="21"/>
          <ac:picMkLst>
            <pc:docMk/>
            <pc:sldMk cId="1410781355" sldId="273"/>
            <ac:picMk id="12" creationId="{F64D0099-73BD-DB53-B06F-CE746E43C79A}"/>
          </ac:picMkLst>
        </pc:picChg>
        <pc:picChg chg="del">
          <ac:chgData name="택준 정" userId="464ae3b5-f3e3-47de-8f59-229642fe4add" providerId="ADAL" clId="{0BC2BB0A-C602-40F8-9E09-D32F513D83BB}" dt="2023-06-13T00:55:51.386" v="2216" actId="21"/>
          <ac:picMkLst>
            <pc:docMk/>
            <pc:sldMk cId="1410781355" sldId="273"/>
            <ac:picMk id="14" creationId="{C7BCA441-1AF1-C6ED-8646-E3694B131774}"/>
          </ac:picMkLst>
        </pc:picChg>
      </pc:sldChg>
    </pc:docChg>
  </pc:docChgLst>
  <pc:docChgLst>
    <pc:chgData name="김용섭" userId="93d5c74f-81a3-46e9-a989-75f2a137f1d7" providerId="ADAL" clId="{C5F80D47-CA28-4D12-99BF-0C454B11E4C4}"/>
    <pc:docChg chg="modSld">
      <pc:chgData name="김용섭" userId="93d5c74f-81a3-46e9-a989-75f2a137f1d7" providerId="ADAL" clId="{C5F80D47-CA28-4D12-99BF-0C454B11E4C4}" dt="2023-06-20T04:16:54.873" v="52" actId="20577"/>
      <pc:docMkLst>
        <pc:docMk/>
      </pc:docMkLst>
      <pc:sldChg chg="modSp mod">
        <pc:chgData name="김용섭" userId="93d5c74f-81a3-46e9-a989-75f2a137f1d7" providerId="ADAL" clId="{C5F80D47-CA28-4D12-99BF-0C454B11E4C4}" dt="2023-06-20T04:16:54.873" v="52" actId="20577"/>
        <pc:sldMkLst>
          <pc:docMk/>
          <pc:sldMk cId="175278377" sldId="269"/>
        </pc:sldMkLst>
        <pc:spChg chg="mod">
          <ac:chgData name="김용섭" userId="93d5c74f-81a3-46e9-a989-75f2a137f1d7" providerId="ADAL" clId="{C5F80D47-CA28-4D12-99BF-0C454B11E4C4}" dt="2023-06-20T04:16:54.873" v="52" actId="20577"/>
          <ac:spMkLst>
            <pc:docMk/>
            <pc:sldMk cId="175278377" sldId="269"/>
            <ac:spMk id="16" creationId="{00000000-0000-0000-0000-000000000000}"/>
          </ac:spMkLst>
        </pc:spChg>
      </pc:sldChg>
    </pc:docChg>
  </pc:docChgLst>
  <pc:docChgLst>
    <pc:chgData name="정택준" userId="S::2360340063@office.kopo.ac.kr::464ae3b5-f3e3-47de-8f59-229642fe4add" providerId="AD" clId="Web-{85BD3285-DF12-0A01-DFE3-13B3D33733BF}"/>
    <pc:docChg chg="addSld delSld modSld">
      <pc:chgData name="정택준" userId="S::2360340063@office.kopo.ac.kr::464ae3b5-f3e3-47de-8f59-229642fe4add" providerId="AD" clId="Web-{85BD3285-DF12-0A01-DFE3-13B3D33733BF}" dt="2023-05-31T06:31:59.713" v="416"/>
      <pc:docMkLst>
        <pc:docMk/>
      </pc:docMkLst>
      <pc:sldChg chg="modSp">
        <pc:chgData name="정택준" userId="S::2360340063@office.kopo.ac.kr::464ae3b5-f3e3-47de-8f59-229642fe4add" providerId="AD" clId="Web-{85BD3285-DF12-0A01-DFE3-13B3D33733BF}" dt="2023-05-31T04:20:45.664" v="63" actId="14100"/>
        <pc:sldMkLst>
          <pc:docMk/>
          <pc:sldMk cId="0" sldId="258"/>
        </pc:sldMkLst>
        <pc:spChg chg="mod">
          <ac:chgData name="정택준" userId="S::2360340063@office.kopo.ac.kr::464ae3b5-f3e3-47de-8f59-229642fe4add" providerId="AD" clId="Web-{85BD3285-DF12-0A01-DFE3-13B3D33733BF}" dt="2023-05-31T04:20:43.961" v="62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38.320" v="59" actId="2057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28.476" v="53" actId="20577"/>
          <ac:spMkLst>
            <pc:docMk/>
            <pc:sldMk cId="0" sldId="258"/>
            <ac:spMk id="29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31.586" v="55" actId="20577"/>
          <ac:spMkLst>
            <pc:docMk/>
            <pc:sldMk cId="0" sldId="258"/>
            <ac:spMk id="3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34.602" v="57" actId="20577"/>
          <ac:spMkLst>
            <pc:docMk/>
            <pc:sldMk cId="0" sldId="258"/>
            <ac:spMk id="33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20:45.664" v="63" actId="14100"/>
          <ac:grpSpMkLst>
            <pc:docMk/>
            <pc:sldMk cId="0" sldId="258"/>
            <ac:grpSpMk id="1003" creationId="{00000000-0000-0000-0000-000000000000}"/>
          </ac:grpSpMkLst>
        </pc:grpChg>
      </pc:sldChg>
      <pc:sldChg chg="delSp modSp">
        <pc:chgData name="정택준" userId="S::2360340063@office.kopo.ac.kr::464ae3b5-f3e3-47de-8f59-229642fe4add" providerId="AD" clId="Web-{85BD3285-DF12-0A01-DFE3-13B3D33733BF}" dt="2023-05-31T04:21:09.634" v="68"/>
        <pc:sldMkLst>
          <pc:docMk/>
          <pc:sldMk cId="0" sldId="259"/>
        </pc:sldMkLst>
        <pc:spChg chg="mod">
          <ac:chgData name="정택준" userId="S::2360340063@office.kopo.ac.kr::464ae3b5-f3e3-47de-8f59-229642fe4add" providerId="AD" clId="Web-{85BD3285-DF12-0A01-DFE3-13B3D33733BF}" dt="2023-05-31T04:20:59.118" v="67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54.524" v="65" actId="20577"/>
          <ac:spMkLst>
            <pc:docMk/>
            <pc:sldMk cId="0" sldId="259"/>
            <ac:spMk id="16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4:21:09.634" v="68"/>
          <ac:spMkLst>
            <pc:docMk/>
            <pc:sldMk cId="0" sldId="259"/>
            <ac:spMk id="3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85BD3285-DF12-0A01-DFE3-13B3D33733BF}" dt="2023-05-31T04:20:18.617" v="51" actId="1076"/>
        <pc:sldMkLst>
          <pc:docMk/>
          <pc:sldMk cId="0" sldId="260"/>
        </pc:sldMkLst>
        <pc:spChg chg="mod">
          <ac:chgData name="정택준" userId="S::2360340063@office.kopo.ac.kr::464ae3b5-f3e3-47de-8f59-229642fe4add" providerId="AD" clId="Web-{85BD3285-DF12-0A01-DFE3-13B3D33733BF}" dt="2023-05-31T04:20:05.757" v="4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0:13.039" v="49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38.288" v="34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40.585" v="36" actId="20577"/>
          <ac:spMkLst>
            <pc:docMk/>
            <pc:sldMk cId="0" sldId="260"/>
            <ac:spMk id="40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50.569" v="40" actId="14100"/>
          <ac:spMkLst>
            <pc:docMk/>
            <pc:sldMk cId="0" sldId="260"/>
            <ac:spMk id="4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57.070" v="43" actId="20577"/>
          <ac:spMkLst>
            <pc:docMk/>
            <pc:sldMk cId="0" sldId="260"/>
            <ac:spMk id="42" creationId="{00000000-0000-0000-0000-000000000000}"/>
          </ac:spMkLst>
        </pc:spChg>
        <pc:picChg chg="mod">
          <ac:chgData name="정택준" userId="S::2360340063@office.kopo.ac.kr::464ae3b5-f3e3-47de-8f59-229642fe4add" providerId="AD" clId="Web-{85BD3285-DF12-0A01-DFE3-13B3D33733BF}" dt="2023-05-31T04:20:18.617" v="51" actId="1076"/>
          <ac:picMkLst>
            <pc:docMk/>
            <pc:sldMk cId="0" sldId="260"/>
            <ac:picMk id="9" creationId="{00000000-0000-0000-0000-000000000000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5:03:27.415" v="374" actId="14100"/>
        <pc:sldMkLst>
          <pc:docMk/>
          <pc:sldMk cId="0" sldId="261"/>
        </pc:sldMkLst>
        <pc:spChg chg="mod">
          <ac:chgData name="정택준" userId="S::2360340063@office.kopo.ac.kr::464ae3b5-f3e3-47de-8f59-229642fe4add" providerId="AD" clId="Web-{85BD3285-DF12-0A01-DFE3-13B3D33733BF}" dt="2023-05-31T04:18:20.319" v="3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8:09.723" v="1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8:56.318" v="17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23.163" v="28" actId="20577"/>
          <ac:spMkLst>
            <pc:docMk/>
            <pc:sldMk cId="0" sldId="261"/>
            <ac:spMk id="2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19:07.959" v="22" actId="20577"/>
          <ac:spMkLst>
            <pc:docMk/>
            <pc:sldMk cId="0" sldId="261"/>
            <ac:spMk id="41" creationId="{00000000-0000-0000-0000-000000000000}"/>
          </ac:spMkLst>
        </pc:spChg>
        <pc:grpChg chg="del">
          <ac:chgData name="정택준" userId="S::2360340063@office.kopo.ac.kr::464ae3b5-f3e3-47de-8f59-229642fe4add" providerId="AD" clId="Web-{85BD3285-DF12-0A01-DFE3-13B3D33733BF}" dt="2023-05-31T04:33:45.791" v="194"/>
          <ac:grpSpMkLst>
            <pc:docMk/>
            <pc:sldMk cId="0" sldId="261"/>
            <ac:grpSpMk id="1009" creationId="{00000000-0000-0000-0000-000000000000}"/>
          </ac:grpSpMkLst>
        </pc:grpChg>
        <pc:grpChg chg="mod">
          <ac:chgData name="정택준" userId="S::2360340063@office.kopo.ac.kr::464ae3b5-f3e3-47de-8f59-229642fe4add" providerId="AD" clId="Web-{85BD3285-DF12-0A01-DFE3-13B3D33733BF}" dt="2023-05-31T04:34:04.698" v="201" actId="1076"/>
          <ac:grpSpMkLst>
            <pc:docMk/>
            <pc:sldMk cId="0" sldId="261"/>
            <ac:grpSpMk id="1010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85BD3285-DF12-0A01-DFE3-13B3D33733BF}" dt="2023-05-31T04:33:56.651" v="199" actId="1076"/>
          <ac:picMkLst>
            <pc:docMk/>
            <pc:sldMk cId="0" sldId="261"/>
            <ac:picMk id="3" creationId="{38DD16F9-E38A-E7FE-CEAE-72682D8E70A2}"/>
          </ac:picMkLst>
        </pc:picChg>
        <pc:picChg chg="mod">
          <ac:chgData name="정택준" userId="S::2360340063@office.kopo.ac.kr::464ae3b5-f3e3-47de-8f59-229642fe4add" providerId="AD" clId="Web-{85BD3285-DF12-0A01-DFE3-13B3D33733BF}" dt="2023-05-31T05:03:27.415" v="374" actId="14100"/>
          <ac:picMkLst>
            <pc:docMk/>
            <pc:sldMk cId="0" sldId="261"/>
            <ac:picMk id="6" creationId="{8884FBF0-1C70-2647-DC0B-66B466A681C1}"/>
          </ac:picMkLst>
        </pc:picChg>
        <pc:picChg chg="del topLvl">
          <ac:chgData name="정택준" userId="S::2360340063@office.kopo.ac.kr::464ae3b5-f3e3-47de-8f59-229642fe4add" providerId="AD" clId="Web-{85BD3285-DF12-0A01-DFE3-13B3D33733BF}" dt="2023-05-31T04:33:45.791" v="194"/>
          <ac:picMkLst>
            <pc:docMk/>
            <pc:sldMk cId="0" sldId="261"/>
            <ac:picMk id="32" creationId="{00000000-0000-0000-0000-000000000000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4:32:10.476" v="192" actId="14100"/>
        <pc:sldMkLst>
          <pc:docMk/>
          <pc:sldMk cId="0" sldId="262"/>
        </pc:sldMkLst>
        <pc:spChg chg="mod">
          <ac:chgData name="정택준" userId="S::2360340063@office.kopo.ac.kr::464ae3b5-f3e3-47de-8f59-229642fe4add" providerId="AD" clId="Web-{85BD3285-DF12-0A01-DFE3-13B3D33733BF}" dt="2023-05-31T04:25:41.437" v="166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5:36.874" v="164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5:28.468" v="160" actId="20577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28:26.534" v="184" actId="20577"/>
          <ac:spMkLst>
            <pc:docMk/>
            <pc:sldMk cId="0" sldId="262"/>
            <ac:spMk id="18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32:10.476" v="192" actId="14100"/>
          <ac:spMkLst>
            <pc:docMk/>
            <pc:sldMk cId="0" sldId="262"/>
            <ac:spMk id="19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25:44.265" v="167" actId="14100"/>
          <ac:grpSpMkLst>
            <pc:docMk/>
            <pc:sldMk cId="0" sldId="262"/>
            <ac:grpSpMk id="1001" creationId="{00000000-0000-0000-0000-000000000000}"/>
          </ac:grpSpMkLst>
        </pc:grpChg>
        <pc:grpChg chg="del">
          <ac:chgData name="정택준" userId="S::2360340063@office.kopo.ac.kr::464ae3b5-f3e3-47de-8f59-229642fe4add" providerId="AD" clId="Web-{85BD3285-DF12-0A01-DFE3-13B3D33733BF}" dt="2023-05-31T04:30:28.068" v="186"/>
          <ac:grpSpMkLst>
            <pc:docMk/>
            <pc:sldMk cId="0" sldId="262"/>
            <ac:grpSpMk id="1005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85BD3285-DF12-0A01-DFE3-13B3D33733BF}" dt="2023-05-31T04:30:38.881" v="191" actId="1076"/>
          <ac:picMkLst>
            <pc:docMk/>
            <pc:sldMk cId="0" sldId="262"/>
            <ac:picMk id="3" creationId="{151939CB-7AE9-6F17-7CDB-C4D2B16B2354}"/>
          </ac:picMkLst>
        </pc:picChg>
        <pc:picChg chg="del topLvl">
          <ac:chgData name="정택준" userId="S::2360340063@office.kopo.ac.kr::464ae3b5-f3e3-47de-8f59-229642fe4add" providerId="AD" clId="Web-{85BD3285-DF12-0A01-DFE3-13B3D33733BF}" dt="2023-05-31T04:30:28.068" v="186"/>
          <ac:picMkLst>
            <pc:docMk/>
            <pc:sldMk cId="0" sldId="262"/>
            <ac:picMk id="21" creationId="{00000000-0000-0000-0000-000000000000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4:51:28.659" v="247" actId="14100"/>
        <pc:sldMkLst>
          <pc:docMk/>
          <pc:sldMk cId="0" sldId="263"/>
        </pc:sldMkLst>
        <pc:spChg chg="mod">
          <ac:chgData name="정택준" userId="S::2360340063@office.kopo.ac.kr::464ae3b5-f3e3-47de-8f59-229642fe4add" providerId="AD" clId="Web-{85BD3285-DF12-0A01-DFE3-13B3D33733BF}" dt="2023-05-31T04:21:16.321" v="70" actId="20577"/>
          <ac:spMkLst>
            <pc:docMk/>
            <pc:sldMk cId="0" sldId="263"/>
            <ac:spMk id="4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4:51:16.049" v="243"/>
          <ac:spMkLst>
            <pc:docMk/>
            <pc:sldMk cId="0" sldId="263"/>
            <ac:spMk id="5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21:19.087" v="71" actId="1076"/>
          <ac:grpSpMkLst>
            <pc:docMk/>
            <pc:sldMk cId="0" sldId="263"/>
            <ac:grpSpMk id="1001" creationId="{00000000-0000-0000-0000-000000000000}"/>
          </ac:grpSpMkLst>
        </pc:grpChg>
        <pc:picChg chg="mod">
          <ac:chgData name="정택준" userId="S::2360340063@office.kopo.ac.kr::464ae3b5-f3e3-47de-8f59-229642fe4add" providerId="AD" clId="Web-{85BD3285-DF12-0A01-DFE3-13B3D33733BF}" dt="2023-05-31T04:51:25.377" v="246" actId="14100"/>
          <ac:picMkLst>
            <pc:docMk/>
            <pc:sldMk cId="0" sldId="263"/>
            <ac:picMk id="6" creationId="{B99B0A80-CDDA-A36A-E4E6-1F8D8E6D19F4}"/>
          </ac:picMkLst>
        </pc:picChg>
        <pc:picChg chg="add mod">
          <ac:chgData name="정택준" userId="S::2360340063@office.kopo.ac.kr::464ae3b5-f3e3-47de-8f59-229642fe4add" providerId="AD" clId="Web-{85BD3285-DF12-0A01-DFE3-13B3D33733BF}" dt="2023-05-31T04:51:28.659" v="247" actId="14100"/>
          <ac:picMkLst>
            <pc:docMk/>
            <pc:sldMk cId="0" sldId="263"/>
            <ac:picMk id="8" creationId="{2090CD84-B44E-3ABB-6F7D-7A62CDD29E1E}"/>
          </ac:picMkLst>
        </pc:picChg>
      </pc:sldChg>
      <pc:sldChg chg="addSp delSp modSp">
        <pc:chgData name="정택준" userId="S::2360340063@office.kopo.ac.kr::464ae3b5-f3e3-47de-8f59-229642fe4add" providerId="AD" clId="Web-{85BD3285-DF12-0A01-DFE3-13B3D33733BF}" dt="2023-05-31T06:31:59.713" v="416"/>
        <pc:sldMkLst>
          <pc:docMk/>
          <pc:sldMk cId="0" sldId="264"/>
        </pc:sldMkLst>
        <pc:spChg chg="del">
          <ac:chgData name="정택준" userId="S::2360340063@office.kopo.ac.kr::464ae3b5-f3e3-47de-8f59-229642fe4add" providerId="AD" clId="Web-{85BD3285-DF12-0A01-DFE3-13B3D33733BF}" dt="2023-05-31T06:31:30.931" v="409"/>
          <ac:spMkLst>
            <pc:docMk/>
            <pc:sldMk cId="0" sldId="264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6:31:41.259" v="412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정택준" userId="S::2360340063@office.kopo.ac.kr::464ae3b5-f3e3-47de-8f59-229642fe4add" providerId="AD" clId="Web-{85BD3285-DF12-0A01-DFE3-13B3D33733BF}" dt="2023-05-31T06:31:41.822" v="413"/>
          <ac:spMkLst>
            <pc:docMk/>
            <pc:sldMk cId="0" sldId="264"/>
            <ac:spMk id="13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6:31:42.353" v="414"/>
          <ac:spMkLst>
            <pc:docMk/>
            <pc:sldMk cId="0" sldId="264"/>
            <ac:spMk id="14" creationId="{00000000-0000-0000-0000-000000000000}"/>
          </ac:spMkLst>
        </pc:spChg>
        <pc:graphicFrameChg chg="add del mod">
          <ac:chgData name="정택준" userId="S::2360340063@office.kopo.ac.kr::464ae3b5-f3e3-47de-8f59-229642fe4add" providerId="AD" clId="Web-{85BD3285-DF12-0A01-DFE3-13B3D33733BF}" dt="2023-05-31T06:31:59.713" v="416"/>
          <ac:graphicFrameMkLst>
            <pc:docMk/>
            <pc:sldMk cId="0" sldId="264"/>
            <ac:graphicFrameMk id="8" creationId="{1960C918-6463-0B80-D0B5-7A98DA96793D}"/>
          </ac:graphicFrameMkLst>
        </pc:graphicFrameChg>
      </pc:sldChg>
      <pc:sldChg chg="del">
        <pc:chgData name="정택준" userId="S::2360340063@office.kopo.ac.kr::464ae3b5-f3e3-47de-8f59-229642fe4add" providerId="AD" clId="Web-{85BD3285-DF12-0A01-DFE3-13B3D33733BF}" dt="2023-05-31T04:57:21.666" v="308"/>
        <pc:sldMkLst>
          <pc:docMk/>
          <pc:sldMk cId="0" sldId="265"/>
        </pc:sldMkLst>
      </pc:sldChg>
      <pc:sldChg chg="del">
        <pc:chgData name="정택준" userId="S::2360340063@office.kopo.ac.kr::464ae3b5-f3e3-47de-8f59-229642fe4add" providerId="AD" clId="Web-{85BD3285-DF12-0A01-DFE3-13B3D33733BF}" dt="2023-05-31T05:04:15.682" v="375"/>
        <pc:sldMkLst>
          <pc:docMk/>
          <pc:sldMk cId="0" sldId="266"/>
        </pc:sldMkLst>
      </pc:sldChg>
      <pc:sldChg chg="delSp modSp">
        <pc:chgData name="정택준" userId="S::2360340063@office.kopo.ac.kr::464ae3b5-f3e3-47de-8f59-229642fe4add" providerId="AD" clId="Web-{85BD3285-DF12-0A01-DFE3-13B3D33733BF}" dt="2023-05-31T05:05:12.964" v="399" actId="20577"/>
        <pc:sldMkLst>
          <pc:docMk/>
          <pc:sldMk cId="0" sldId="267"/>
        </pc:sldMkLst>
        <pc:spChg chg="mod">
          <ac:chgData name="정택준" userId="S::2360340063@office.kopo.ac.kr::464ae3b5-f3e3-47de-8f59-229642fe4add" providerId="AD" clId="Web-{85BD3285-DF12-0A01-DFE3-13B3D33733BF}" dt="2023-05-31T05:05:12.964" v="399" actId="20577"/>
          <ac:spMkLst>
            <pc:docMk/>
            <pc:sldMk cId="0" sldId="267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5:01.605" v="397"/>
          <ac:spMkLst>
            <pc:docMk/>
            <pc:sldMk cId="0" sldId="267"/>
            <ac:spMk id="3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5:04.339" v="398"/>
          <ac:spMkLst>
            <pc:docMk/>
            <pc:sldMk cId="0" sldId="267"/>
            <ac:spMk id="4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4:33.229" v="383" actId="20577"/>
          <ac:spMkLst>
            <pc:docMk/>
            <pc:sldMk cId="0" sldId="267"/>
            <ac:spMk id="5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4:57.495" v="396" actId="20577"/>
          <ac:spMkLst>
            <pc:docMk/>
            <pc:sldMk cId="0" sldId="267"/>
            <ac:spMk id="6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85BD3285-DF12-0A01-DFE3-13B3D33733BF}" dt="2023-05-31T04:44:04.571" v="231"/>
        <pc:sldMkLst>
          <pc:docMk/>
          <pc:sldMk cId="3333154786" sldId="268"/>
        </pc:sldMkLst>
        <pc:graphicFrameChg chg="mod modGraphic">
          <ac:chgData name="정택준" userId="S::2360340063@office.kopo.ac.kr::464ae3b5-f3e3-47de-8f59-229642fe4add" providerId="AD" clId="Web-{85BD3285-DF12-0A01-DFE3-13B3D33733BF}" dt="2023-05-31T04:44:04.571" v="231"/>
          <ac:graphicFrameMkLst>
            <pc:docMk/>
            <pc:sldMk cId="3333154786" sldId="268"/>
            <ac:graphicFrameMk id="8" creationId="{F8C65832-C0F9-873C-C638-6C5A80AA5200}"/>
          </ac:graphicFrameMkLst>
        </pc:graphicFrameChg>
      </pc:sldChg>
      <pc:sldChg chg="addSp delSp modSp addAnim">
        <pc:chgData name="정택준" userId="S::2360340063@office.kopo.ac.kr::464ae3b5-f3e3-47de-8f59-229642fe4add" providerId="AD" clId="Web-{85BD3285-DF12-0A01-DFE3-13B3D33733BF}" dt="2023-05-31T05:02:44.852" v="371" actId="20577"/>
        <pc:sldMkLst>
          <pc:docMk/>
          <pc:sldMk cId="3275502106" sldId="269"/>
        </pc:sldMkLst>
        <pc:spChg chg="add mod">
          <ac:chgData name="정택준" userId="S::2360340063@office.kopo.ac.kr::464ae3b5-f3e3-47de-8f59-229642fe4add" providerId="AD" clId="Web-{85BD3285-DF12-0A01-DFE3-13B3D33733BF}" dt="2023-05-31T05:02:44.852" v="371" actId="20577"/>
          <ac:spMkLst>
            <pc:docMk/>
            <pc:sldMk cId="3275502106" sldId="269"/>
            <ac:spMk id="3" creationId="{501C4233-444D-783D-F590-1644504996F0}"/>
          </ac:spMkLst>
        </pc:spChg>
        <pc:spChg chg="mod">
          <ac:chgData name="정택준" userId="S::2360340063@office.kopo.ac.kr::464ae3b5-f3e3-47de-8f59-229642fe4add" providerId="AD" clId="Web-{85BD3285-DF12-0A01-DFE3-13B3D33733BF}" dt="2023-05-31T04:56:18.446" v="300" actId="20577"/>
          <ac:spMkLst>
            <pc:docMk/>
            <pc:sldMk cId="3275502106" sldId="269"/>
            <ac:spMk id="4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4:56:03.962" v="293"/>
          <ac:spMkLst>
            <pc:docMk/>
            <pc:sldMk cId="3275502106" sldId="269"/>
            <ac:spMk id="5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4:56:12.227" v="297" actId="14100"/>
          <ac:grpSpMkLst>
            <pc:docMk/>
            <pc:sldMk cId="3275502106" sldId="269"/>
            <ac:grpSpMk id="1001" creationId="{00000000-0000-0000-0000-000000000000}"/>
          </ac:grpSpMkLst>
        </pc:grpChg>
        <pc:graphicFrameChg chg="add del mod modGraphic">
          <ac:chgData name="정택준" userId="S::2360340063@office.kopo.ac.kr::464ae3b5-f3e3-47de-8f59-229642fe4add" providerId="AD" clId="Web-{85BD3285-DF12-0A01-DFE3-13B3D33733BF}" dt="2023-05-31T04:52:52.570" v="258"/>
          <ac:graphicFrameMkLst>
            <pc:docMk/>
            <pc:sldMk cId="3275502106" sldId="269"/>
            <ac:graphicFrameMk id="15" creationId="{6D999368-86BD-75AD-3D53-5A6CBB9553A3}"/>
          </ac:graphicFrameMkLst>
        </pc:graphicFrameChg>
        <pc:picChg chg="add mod">
          <ac:chgData name="정택준" userId="S::2360340063@office.kopo.ac.kr::464ae3b5-f3e3-47de-8f59-229642fe4add" providerId="AD" clId="Web-{85BD3285-DF12-0A01-DFE3-13B3D33733BF}" dt="2023-05-31T04:56:34.009" v="304" actId="1076"/>
          <ac:picMkLst>
            <pc:docMk/>
            <pc:sldMk cId="3275502106" sldId="269"/>
            <ac:picMk id="6" creationId="{6A666AC5-879F-6EA9-F07A-837E51AEB1F9}"/>
          </ac:picMkLst>
        </pc:picChg>
        <pc:picChg chg="mod">
          <ac:chgData name="정택준" userId="S::2360340063@office.kopo.ac.kr::464ae3b5-f3e3-47de-8f59-229642fe4add" providerId="AD" clId="Web-{85BD3285-DF12-0A01-DFE3-13B3D33733BF}" dt="2023-05-31T04:56:49.478" v="305" actId="1076"/>
          <ac:picMkLst>
            <pc:docMk/>
            <pc:sldMk cId="3275502106" sldId="269"/>
            <ac:picMk id="16" creationId="{ECCCC7F2-D58F-A9B6-0A8B-7D28746B6A33}"/>
          </ac:picMkLst>
        </pc:picChg>
      </pc:sldChg>
      <pc:sldChg chg="add del replId">
        <pc:chgData name="정택준" userId="S::2360340063@office.kopo.ac.kr::464ae3b5-f3e3-47de-8f59-229642fe4add" providerId="AD" clId="Web-{85BD3285-DF12-0A01-DFE3-13B3D33733BF}" dt="2023-05-31T04:53:16.848" v="264"/>
        <pc:sldMkLst>
          <pc:docMk/>
          <pc:sldMk cId="845942969" sldId="270"/>
        </pc:sldMkLst>
      </pc:sldChg>
      <pc:sldChg chg="addSp delSp modSp add replId">
        <pc:chgData name="정택준" userId="S::2360340063@office.kopo.ac.kr::464ae3b5-f3e3-47de-8f59-229642fe4add" providerId="AD" clId="Web-{85BD3285-DF12-0A01-DFE3-13B3D33733BF}" dt="2023-05-31T06:27:08.922" v="408" actId="14100"/>
        <pc:sldMkLst>
          <pc:docMk/>
          <pc:sldMk cId="1478360887" sldId="270"/>
        </pc:sldMkLst>
        <pc:spChg chg="del">
          <ac:chgData name="정택준" userId="S::2360340063@office.kopo.ac.kr::464ae3b5-f3e3-47de-8f59-229642fe4add" providerId="AD" clId="Web-{85BD3285-DF12-0A01-DFE3-13B3D33733BF}" dt="2023-05-31T05:01:54.163" v="358"/>
          <ac:spMkLst>
            <pc:docMk/>
            <pc:sldMk cId="1478360887" sldId="270"/>
            <ac:spMk id="2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1:59.117" v="360"/>
          <ac:spMkLst>
            <pc:docMk/>
            <pc:sldMk cId="1478360887" sldId="270"/>
            <ac:spMk id="3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1:32.538" v="344" actId="20577"/>
          <ac:spMkLst>
            <pc:docMk/>
            <pc:sldMk cId="1478360887" sldId="270"/>
            <ac:spMk id="4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2:05.101" v="362"/>
          <ac:spMkLst>
            <pc:docMk/>
            <pc:sldMk cId="1478360887" sldId="270"/>
            <ac:spMk id="5" creationId="{00000000-0000-0000-0000-000000000000}"/>
          </ac:spMkLst>
        </pc:spChg>
        <pc:spChg chg="mod">
          <ac:chgData name="정택준" userId="S::2360340063@office.kopo.ac.kr::464ae3b5-f3e3-47de-8f59-229642fe4add" providerId="AD" clId="Web-{85BD3285-DF12-0A01-DFE3-13B3D33733BF}" dt="2023-05-31T05:02:17.086" v="364" actId="20577"/>
          <ac:spMkLst>
            <pc:docMk/>
            <pc:sldMk cId="1478360887" sldId="270"/>
            <ac:spMk id="9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1:57.117" v="359"/>
          <ac:spMkLst>
            <pc:docMk/>
            <pc:sldMk cId="1478360887" sldId="270"/>
            <ac:spMk id="13" creationId="{00000000-0000-0000-0000-000000000000}"/>
          </ac:spMkLst>
        </pc:spChg>
        <pc:spChg chg="del">
          <ac:chgData name="정택준" userId="S::2360340063@office.kopo.ac.kr::464ae3b5-f3e3-47de-8f59-229642fe4add" providerId="AD" clId="Web-{85BD3285-DF12-0A01-DFE3-13B3D33733BF}" dt="2023-05-31T05:02:00.945" v="361"/>
          <ac:spMkLst>
            <pc:docMk/>
            <pc:sldMk cId="1478360887" sldId="270"/>
            <ac:spMk id="14" creationId="{00000000-0000-0000-0000-000000000000}"/>
          </ac:spMkLst>
        </pc:spChg>
        <pc:grpChg chg="mod">
          <ac:chgData name="정택준" userId="S::2360340063@office.kopo.ac.kr::464ae3b5-f3e3-47de-8f59-229642fe4add" providerId="AD" clId="Web-{85BD3285-DF12-0A01-DFE3-13B3D33733BF}" dt="2023-05-31T05:00:35.577" v="314" actId="14100"/>
          <ac:grpSpMkLst>
            <pc:docMk/>
            <pc:sldMk cId="1478360887" sldId="270"/>
            <ac:grpSpMk id="1001" creationId="{00000000-0000-0000-0000-000000000000}"/>
          </ac:grpSpMkLst>
        </pc:grpChg>
        <pc:grpChg chg="mod">
          <ac:chgData name="정택준" userId="S::2360340063@office.kopo.ac.kr::464ae3b5-f3e3-47de-8f59-229642fe4add" providerId="AD" clId="Web-{85BD3285-DF12-0A01-DFE3-13B3D33733BF}" dt="2023-05-31T05:01:14.069" v="336" actId="1076"/>
          <ac:grpSpMkLst>
            <pc:docMk/>
            <pc:sldMk cId="1478360887" sldId="270"/>
            <ac:grpSpMk id="1002" creationId="{00000000-0000-0000-0000-000000000000}"/>
          </ac:grpSpMkLst>
        </pc:grpChg>
        <pc:picChg chg="add mod">
          <ac:chgData name="정택준" userId="S::2360340063@office.kopo.ac.kr::464ae3b5-f3e3-47de-8f59-229642fe4add" providerId="AD" clId="Web-{85BD3285-DF12-0A01-DFE3-13B3D33733BF}" dt="2023-05-31T06:27:08.922" v="408" actId="14100"/>
          <ac:picMkLst>
            <pc:docMk/>
            <pc:sldMk cId="1478360887" sldId="270"/>
            <ac:picMk id="2" creationId="{E9686160-D5A4-1D62-9FA3-3FA54E3F6A11}"/>
          </ac:picMkLst>
        </pc:picChg>
      </pc:sldChg>
      <pc:sldChg chg="add del replId">
        <pc:chgData name="정택준" userId="S::2360340063@office.kopo.ac.kr::464ae3b5-f3e3-47de-8f59-229642fe4add" providerId="AD" clId="Web-{85BD3285-DF12-0A01-DFE3-13B3D33733BF}" dt="2023-05-31T04:53:15.973" v="263"/>
        <pc:sldMkLst>
          <pc:docMk/>
          <pc:sldMk cId="3396134233" sldId="271"/>
        </pc:sldMkLst>
      </pc:sldChg>
    </pc:docChg>
  </pc:docChgLst>
  <pc:docChgLst>
    <pc:chgData name="김용섭" userId="93d5c74f-81a3-46e9-a989-75f2a137f1d7" providerId="ADAL" clId="{82DF0AFD-3A6F-44C5-B972-CC4C336D0D65}"/>
    <pc:docChg chg="undo custSel modSld">
      <pc:chgData name="김용섭" userId="93d5c74f-81a3-46e9-a989-75f2a137f1d7" providerId="ADAL" clId="{82DF0AFD-3A6F-44C5-B972-CC4C336D0D65}" dt="2023-06-13T02:41:12.185" v="38" actId="478"/>
      <pc:docMkLst>
        <pc:docMk/>
      </pc:docMkLst>
      <pc:sldChg chg="delSp mod">
        <pc:chgData name="김용섭" userId="93d5c74f-81a3-46e9-a989-75f2a137f1d7" providerId="ADAL" clId="{82DF0AFD-3A6F-44C5-B972-CC4C336D0D65}" dt="2023-06-13T02:41:12.185" v="38" actId="478"/>
        <pc:sldMkLst>
          <pc:docMk/>
          <pc:sldMk cId="0" sldId="262"/>
        </pc:sldMkLst>
        <pc:spChg chg="del">
          <ac:chgData name="김용섭" userId="93d5c74f-81a3-46e9-a989-75f2a137f1d7" providerId="ADAL" clId="{82DF0AFD-3A6F-44C5-B972-CC4C336D0D65}" dt="2023-06-13T02:41:11.667" v="37" actId="478"/>
          <ac:spMkLst>
            <pc:docMk/>
            <pc:sldMk cId="0" sldId="262"/>
            <ac:spMk id="26" creationId="{00000000-0000-0000-0000-000000000000}"/>
          </ac:spMkLst>
        </pc:spChg>
        <pc:grpChg chg="del">
          <ac:chgData name="김용섭" userId="93d5c74f-81a3-46e9-a989-75f2a137f1d7" providerId="ADAL" clId="{82DF0AFD-3A6F-44C5-B972-CC4C336D0D65}" dt="2023-06-13T02:41:12.185" v="38" actId="478"/>
          <ac:grpSpMkLst>
            <pc:docMk/>
            <pc:sldMk cId="0" sldId="262"/>
            <ac:grpSpMk id="1006" creationId="{00000000-0000-0000-0000-000000000000}"/>
          </ac:grpSpMkLst>
        </pc:grpChg>
      </pc:sldChg>
      <pc:sldChg chg="modSp mod">
        <pc:chgData name="김용섭" userId="93d5c74f-81a3-46e9-a989-75f2a137f1d7" providerId="ADAL" clId="{82DF0AFD-3A6F-44C5-B972-CC4C336D0D65}" dt="2023-06-12T01:50:30.459" v="13"/>
        <pc:sldMkLst>
          <pc:docMk/>
          <pc:sldMk cId="0" sldId="264"/>
        </pc:sldMkLst>
        <pc:graphicFrameChg chg="mod modGraphic">
          <ac:chgData name="김용섭" userId="93d5c74f-81a3-46e9-a989-75f2a137f1d7" providerId="ADAL" clId="{82DF0AFD-3A6F-44C5-B972-CC4C336D0D65}" dt="2023-06-12T01:50:30.459" v="13"/>
          <ac:graphicFrameMkLst>
            <pc:docMk/>
            <pc:sldMk cId="0" sldId="264"/>
            <ac:graphicFrameMk id="6" creationId="{4B7EE921-221C-281E-51FC-EB7890FA53F4}"/>
          </ac:graphicFrameMkLst>
        </pc:graphicFrameChg>
      </pc:sldChg>
      <pc:sldChg chg="addSp delSp modSp mod">
        <pc:chgData name="김용섭" userId="93d5c74f-81a3-46e9-a989-75f2a137f1d7" providerId="ADAL" clId="{82DF0AFD-3A6F-44C5-B972-CC4C336D0D65}" dt="2023-06-13T02:41:00.312" v="36" actId="1076"/>
        <pc:sldMkLst>
          <pc:docMk/>
          <pc:sldMk cId="1478360887" sldId="270"/>
        </pc:sldMkLst>
        <pc:graphicFrameChg chg="add del mod modGraphic">
          <ac:chgData name="김용섭" userId="93d5c74f-81a3-46e9-a989-75f2a137f1d7" providerId="ADAL" clId="{82DF0AFD-3A6F-44C5-B972-CC4C336D0D65}" dt="2023-06-13T02:40:14.557" v="30"/>
          <ac:graphicFrameMkLst>
            <pc:docMk/>
            <pc:sldMk cId="1478360887" sldId="270"/>
            <ac:graphicFrameMk id="3" creationId="{FFE59D93-F763-630B-5A23-75E4676107FF}"/>
          </ac:graphicFrameMkLst>
        </pc:graphicFrameChg>
        <pc:picChg chg="del">
          <ac:chgData name="김용섭" userId="93d5c74f-81a3-46e9-a989-75f2a137f1d7" providerId="ADAL" clId="{82DF0AFD-3A6F-44C5-B972-CC4C336D0D65}" dt="2023-06-13T02:40:00.803" v="14" actId="478"/>
          <ac:picMkLst>
            <pc:docMk/>
            <pc:sldMk cId="1478360887" sldId="270"/>
            <ac:picMk id="2" creationId="{E9686160-D5A4-1D62-9FA3-3FA54E3F6A11}"/>
          </ac:picMkLst>
        </pc:picChg>
        <pc:picChg chg="add mod">
          <ac:chgData name="김용섭" userId="93d5c74f-81a3-46e9-a989-75f2a137f1d7" providerId="ADAL" clId="{82DF0AFD-3A6F-44C5-B972-CC4C336D0D65}" dt="2023-06-13T02:41:00.312" v="36" actId="1076"/>
          <ac:picMkLst>
            <pc:docMk/>
            <pc:sldMk cId="1478360887" sldId="270"/>
            <ac:picMk id="5" creationId="{B0B2319A-2BE2-0179-BA88-EB8FA5361C9D}"/>
          </ac:picMkLst>
        </pc:picChg>
      </pc:sldChg>
    </pc:docChg>
  </pc:docChgLst>
  <pc:docChgLst>
    <pc:chgData name="김용섭" userId="S::2360340048@office.kopo.ac.kr::93d5c74f-81a3-46e9-a989-75f2a137f1d7" providerId="AD" clId="Web-{FF07DD63-AABA-D696-AB8A-562BCC1417BC}"/>
    <pc:docChg chg="addSld modSld sldOrd">
      <pc:chgData name="김용섭" userId="S::2360340048@office.kopo.ac.kr::93d5c74f-81a3-46e9-a989-75f2a137f1d7" providerId="AD" clId="Web-{FF07DD63-AABA-D696-AB8A-562BCC1417BC}" dt="2023-05-25T05:02:31.368" v="72" actId="20577"/>
      <pc:docMkLst>
        <pc:docMk/>
      </pc:docMkLst>
      <pc:sldChg chg="modSp ord">
        <pc:chgData name="김용섭" userId="S::2360340048@office.kopo.ac.kr::93d5c74f-81a3-46e9-a989-75f2a137f1d7" providerId="AD" clId="Web-{FF07DD63-AABA-D696-AB8A-562BCC1417BC}" dt="2023-05-25T05:01:13.504" v="33" actId="20577"/>
        <pc:sldMkLst>
          <pc:docMk/>
          <pc:sldMk cId="0" sldId="263"/>
        </pc:sldMkLst>
        <pc:spChg chg="mod">
          <ac:chgData name="김용섭" userId="S::2360340048@office.kopo.ac.kr::93d5c74f-81a3-46e9-a989-75f2a137f1d7" providerId="AD" clId="Web-{FF07DD63-AABA-D696-AB8A-562BCC1417BC}" dt="2023-05-25T05:01:13.504" v="33" actId="20577"/>
          <ac:spMkLst>
            <pc:docMk/>
            <pc:sldMk cId="0" sldId="263"/>
            <ac:spMk id="4" creationId="{00000000-0000-0000-0000-000000000000}"/>
          </ac:spMkLst>
        </pc:spChg>
        <pc:grpChg chg="mod">
          <ac:chgData name="김용섭" userId="S::2360340048@office.kopo.ac.kr::93d5c74f-81a3-46e9-a989-75f2a137f1d7" providerId="AD" clId="Web-{FF07DD63-AABA-D696-AB8A-562BCC1417BC}" dt="2023-05-25T05:01:07.597" v="31" actId="14100"/>
          <ac:grpSpMkLst>
            <pc:docMk/>
            <pc:sldMk cId="0" sldId="263"/>
            <ac:grpSpMk id="1001" creationId="{00000000-0000-0000-0000-000000000000}"/>
          </ac:grpSpMkLst>
        </pc:grpChg>
      </pc:sldChg>
      <pc:sldChg chg="modSp ord">
        <pc:chgData name="김용섭" userId="S::2360340048@office.kopo.ac.kr::93d5c74f-81a3-46e9-a989-75f2a137f1d7" providerId="AD" clId="Web-{FF07DD63-AABA-D696-AB8A-562BCC1417BC}" dt="2023-05-25T05:01:19.910" v="35" actId="20577"/>
        <pc:sldMkLst>
          <pc:docMk/>
          <pc:sldMk cId="0" sldId="264"/>
        </pc:sldMkLst>
        <pc:spChg chg="mod">
          <ac:chgData name="김용섭" userId="S::2360340048@office.kopo.ac.kr::93d5c74f-81a3-46e9-a989-75f2a137f1d7" providerId="AD" clId="Web-{FF07DD63-AABA-D696-AB8A-562BCC1417BC}" dt="2023-05-25T05:01:19.910" v="35" actId="20577"/>
          <ac:spMkLst>
            <pc:docMk/>
            <pc:sldMk cId="0" sldId="264"/>
            <ac:spMk id="4" creationId="{00000000-0000-0000-0000-000000000000}"/>
          </ac:spMkLst>
        </pc:spChg>
        <pc:grpChg chg="mod">
          <ac:chgData name="김용섭" userId="S::2360340048@office.kopo.ac.kr::93d5c74f-81a3-46e9-a989-75f2a137f1d7" providerId="AD" clId="Web-{FF07DD63-AABA-D696-AB8A-562BCC1417BC}" dt="2023-05-25T05:01:02.612" v="30" actId="14100"/>
          <ac:grpSpMkLst>
            <pc:docMk/>
            <pc:sldMk cId="0" sldId="264"/>
            <ac:grpSpMk id="1001" creationId="{00000000-0000-0000-0000-000000000000}"/>
          </ac:grpSpMkLst>
        </pc:grpChg>
      </pc:sldChg>
      <pc:sldChg chg="ord">
        <pc:chgData name="김용섭" userId="S::2360340048@office.kopo.ac.kr::93d5c74f-81a3-46e9-a989-75f2a137f1d7" providerId="AD" clId="Web-{FF07DD63-AABA-D696-AB8A-562BCC1417BC}" dt="2023-05-25T05:01:50.725" v="37"/>
        <pc:sldMkLst>
          <pc:docMk/>
          <pc:sldMk cId="0" sldId="265"/>
        </pc:sldMkLst>
      </pc:sldChg>
      <pc:sldChg chg="modSp add replId">
        <pc:chgData name="김용섭" userId="S::2360340048@office.kopo.ac.kr::93d5c74f-81a3-46e9-a989-75f2a137f1d7" providerId="AD" clId="Web-{FF07DD63-AABA-D696-AB8A-562BCC1417BC}" dt="2023-05-25T05:02:31.368" v="72" actId="20577"/>
        <pc:sldMkLst>
          <pc:docMk/>
          <pc:sldMk cId="3333154786" sldId="268"/>
        </pc:sldMkLst>
        <pc:spChg chg="mod">
          <ac:chgData name="김용섭" userId="S::2360340048@office.kopo.ac.kr::93d5c74f-81a3-46e9-a989-75f2a137f1d7" providerId="AD" clId="Web-{FF07DD63-AABA-D696-AB8A-562BCC1417BC}" dt="2023-05-25T05:02:31.368" v="72" actId="20577"/>
          <ac:spMkLst>
            <pc:docMk/>
            <pc:sldMk cId="3333154786" sldId="268"/>
            <ac:spMk id="4" creationId="{00000000-0000-0000-0000-000000000000}"/>
          </ac:spMkLst>
        </pc:spChg>
      </pc:sldChg>
      <pc:sldChg chg="add replId">
        <pc:chgData name="김용섭" userId="S::2360340048@office.kopo.ac.kr::93d5c74f-81a3-46e9-a989-75f2a137f1d7" providerId="AD" clId="Web-{FF07DD63-AABA-D696-AB8A-562BCC1417BC}" dt="2023-05-25T05:02:09.883" v="56"/>
        <pc:sldMkLst>
          <pc:docMk/>
          <pc:sldMk cId="3275502106" sldId="269"/>
        </pc:sldMkLst>
      </pc:sldChg>
    </pc:docChg>
  </pc:docChgLst>
  <pc:docChgLst>
    <pc:chgData name="김서원" userId="S::2360340047@office.kopo.ac.kr::7f7ae886-67f9-47fa-9201-7fde6b0d6b47" providerId="AD" clId="Web-{910DD08B-9D6B-E773-1F22-ACB0F045B677}"/>
    <pc:docChg chg="modSld">
      <pc:chgData name="김서원" userId="S::2360340047@office.kopo.ac.kr::7f7ae886-67f9-47fa-9201-7fde6b0d6b47" providerId="AD" clId="Web-{910DD08B-9D6B-E773-1F22-ACB0F045B677}" dt="2023-05-30T11:35:12.781" v="99"/>
      <pc:docMkLst>
        <pc:docMk/>
      </pc:docMkLst>
      <pc:sldChg chg="addSp delSp modSp">
        <pc:chgData name="김서원" userId="S::2360340047@office.kopo.ac.kr::7f7ae886-67f9-47fa-9201-7fde6b0d6b47" providerId="AD" clId="Web-{910DD08B-9D6B-E773-1F22-ACB0F045B677}" dt="2023-05-30T11:32:48.889" v="63"/>
        <pc:sldMkLst>
          <pc:docMk/>
          <pc:sldMk cId="3333154786" sldId="268"/>
        </pc:sldMkLst>
        <pc:spChg chg="del">
          <ac:chgData name="김서원" userId="S::2360340047@office.kopo.ac.kr::7f7ae886-67f9-47fa-9201-7fde6b0d6b47" providerId="AD" clId="Web-{910DD08B-9D6B-E773-1F22-ACB0F045B677}" dt="2023-05-30T11:26:51.316" v="3"/>
          <ac:spMkLst>
            <pc:docMk/>
            <pc:sldMk cId="3333154786" sldId="268"/>
            <ac:spMk id="2" creationId="{00000000-0000-0000-0000-000000000000}"/>
          </ac:spMkLst>
        </pc:spChg>
        <pc:spChg chg="del mod">
          <ac:chgData name="김서원" userId="S::2360340047@office.kopo.ac.kr::7f7ae886-67f9-47fa-9201-7fde6b0d6b47" providerId="AD" clId="Web-{910DD08B-9D6B-E773-1F22-ACB0F045B677}" dt="2023-05-30T11:26:39.784" v="1"/>
          <ac:spMkLst>
            <pc:docMk/>
            <pc:sldMk cId="3333154786" sldId="268"/>
            <ac:spMk id="3" creationId="{00000000-0000-0000-0000-000000000000}"/>
          </ac:spMkLst>
        </pc:spChg>
        <pc:spChg chg="del mod">
          <ac:chgData name="김서원" userId="S::2360340047@office.kopo.ac.kr::7f7ae886-67f9-47fa-9201-7fde6b0d6b47" providerId="AD" clId="Web-{910DD08B-9D6B-E773-1F22-ACB0F045B677}" dt="2023-05-30T11:32:47.873" v="62"/>
          <ac:spMkLst>
            <pc:docMk/>
            <pc:sldMk cId="3333154786" sldId="268"/>
            <ac:spMk id="9" creationId="{00000000-0000-0000-0000-000000000000}"/>
          </ac:spMkLst>
        </pc:spChg>
        <pc:spChg chg="del">
          <ac:chgData name="김서원" userId="S::2360340047@office.kopo.ac.kr::7f7ae886-67f9-47fa-9201-7fde6b0d6b47" providerId="AD" clId="Web-{910DD08B-9D6B-E773-1F22-ACB0F045B677}" dt="2023-05-30T11:26:49.769" v="2"/>
          <ac:spMkLst>
            <pc:docMk/>
            <pc:sldMk cId="3333154786" sldId="268"/>
            <ac:spMk id="13" creationId="{00000000-0000-0000-0000-000000000000}"/>
          </ac:spMkLst>
        </pc:spChg>
        <pc:grpChg chg="mod">
          <ac:chgData name="김서원" userId="S::2360340047@office.kopo.ac.kr::7f7ae886-67f9-47fa-9201-7fde6b0d6b47" providerId="AD" clId="Web-{910DD08B-9D6B-E773-1F22-ACB0F045B677}" dt="2023-05-30T11:27:43.007" v="11" actId="1076"/>
          <ac:grpSpMkLst>
            <pc:docMk/>
            <pc:sldMk cId="3333154786" sldId="268"/>
            <ac:grpSpMk id="1001" creationId="{00000000-0000-0000-0000-000000000000}"/>
          </ac:grpSpMkLst>
        </pc:grpChg>
        <pc:grpChg chg="del">
          <ac:chgData name="김서원" userId="S::2360340047@office.kopo.ac.kr::7f7ae886-67f9-47fa-9201-7fde6b0d6b47" providerId="AD" clId="Web-{910DD08B-9D6B-E773-1F22-ACB0F045B677}" dt="2023-05-30T11:32:48.889" v="63"/>
          <ac:grpSpMkLst>
            <pc:docMk/>
            <pc:sldMk cId="3333154786" sldId="268"/>
            <ac:grpSpMk id="1002" creationId="{00000000-0000-0000-0000-000000000000}"/>
          </ac:grpSpMkLst>
        </pc:grpChg>
        <pc:graphicFrameChg chg="add mod modGraphic">
          <ac:chgData name="김서원" userId="S::2360340047@office.kopo.ac.kr::7f7ae886-67f9-47fa-9201-7fde6b0d6b47" providerId="AD" clId="Web-{910DD08B-9D6B-E773-1F22-ACB0F045B677}" dt="2023-05-30T11:32:17.684" v="58"/>
          <ac:graphicFrameMkLst>
            <pc:docMk/>
            <pc:sldMk cId="3333154786" sldId="268"/>
            <ac:graphicFrameMk id="8" creationId="{F8C65832-C0F9-873C-C638-6C5A80AA5200}"/>
          </ac:graphicFrameMkLst>
        </pc:graphicFrameChg>
        <pc:picChg chg="add del mod">
          <ac:chgData name="김서원" userId="S::2360340047@office.kopo.ac.kr::7f7ae886-67f9-47fa-9201-7fde6b0d6b47" providerId="AD" clId="Web-{910DD08B-9D6B-E773-1F22-ACB0F045B677}" dt="2023-05-30T11:27:15.021" v="6"/>
          <ac:picMkLst>
            <pc:docMk/>
            <pc:sldMk cId="3333154786" sldId="268"/>
            <ac:picMk id="6" creationId="{430C40B5-B581-7FDF-B841-E2FDA84D0A2E}"/>
          </ac:picMkLst>
        </pc:picChg>
        <pc:picChg chg="add mod">
          <ac:chgData name="김서원" userId="S::2360340047@office.kopo.ac.kr::7f7ae886-67f9-47fa-9201-7fde6b0d6b47" providerId="AD" clId="Web-{910DD08B-9D6B-E773-1F22-ACB0F045B677}" dt="2023-05-30T11:28:59.466" v="24" actId="1076"/>
          <ac:picMkLst>
            <pc:docMk/>
            <pc:sldMk cId="3333154786" sldId="268"/>
            <ac:picMk id="10" creationId="{781D8F3D-F6CE-DC88-8EF9-E6BAC9EC85A5}"/>
          </ac:picMkLst>
        </pc:picChg>
        <pc:picChg chg="add mod">
          <ac:chgData name="김서원" userId="S::2360340047@office.kopo.ac.kr::7f7ae886-67f9-47fa-9201-7fde6b0d6b47" providerId="AD" clId="Web-{910DD08B-9D6B-E773-1F22-ACB0F045B677}" dt="2023-05-30T11:32:40.232" v="60" actId="1076"/>
          <ac:picMkLst>
            <pc:docMk/>
            <pc:sldMk cId="3333154786" sldId="268"/>
            <ac:picMk id="12" creationId="{F64D0099-73BD-DB53-B06F-CE746E43C79A}"/>
          </ac:picMkLst>
        </pc:picChg>
        <pc:picChg chg="add mod">
          <ac:chgData name="김서원" userId="S::2360340047@office.kopo.ac.kr::7f7ae886-67f9-47fa-9201-7fde6b0d6b47" providerId="AD" clId="Web-{910DD08B-9D6B-E773-1F22-ACB0F045B677}" dt="2023-05-30T11:30:21.300" v="38" actId="1076"/>
          <ac:picMkLst>
            <pc:docMk/>
            <pc:sldMk cId="3333154786" sldId="268"/>
            <ac:picMk id="14" creationId="{C7BCA441-1AF1-C6ED-8646-E3694B131774}"/>
          </ac:picMkLst>
        </pc:picChg>
      </pc:sldChg>
      <pc:sldChg chg="addSp delSp modSp">
        <pc:chgData name="김서원" userId="S::2360340047@office.kopo.ac.kr::7f7ae886-67f9-47fa-9201-7fde6b0d6b47" providerId="AD" clId="Web-{910DD08B-9D6B-E773-1F22-ACB0F045B677}" dt="2023-05-30T11:35:12.781" v="99"/>
        <pc:sldMkLst>
          <pc:docMk/>
          <pc:sldMk cId="3275502106" sldId="269"/>
        </pc:sldMkLst>
        <pc:spChg chg="del">
          <ac:chgData name="김서원" userId="S::2360340047@office.kopo.ac.kr::7f7ae886-67f9-47fa-9201-7fde6b0d6b47" providerId="AD" clId="Web-{910DD08B-9D6B-E773-1F22-ACB0F045B677}" dt="2023-05-30T11:33:08.397" v="66"/>
          <ac:spMkLst>
            <pc:docMk/>
            <pc:sldMk cId="3275502106" sldId="269"/>
            <ac:spMk id="2" creationId="{00000000-0000-0000-0000-000000000000}"/>
          </ac:spMkLst>
        </pc:spChg>
        <pc:spChg chg="del mod">
          <ac:chgData name="김서원" userId="S::2360340047@office.kopo.ac.kr::7f7ae886-67f9-47fa-9201-7fde6b0d6b47" providerId="AD" clId="Web-{910DD08B-9D6B-E773-1F22-ACB0F045B677}" dt="2023-05-30T11:33:14.006" v="68"/>
          <ac:spMkLst>
            <pc:docMk/>
            <pc:sldMk cId="3275502106" sldId="269"/>
            <ac:spMk id="3" creationId="{00000000-0000-0000-0000-000000000000}"/>
          </ac:spMkLst>
        </pc:spChg>
        <pc:spChg chg="del">
          <ac:chgData name="김서원" userId="S::2360340047@office.kopo.ac.kr::7f7ae886-67f9-47fa-9201-7fde6b0d6b47" providerId="AD" clId="Web-{910DD08B-9D6B-E773-1F22-ACB0F045B677}" dt="2023-05-30T11:33:04.396" v="64"/>
          <ac:spMkLst>
            <pc:docMk/>
            <pc:sldMk cId="3275502106" sldId="269"/>
            <ac:spMk id="9" creationId="{00000000-0000-0000-0000-000000000000}"/>
          </ac:spMkLst>
        </pc:spChg>
        <pc:spChg chg="add del">
          <ac:chgData name="김서원" userId="S::2360340047@office.kopo.ac.kr::7f7ae886-67f9-47fa-9201-7fde6b0d6b47" providerId="AD" clId="Web-{910DD08B-9D6B-E773-1F22-ACB0F045B677}" dt="2023-05-30T11:33:53.462" v="78"/>
          <ac:spMkLst>
            <pc:docMk/>
            <pc:sldMk cId="3275502106" sldId="269"/>
            <ac:spMk id="13" creationId="{00000000-0000-0000-0000-000000000000}"/>
          </ac:spMkLst>
        </pc:spChg>
        <pc:grpChg chg="del">
          <ac:chgData name="김서원" userId="S::2360340047@office.kopo.ac.kr::7f7ae886-67f9-47fa-9201-7fde6b0d6b47" providerId="AD" clId="Web-{910DD08B-9D6B-E773-1F22-ACB0F045B677}" dt="2023-05-30T11:33:08.381" v="65"/>
          <ac:grpSpMkLst>
            <pc:docMk/>
            <pc:sldMk cId="3275502106" sldId="269"/>
            <ac:grpSpMk id="1002" creationId="{00000000-0000-0000-0000-000000000000}"/>
          </ac:grpSpMkLst>
        </pc:grpChg>
        <pc:graphicFrameChg chg="add del mod modGraphic">
          <ac:chgData name="김서원" userId="S::2360340047@office.kopo.ac.kr::7f7ae886-67f9-47fa-9201-7fde6b0d6b47" providerId="AD" clId="Web-{910DD08B-9D6B-E773-1F22-ACB0F045B677}" dt="2023-05-30T11:33:42.571" v="73"/>
          <ac:graphicFrameMkLst>
            <pc:docMk/>
            <pc:sldMk cId="3275502106" sldId="269"/>
            <ac:graphicFrameMk id="8" creationId="{3C109A78-AA73-B191-4322-FE7C5EEDA1BB}"/>
          </ac:graphicFrameMkLst>
        </pc:graphicFrameChg>
        <pc:graphicFrameChg chg="add del mod">
          <ac:chgData name="김서원" userId="S::2360340047@office.kopo.ac.kr::7f7ae886-67f9-47fa-9201-7fde6b0d6b47" providerId="AD" clId="Web-{910DD08B-9D6B-E773-1F22-ACB0F045B677}" dt="2023-05-30T11:33:46.509" v="76"/>
          <ac:graphicFrameMkLst>
            <pc:docMk/>
            <pc:sldMk cId="3275502106" sldId="269"/>
            <ac:graphicFrameMk id="12" creationId="{3E3DF3DF-D1E5-876F-B065-AA2FC95A01B7}"/>
          </ac:graphicFrameMkLst>
        </pc:graphicFrameChg>
        <pc:graphicFrameChg chg="add mod modGraphic">
          <ac:chgData name="김서원" userId="S::2360340047@office.kopo.ac.kr::7f7ae886-67f9-47fa-9201-7fde6b0d6b47" providerId="AD" clId="Web-{910DD08B-9D6B-E773-1F22-ACB0F045B677}" dt="2023-05-30T11:35:12.781" v="99"/>
          <ac:graphicFrameMkLst>
            <pc:docMk/>
            <pc:sldMk cId="3275502106" sldId="269"/>
            <ac:graphicFrameMk id="15" creationId="{6D999368-86BD-75AD-3D53-5A6CBB9553A3}"/>
          </ac:graphicFrameMkLst>
        </pc:graphicFrameChg>
        <pc:picChg chg="add mod">
          <ac:chgData name="김서원" userId="S::2360340047@office.kopo.ac.kr::7f7ae886-67f9-47fa-9201-7fde6b0d6b47" providerId="AD" clId="Web-{910DD08B-9D6B-E773-1F22-ACB0F045B677}" dt="2023-05-30T11:34:32.731" v="97" actId="1076"/>
          <ac:picMkLst>
            <pc:docMk/>
            <pc:sldMk cId="3275502106" sldId="269"/>
            <ac:picMk id="16" creationId="{ECCCC7F2-D58F-A9B6-0A8B-7D28746B6A33}"/>
          </ac:picMkLst>
        </pc:picChg>
      </pc:sldChg>
    </pc:docChg>
  </pc:docChgLst>
  <pc:docChgLst>
    <pc:chgData name="정택준" userId="464ae3b5-f3e3-47de-8f59-229642fe4add" providerId="ADAL" clId="{0BC2BB0A-C602-40F8-9E09-D32F513D83BB}"/>
    <pc:docChg chg="modSld">
      <pc:chgData name="정택준" userId="464ae3b5-f3e3-47de-8f59-229642fe4add" providerId="ADAL" clId="{0BC2BB0A-C602-40F8-9E09-D32F513D83BB}" dt="2023-06-13T03:37:45.290" v="22" actId="20577"/>
      <pc:docMkLst>
        <pc:docMk/>
      </pc:docMkLst>
      <pc:sldChg chg="modSp mod">
        <pc:chgData name="정택준" userId="464ae3b5-f3e3-47de-8f59-229642fe4add" providerId="ADAL" clId="{0BC2BB0A-C602-40F8-9E09-D32F513D83BB}" dt="2023-06-13T03:36:57.767" v="21" actId="20577"/>
        <pc:sldMkLst>
          <pc:docMk/>
          <pc:sldMk cId="2018287891" sldId="272"/>
        </pc:sldMkLst>
        <pc:spChg chg="mod">
          <ac:chgData name="정택준" userId="464ae3b5-f3e3-47de-8f59-229642fe4add" providerId="ADAL" clId="{0BC2BB0A-C602-40F8-9E09-D32F513D83BB}" dt="2023-06-13T03:36:57.767" v="21" actId="20577"/>
          <ac:spMkLst>
            <pc:docMk/>
            <pc:sldMk cId="2018287891" sldId="272"/>
            <ac:spMk id="18" creationId="{00000000-0000-0000-0000-000000000000}"/>
          </ac:spMkLst>
        </pc:spChg>
      </pc:sldChg>
      <pc:sldChg chg="modSp mod">
        <pc:chgData name="정택준" userId="464ae3b5-f3e3-47de-8f59-229642fe4add" providerId="ADAL" clId="{0BC2BB0A-C602-40F8-9E09-D32F513D83BB}" dt="2023-06-13T03:37:45.290" v="22" actId="20577"/>
        <pc:sldMkLst>
          <pc:docMk/>
          <pc:sldMk cId="1410781355" sldId="273"/>
        </pc:sldMkLst>
        <pc:spChg chg="mod">
          <ac:chgData name="정택준" userId="464ae3b5-f3e3-47de-8f59-229642fe4add" providerId="ADAL" clId="{0BC2BB0A-C602-40F8-9E09-D32F513D83BB}" dt="2023-06-13T03:37:45.290" v="22" actId="20577"/>
          <ac:spMkLst>
            <pc:docMk/>
            <pc:sldMk cId="1410781355" sldId="273"/>
            <ac:spMk id="11" creationId="{E535B2C6-1C7E-AE57-B655-20BEF7E439C7}"/>
          </ac:spMkLst>
        </pc:spChg>
      </pc:sldChg>
    </pc:docChg>
  </pc:docChgLst>
  <pc:docChgLst>
    <pc:chgData name="정택준" userId="S::2360340063@office.kopo.ac.kr::464ae3b5-f3e3-47de-8f59-229642fe4add" providerId="AD" clId="Web-{A06FA9CC-30BA-58BC-FE08-4DFD5F6E660D}"/>
    <pc:docChg chg="modSld">
      <pc:chgData name="정택준" userId="S::2360340063@office.kopo.ac.kr::464ae3b5-f3e3-47de-8f59-229642fe4add" providerId="AD" clId="Web-{A06FA9CC-30BA-58BC-FE08-4DFD5F6E660D}" dt="2023-05-25T05:06:56.758" v="9" actId="20577"/>
      <pc:docMkLst>
        <pc:docMk/>
      </pc:docMkLst>
      <pc:sldChg chg="modSp">
        <pc:chgData name="정택준" userId="S::2360340063@office.kopo.ac.kr::464ae3b5-f3e3-47de-8f59-229642fe4add" providerId="AD" clId="Web-{A06FA9CC-30BA-58BC-FE08-4DFD5F6E660D}" dt="2023-05-25T05:06:56.758" v="9" actId="20577"/>
        <pc:sldMkLst>
          <pc:docMk/>
          <pc:sldMk cId="0" sldId="262"/>
        </pc:sldMkLst>
        <pc:spChg chg="mod">
          <ac:chgData name="정택준" userId="S::2360340063@office.kopo.ac.kr::464ae3b5-f3e3-47de-8f59-229642fe4add" providerId="AD" clId="Web-{A06FA9CC-30BA-58BC-FE08-4DFD5F6E660D}" dt="2023-05-25T05:06:56.758" v="9" actId="20577"/>
          <ac:spMkLst>
            <pc:docMk/>
            <pc:sldMk cId="0" sldId="262"/>
            <ac:spMk id="18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15.365" v="6" actId="20577"/>
        <pc:sldMkLst>
          <pc:docMk/>
          <pc:sldMk cId="0" sldId="263"/>
        </pc:sldMkLst>
        <pc:spChg chg="mod">
          <ac:chgData name="정택준" userId="S::2360340063@office.kopo.ac.kr::464ae3b5-f3e3-47de-8f59-229642fe4add" providerId="AD" clId="Web-{A06FA9CC-30BA-58BC-FE08-4DFD5F6E660D}" dt="2023-05-25T05:05:15.365" v="6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04.771" v="1" actId="20577"/>
        <pc:sldMkLst>
          <pc:docMk/>
          <pc:sldMk cId="0" sldId="264"/>
        </pc:sldMkLst>
        <pc:spChg chg="mod">
          <ac:chgData name="정택준" userId="S::2360340063@office.kopo.ac.kr::464ae3b5-f3e3-47de-8f59-229642fe4add" providerId="AD" clId="Web-{A06FA9CC-30BA-58BC-FE08-4DFD5F6E660D}" dt="2023-05-25T05:05:04.771" v="1" actId="20577"/>
          <ac:spMkLst>
            <pc:docMk/>
            <pc:sldMk cId="0" sldId="264"/>
            <ac:spMk id="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12.880" v="5" actId="20577"/>
        <pc:sldMkLst>
          <pc:docMk/>
          <pc:sldMk cId="3333154786" sldId="268"/>
        </pc:sldMkLst>
        <pc:spChg chg="mod">
          <ac:chgData name="정택준" userId="S::2360340063@office.kopo.ac.kr::464ae3b5-f3e3-47de-8f59-229642fe4add" providerId="AD" clId="Web-{A06FA9CC-30BA-58BC-FE08-4DFD5F6E660D}" dt="2023-05-25T05:05:12.880" v="5" actId="20577"/>
          <ac:spMkLst>
            <pc:docMk/>
            <pc:sldMk cId="3333154786" sldId="268"/>
            <ac:spMk id="4" creationId="{00000000-0000-0000-0000-000000000000}"/>
          </ac:spMkLst>
        </pc:spChg>
      </pc:sldChg>
      <pc:sldChg chg="modSp">
        <pc:chgData name="정택준" userId="S::2360340063@office.kopo.ac.kr::464ae3b5-f3e3-47de-8f59-229642fe4add" providerId="AD" clId="Web-{A06FA9CC-30BA-58BC-FE08-4DFD5F6E660D}" dt="2023-05-25T05:05:09.286" v="3" actId="20577"/>
        <pc:sldMkLst>
          <pc:docMk/>
          <pc:sldMk cId="3275502106" sldId="269"/>
        </pc:sldMkLst>
        <pc:spChg chg="mod">
          <ac:chgData name="정택준" userId="S::2360340063@office.kopo.ac.kr::464ae3b5-f3e3-47de-8f59-229642fe4add" providerId="AD" clId="Web-{A06FA9CC-30BA-58BC-FE08-4DFD5F6E660D}" dt="2023-05-25T05:05:09.286" v="3" actId="20577"/>
          <ac:spMkLst>
            <pc:docMk/>
            <pc:sldMk cId="3275502106" sldId="269"/>
            <ac:spMk id="4" creationId="{00000000-0000-0000-0000-000000000000}"/>
          </ac:spMkLst>
        </pc:spChg>
      </pc:sldChg>
    </pc:docChg>
  </pc:docChgLst>
  <pc:docChgLst>
    <pc:chgData name="김용섭" userId="S::2360340048@office.kopo.ac.kr::93d5c74f-81a3-46e9-a989-75f2a137f1d7" providerId="AD" clId="Web-{7C1510D1-6D7D-A56D-0B27-2172CF779700}"/>
    <pc:docChg chg="modSld">
      <pc:chgData name="김용섭" userId="S::2360340048@office.kopo.ac.kr::93d5c74f-81a3-46e9-a989-75f2a137f1d7" providerId="AD" clId="Web-{7C1510D1-6D7D-A56D-0B27-2172CF779700}" dt="2023-06-12T01:49:20.248" v="7" actId="1076"/>
      <pc:docMkLst>
        <pc:docMk/>
      </pc:docMkLst>
      <pc:sldChg chg="delSp modSp">
        <pc:chgData name="김용섭" userId="S::2360340048@office.kopo.ac.kr::93d5c74f-81a3-46e9-a989-75f2a137f1d7" providerId="AD" clId="Web-{7C1510D1-6D7D-A56D-0B27-2172CF779700}" dt="2023-06-12T01:49:20.248" v="7" actId="1076"/>
        <pc:sldMkLst>
          <pc:docMk/>
          <pc:sldMk cId="0" sldId="264"/>
        </pc:sldMkLst>
        <pc:spChg chg="del">
          <ac:chgData name="김용섭" userId="S::2360340048@office.kopo.ac.kr::93d5c74f-81a3-46e9-a989-75f2a137f1d7" providerId="AD" clId="Web-{7C1510D1-6D7D-A56D-0B27-2172CF779700}" dt="2023-06-12T01:48:55.654" v="0"/>
          <ac:spMkLst>
            <pc:docMk/>
            <pc:sldMk cId="0" sldId="264"/>
            <ac:spMk id="9" creationId="{00000000-0000-0000-0000-000000000000}"/>
          </ac:spMkLst>
        </pc:spChg>
        <pc:grpChg chg="mod">
          <ac:chgData name="김용섭" userId="S::2360340048@office.kopo.ac.kr::93d5c74f-81a3-46e9-a989-75f2a137f1d7" providerId="AD" clId="Web-{7C1510D1-6D7D-A56D-0B27-2172CF779700}" dt="2023-06-12T01:49:20.248" v="7" actId="1076"/>
          <ac:grpSpMkLst>
            <pc:docMk/>
            <pc:sldMk cId="0" sldId="264"/>
            <ac:grpSpMk id="1001" creationId="{00000000-0000-0000-0000-000000000000}"/>
          </ac:grpSpMkLst>
        </pc:grpChg>
        <pc:grpChg chg="del">
          <ac:chgData name="김용섭" userId="S::2360340048@office.kopo.ac.kr::93d5c74f-81a3-46e9-a989-75f2a137f1d7" providerId="AD" clId="Web-{7C1510D1-6D7D-A56D-0B27-2172CF779700}" dt="2023-06-12T01:48:56.232" v="1"/>
          <ac:grpSpMkLst>
            <pc:docMk/>
            <pc:sldMk cId="0" sldId="264"/>
            <ac:grpSpMk id="1002" creationId="{00000000-0000-0000-0000-000000000000}"/>
          </ac:grpSpMkLst>
        </pc:grpChg>
        <pc:graphicFrameChg chg="mod modGraphic">
          <ac:chgData name="김용섭" userId="S::2360340048@office.kopo.ac.kr::93d5c74f-81a3-46e9-a989-75f2a137f1d7" providerId="AD" clId="Web-{7C1510D1-6D7D-A56D-0B27-2172CF779700}" dt="2023-06-12T01:49:03.701" v="3"/>
          <ac:graphicFrameMkLst>
            <pc:docMk/>
            <pc:sldMk cId="0" sldId="264"/>
            <ac:graphicFrameMk id="6" creationId="{4B7EE921-221C-281E-51FC-EB7890FA53F4}"/>
          </ac:graphicFrameMkLst>
        </pc:graphicFrameChg>
        <pc:picChg chg="mod">
          <ac:chgData name="김용섭" userId="S::2360340048@office.kopo.ac.kr::93d5c74f-81a3-46e9-a989-75f2a137f1d7" providerId="AD" clId="Web-{7C1510D1-6D7D-A56D-0B27-2172CF779700}" dt="2023-06-12T01:49:07.670" v="4" actId="1076"/>
          <ac:picMkLst>
            <pc:docMk/>
            <pc:sldMk cId="0" sldId="264"/>
            <ac:picMk id="1025" creationId="{AF05D4A8-5184-00C5-FCFA-C1514F4397CE}"/>
          </ac:picMkLst>
        </pc:picChg>
        <pc:picChg chg="mod">
          <ac:chgData name="김용섭" userId="S::2360340048@office.kopo.ac.kr::93d5c74f-81a3-46e9-a989-75f2a137f1d7" providerId="AD" clId="Web-{7C1510D1-6D7D-A56D-0B27-2172CF779700}" dt="2023-06-12T01:49:16.779" v="5" actId="1076"/>
          <ac:picMkLst>
            <pc:docMk/>
            <pc:sldMk cId="0" sldId="264"/>
            <ac:picMk id="1026" creationId="{DC2ECA4A-9499-AA91-7F74-2B3C49B62CD7}"/>
          </ac:picMkLst>
        </pc:picChg>
        <pc:picChg chg="mod">
          <ac:chgData name="김용섭" userId="S::2360340048@office.kopo.ac.kr::93d5c74f-81a3-46e9-a989-75f2a137f1d7" providerId="AD" clId="Web-{7C1510D1-6D7D-A56D-0B27-2172CF779700}" dt="2023-06-12T01:49:18.342" v="6" actId="1076"/>
          <ac:picMkLst>
            <pc:docMk/>
            <pc:sldMk cId="0" sldId="264"/>
            <ac:picMk id="1027" creationId="{0EAAD420-3767-5DFA-52D8-C878D23C271F}"/>
          </ac:picMkLst>
        </pc:picChg>
      </pc:sldChg>
    </pc:docChg>
  </pc:docChgLst>
  <pc:docChgLst>
    <pc:chgData name="김용섭" userId="S::2360340048@office.kopo.ac.kr::93d5c74f-81a3-46e9-a989-75f2a137f1d7" providerId="AD" clId="Web-{1D83D3E3-B282-696C-C7D7-EF188F4253AA}"/>
    <pc:docChg chg="modSld">
      <pc:chgData name="김용섭" userId="S::2360340048@office.kopo.ac.kr::93d5c74f-81a3-46e9-a989-75f2a137f1d7" providerId="AD" clId="Web-{1D83D3E3-B282-696C-C7D7-EF188F4253AA}" dt="2023-05-31T04:14:51.706" v="24" actId="1076"/>
      <pc:docMkLst>
        <pc:docMk/>
      </pc:docMkLst>
      <pc:sldChg chg="modSp">
        <pc:chgData name="김용섭" userId="S::2360340048@office.kopo.ac.kr::93d5c74f-81a3-46e9-a989-75f2a137f1d7" providerId="AD" clId="Web-{1D83D3E3-B282-696C-C7D7-EF188F4253AA}" dt="2023-05-31T03:38:17.448" v="3" actId="20577"/>
        <pc:sldMkLst>
          <pc:docMk/>
          <pc:sldMk cId="0" sldId="262"/>
        </pc:sldMkLst>
        <pc:spChg chg="mod">
          <ac:chgData name="김용섭" userId="S::2360340048@office.kopo.ac.kr::93d5c74f-81a3-46e9-a989-75f2a137f1d7" providerId="AD" clId="Web-{1D83D3E3-B282-696C-C7D7-EF188F4253AA}" dt="2023-05-31T03:38:17.448" v="3" actId="20577"/>
          <ac:spMkLst>
            <pc:docMk/>
            <pc:sldMk cId="0" sldId="262"/>
            <ac:spMk id="11" creationId="{00000000-0000-0000-0000-000000000000}"/>
          </ac:spMkLst>
        </pc:spChg>
      </pc:sldChg>
      <pc:sldChg chg="addSp delSp modSp">
        <pc:chgData name="김용섭" userId="S::2360340048@office.kopo.ac.kr::93d5c74f-81a3-46e9-a989-75f2a137f1d7" providerId="AD" clId="Web-{1D83D3E3-B282-696C-C7D7-EF188F4253AA}" dt="2023-05-31T04:14:01.531" v="18" actId="1076"/>
        <pc:sldMkLst>
          <pc:docMk/>
          <pc:sldMk cId="0" sldId="263"/>
        </pc:sldMkLst>
        <pc:spChg chg="del">
          <ac:chgData name="김용섭" userId="S::2360340048@office.kopo.ac.kr::93d5c74f-81a3-46e9-a989-75f2a137f1d7" providerId="AD" clId="Web-{1D83D3E3-B282-696C-C7D7-EF188F4253AA}" dt="2023-05-31T04:13:39.795" v="4"/>
          <ac:spMkLst>
            <pc:docMk/>
            <pc:sldMk cId="0" sldId="263"/>
            <ac:spMk id="2" creationId="{00000000-0000-0000-0000-000000000000}"/>
          </ac:spMkLst>
        </pc:spChg>
        <pc:spChg chg="del">
          <ac:chgData name="김용섭" userId="S::2360340048@office.kopo.ac.kr::93d5c74f-81a3-46e9-a989-75f2a137f1d7" providerId="AD" clId="Web-{1D83D3E3-B282-696C-C7D7-EF188F4253AA}" dt="2023-05-31T04:13:40.373" v="5"/>
          <ac:spMkLst>
            <pc:docMk/>
            <pc:sldMk cId="0" sldId="263"/>
            <ac:spMk id="3" creationId="{00000000-0000-0000-0000-000000000000}"/>
          </ac:spMkLst>
        </pc:spChg>
        <pc:spChg chg="del">
          <ac:chgData name="김용섭" userId="S::2360340048@office.kopo.ac.kr::93d5c74f-81a3-46e9-a989-75f2a137f1d7" providerId="AD" clId="Web-{1D83D3E3-B282-696C-C7D7-EF188F4253AA}" dt="2023-05-31T04:13:46.795" v="7"/>
          <ac:spMkLst>
            <pc:docMk/>
            <pc:sldMk cId="0" sldId="263"/>
            <ac:spMk id="9" creationId="{00000000-0000-0000-0000-000000000000}"/>
          </ac:spMkLst>
        </pc:spChg>
        <pc:spChg chg="del">
          <ac:chgData name="김용섭" userId="S::2360340048@office.kopo.ac.kr::93d5c74f-81a3-46e9-a989-75f2a137f1d7" providerId="AD" clId="Web-{1D83D3E3-B282-696C-C7D7-EF188F4253AA}" dt="2023-05-31T04:13:41.233" v="6"/>
          <ac:spMkLst>
            <pc:docMk/>
            <pc:sldMk cId="0" sldId="263"/>
            <ac:spMk id="13" creationId="{00000000-0000-0000-0000-000000000000}"/>
          </ac:spMkLst>
        </pc:spChg>
        <pc:grpChg chg="del">
          <ac:chgData name="김용섭" userId="S::2360340048@office.kopo.ac.kr::93d5c74f-81a3-46e9-a989-75f2a137f1d7" providerId="AD" clId="Web-{1D83D3E3-B282-696C-C7D7-EF188F4253AA}" dt="2023-05-31T04:13:47.233" v="8"/>
          <ac:grpSpMkLst>
            <pc:docMk/>
            <pc:sldMk cId="0" sldId="263"/>
            <ac:grpSpMk id="1002" creationId="{00000000-0000-0000-0000-000000000000}"/>
          </ac:grpSpMkLst>
        </pc:grpChg>
        <pc:picChg chg="add mod">
          <ac:chgData name="김용섭" userId="S::2360340048@office.kopo.ac.kr::93d5c74f-81a3-46e9-a989-75f2a137f1d7" providerId="AD" clId="Web-{1D83D3E3-B282-696C-C7D7-EF188F4253AA}" dt="2023-05-31T04:14:01.531" v="18" actId="1076"/>
          <ac:picMkLst>
            <pc:docMk/>
            <pc:sldMk cId="0" sldId="263"/>
            <ac:picMk id="6" creationId="{B99B0A80-CDDA-A36A-E4E6-1F8D8E6D19F4}"/>
          </ac:picMkLst>
        </pc:picChg>
      </pc:sldChg>
      <pc:sldChg chg="modSp">
        <pc:chgData name="김용섭" userId="S::2360340048@office.kopo.ac.kr::93d5c74f-81a3-46e9-a989-75f2a137f1d7" providerId="AD" clId="Web-{1D83D3E3-B282-696C-C7D7-EF188F4253AA}" dt="2023-05-31T04:14:11.625" v="20"/>
        <pc:sldMkLst>
          <pc:docMk/>
          <pc:sldMk cId="3333154786" sldId="268"/>
        </pc:sldMkLst>
        <pc:graphicFrameChg chg="modGraphic">
          <ac:chgData name="김용섭" userId="S::2360340048@office.kopo.ac.kr::93d5c74f-81a3-46e9-a989-75f2a137f1d7" providerId="AD" clId="Web-{1D83D3E3-B282-696C-C7D7-EF188F4253AA}" dt="2023-05-31T04:14:11.625" v="20"/>
          <ac:graphicFrameMkLst>
            <pc:docMk/>
            <pc:sldMk cId="3333154786" sldId="268"/>
            <ac:graphicFrameMk id="8" creationId="{F8C65832-C0F9-873C-C638-6C5A80AA5200}"/>
          </ac:graphicFrameMkLst>
        </pc:graphicFrameChg>
      </pc:sldChg>
      <pc:sldChg chg="modSp">
        <pc:chgData name="김용섭" userId="S::2360340048@office.kopo.ac.kr::93d5c74f-81a3-46e9-a989-75f2a137f1d7" providerId="AD" clId="Web-{1D83D3E3-B282-696C-C7D7-EF188F4253AA}" dt="2023-05-31T04:14:51.706" v="24" actId="1076"/>
        <pc:sldMkLst>
          <pc:docMk/>
          <pc:sldMk cId="3275502106" sldId="269"/>
        </pc:sldMkLst>
        <pc:graphicFrameChg chg="mod modGraphic">
          <ac:chgData name="김용섭" userId="S::2360340048@office.kopo.ac.kr::93d5c74f-81a3-46e9-a989-75f2a137f1d7" providerId="AD" clId="Web-{1D83D3E3-B282-696C-C7D7-EF188F4253AA}" dt="2023-05-31T04:14:48.940" v="23" actId="1076"/>
          <ac:graphicFrameMkLst>
            <pc:docMk/>
            <pc:sldMk cId="3275502106" sldId="269"/>
            <ac:graphicFrameMk id="15" creationId="{6D999368-86BD-75AD-3D53-5A6CBB9553A3}"/>
          </ac:graphicFrameMkLst>
        </pc:graphicFrameChg>
        <pc:picChg chg="mod">
          <ac:chgData name="김용섭" userId="S::2360340048@office.kopo.ac.kr::93d5c74f-81a3-46e9-a989-75f2a137f1d7" providerId="AD" clId="Web-{1D83D3E3-B282-696C-C7D7-EF188F4253AA}" dt="2023-05-31T04:14:51.706" v="24" actId="1076"/>
          <ac:picMkLst>
            <pc:docMk/>
            <pc:sldMk cId="3275502106" sldId="269"/>
            <ac:picMk id="16" creationId="{ECCCC7F2-D58F-A9B6-0A8B-7D28746B6A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487" y="2972588"/>
            <a:ext cx="14647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Zwift</a:t>
            </a:r>
            <a:r>
              <a:rPr lang="ko-KR" altLang="en-US" sz="9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960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캣닝머신</a:t>
            </a:r>
            <a:endParaRPr lang="en-US" sz="96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487" y="4580264"/>
            <a:ext cx="1404417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800" kern="0" spc="-400" err="1">
                <a:solidFill>
                  <a:srgbClr val="FFEF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Jalnan OTF" pitchFamily="34" charset="0"/>
              </a:rPr>
              <a:t>한이음</a:t>
            </a:r>
            <a:r>
              <a:rPr lang="en-US" altLang="ko-KR" sz="8800" kern="0" spc="-400">
                <a:solidFill>
                  <a:srgbClr val="FFEF83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Jalnan OTF" pitchFamily="34" charset="0"/>
              </a:rPr>
              <a:t>ICT</a:t>
            </a:r>
            <a:endParaRPr lang="en-US" sz="8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5308" y="8325721"/>
            <a:ext cx="49220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kern="0" spc="-100">
                <a:solidFill>
                  <a:srgbClr val="FFFFFF"/>
                </a:solidFill>
                <a:latin typeface="S-Core Dream 3 Light"/>
              </a:rPr>
              <a:t>2023.6.20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8416272" y="8695968"/>
            <a:ext cx="86810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kern="0" spc="-1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김서원</a:t>
            </a:r>
            <a:r>
              <a:rPr lang="en-US" sz="2400" kern="0" spc="-1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 </a:t>
            </a:r>
            <a:r>
              <a:rPr lang="ko-KR" alt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5 Medium" pitchFamily="34" charset="0"/>
              </a:rPr>
              <a:t>김종현</a:t>
            </a:r>
            <a:r>
              <a:rPr 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   </a:t>
            </a:r>
            <a:r>
              <a:rPr lang="ko-KR" alt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김용섭</a:t>
            </a:r>
            <a:r>
              <a:rPr lang="en-US" sz="2400" kern="0" spc="-10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    </a:t>
            </a:r>
            <a:r>
              <a:rPr lang="ko-KR" altLang="en-US" sz="2400" kern="0" spc="-100" err="1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정택준</a:t>
            </a:r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9866077" y="2443174"/>
            <a:ext cx="720176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800" kern="0" spc="-10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폴리텍</a:t>
            </a:r>
            <a:endParaRPr lang="en-US" altLang="ko-KR" sz="2400" kern="0" spc="-100">
              <a:solidFill>
                <a:srgbClr val="FFFFFF"/>
              </a:solidFill>
              <a:latin typeface="S-Core Dream 5 Medium" pitchFamily="34" charset="0"/>
              <a:cs typeface="S-Core Dream 3 Light" pitchFamily="34" charset="0"/>
            </a:endParaRPr>
          </a:p>
          <a:p>
            <a:pPr algn="r"/>
            <a:r>
              <a:rPr lang="ko-KR" altLang="en-US" sz="2400" kern="0" spc="-100">
                <a:solidFill>
                  <a:srgbClr val="FFFFFF"/>
                </a:solidFill>
                <a:latin typeface="S-Core Dream 5 Medium" pitchFamily="34" charset="0"/>
              </a:rPr>
              <a:t>광명융합교육기술원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857" y="712633"/>
            <a:ext cx="31428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kern="0" spc="-100" err="1">
                <a:solidFill>
                  <a:srgbClr val="FFC000"/>
                </a:solidFill>
                <a:latin typeface="Jalnan OTF"/>
                <a:cs typeface="Calibri"/>
              </a:rPr>
              <a:t>진행사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200948" y="838480"/>
            <a:ext cx="13300544" cy="98497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5440" y="1454674"/>
            <a:ext cx="65585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모델링 </a:t>
            </a:r>
            <a:endParaRPr lang="en-US" sz="3200">
              <a:latin typeface="Jalnan OTF"/>
              <a:cs typeface="Calibri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19200" y="2186615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936706" y="7837263"/>
            <a:ext cx="648958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lvl="6"/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Jalnan OTF" pitchFamily="34" charset="0"/>
              </a:rPr>
              <a:t>원</a:t>
            </a:r>
            <a:endParaRPr lang="ko-KR">
              <a:cs typeface="Calibri"/>
            </a:endParaRPr>
          </a:p>
          <a:p>
            <a:r>
              <a:rPr lang="ko-KR" altLang="en-US" sz="2400" kern="0" spc="-100">
                <a:solidFill>
                  <a:srgbClr val="565959"/>
                </a:solidFill>
                <a:latin typeface="S-Core Dream 4 Regular"/>
              </a:rPr>
              <a:t>전에 설계하였던 반 타원형 </a:t>
            </a:r>
            <a:r>
              <a:rPr lang="ko-KR" altLang="en-US" sz="2400" kern="0" spc="-100" err="1">
                <a:solidFill>
                  <a:srgbClr val="565959"/>
                </a:solidFill>
                <a:latin typeface="S-Core Dream 4 Regular"/>
              </a:rPr>
              <a:t>캣휠에서</a:t>
            </a:r>
            <a:r>
              <a:rPr lang="ko-KR" altLang="en-US" sz="2400" kern="0" spc="-100">
                <a:solidFill>
                  <a:srgbClr val="565959"/>
                </a:solidFill>
                <a:latin typeface="S-Core Dream 4 Regular"/>
              </a:rPr>
              <a:t> 시중에 있는 원형 </a:t>
            </a:r>
            <a:r>
              <a:rPr lang="ko-KR" altLang="en-US" sz="2400" kern="0" spc="-100" err="1">
                <a:solidFill>
                  <a:srgbClr val="565959"/>
                </a:solidFill>
                <a:latin typeface="S-Core Dream 4 Regular"/>
              </a:rPr>
              <a:t>캣휠로</a:t>
            </a:r>
            <a:r>
              <a:rPr lang="ko-KR" altLang="en-US" sz="2400" kern="0" spc="-100">
                <a:solidFill>
                  <a:srgbClr val="565959"/>
                </a:solidFill>
                <a:latin typeface="S-Core Dream 4 Regular"/>
              </a:rPr>
              <a:t> 다시 수정 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79856" y="3552240"/>
            <a:ext cx="4078135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3200" kern="0" spc="-200">
                <a:solidFill>
                  <a:srgbClr val="2D55C9"/>
                </a:solidFill>
                <a:latin typeface="Jalnan OTF"/>
                <a:cs typeface="S-Core Dream 4 Regular" pitchFamily="34" charset="0"/>
              </a:rPr>
              <a:t>주요 기능 </a:t>
            </a:r>
          </a:p>
          <a:p>
            <a:endParaRPr lang="ko-KR" altLang="en-US" sz="2400" kern="0" spc="-100">
              <a:solidFill>
                <a:srgbClr val="565959"/>
              </a:solidFill>
              <a:latin typeface="S-Core Dream 4 Regular"/>
              <a:cs typeface="Calibri"/>
            </a:endParaRPr>
          </a:p>
          <a:p>
            <a:pPr marL="457200" indent="-457200">
              <a:buAutoNum type="arabicPeriod"/>
            </a:pPr>
            <a:r>
              <a:rPr lang="ko-KR" altLang="en-US" sz="2400" kern="0" spc="-100" err="1">
                <a:solidFill>
                  <a:srgbClr val="565959"/>
                </a:solidFill>
                <a:latin typeface="S-Core Dream 4 Regular"/>
                <a:cs typeface="Calibri"/>
              </a:rPr>
              <a:t>Zwift</a:t>
            </a:r>
            <a:r>
              <a:rPr lang="ko-KR" altLang="en-US" sz="2400" kern="0" spc="-100">
                <a:solidFill>
                  <a:srgbClr val="565959"/>
                </a:solidFill>
                <a:latin typeface="S-Core Dream 4 Regular"/>
                <a:cs typeface="Calibri"/>
              </a:rPr>
              <a:t> 증강현실 게임을 적용</a:t>
            </a:r>
          </a:p>
          <a:p>
            <a:pPr marL="457200" indent="-457200">
              <a:buAutoNum type="arabicPeriod"/>
            </a:pPr>
            <a:endParaRPr lang="ko-KR" altLang="en-US" sz="2400" kern="0" spc="-100">
              <a:solidFill>
                <a:srgbClr val="565959"/>
              </a:solidFill>
              <a:latin typeface="S-Core Dream 4 Regular"/>
              <a:cs typeface="Calibri"/>
            </a:endParaRPr>
          </a:p>
          <a:p>
            <a:pPr marL="457200" indent="-457200">
              <a:buAutoNum type="arabicPeriod"/>
            </a:pPr>
            <a:r>
              <a:rPr lang="ko-KR" altLang="en-US" sz="2400" kern="0" spc="-100">
                <a:solidFill>
                  <a:srgbClr val="565959"/>
                </a:solidFill>
                <a:latin typeface="S-Core Dream 4 Regular"/>
                <a:cs typeface="Calibri"/>
              </a:rPr>
              <a:t>에너지 </a:t>
            </a:r>
            <a:r>
              <a:rPr lang="ko-KR" altLang="en-US" sz="2400" kern="0" spc="-100" err="1">
                <a:solidFill>
                  <a:srgbClr val="565959"/>
                </a:solidFill>
                <a:latin typeface="S-Core Dream 4 Regular"/>
                <a:cs typeface="Calibri"/>
              </a:rPr>
              <a:t>하베스팅을</a:t>
            </a:r>
            <a:r>
              <a:rPr lang="ko-KR" altLang="en-US" sz="2400" kern="0" spc="-100">
                <a:solidFill>
                  <a:srgbClr val="565959"/>
                </a:solidFill>
                <a:latin typeface="S-Core Dream 4 Regular"/>
                <a:cs typeface="Calibri"/>
              </a:rPr>
              <a:t> 이용한 </a:t>
            </a:r>
            <a:r>
              <a:rPr lang="ko-KR" altLang="en-US" sz="2400" kern="0" spc="-100" err="1">
                <a:solidFill>
                  <a:srgbClr val="565959"/>
                </a:solidFill>
                <a:latin typeface="S-Core Dream 4 Regular"/>
                <a:cs typeface="Calibri"/>
              </a:rPr>
              <a:t>캣휠</a:t>
            </a:r>
            <a:r>
              <a:rPr lang="ko-KR" altLang="en-US" sz="2400" kern="0" spc="-100">
                <a:solidFill>
                  <a:srgbClr val="565959"/>
                </a:solidFill>
                <a:latin typeface="S-Core Dream 4 Regular"/>
                <a:cs typeface="Calibri"/>
              </a:rPr>
              <a:t> 구동 </a:t>
            </a:r>
            <a:endParaRPr lang="ko-KR"/>
          </a:p>
        </p:txBody>
      </p:sp>
      <p:pic>
        <p:nvPicPr>
          <p:cNvPr id="4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DB9A2758-E430-2EFF-D803-8FD1E810D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62" y="1873929"/>
            <a:ext cx="4806175" cy="5284630"/>
          </a:xfrm>
          <a:prstGeom prst="rect">
            <a:avLst/>
          </a:prstGeom>
        </p:spPr>
      </p:pic>
      <p:pic>
        <p:nvPicPr>
          <p:cNvPr id="8" name="그림 9" descr="도표이(가) 표시된 사진&#10;&#10;자동 생성된 설명">
            <a:extLst>
              <a:ext uri="{FF2B5EF4-FFF2-40B4-BE49-F238E27FC236}">
                <a16:creationId xmlns:a16="http://schemas.microsoft.com/office/drawing/2014/main" id="{413C743D-A15B-770B-021D-32A424866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0193" y="1880516"/>
            <a:ext cx="5238284" cy="5299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8427374" y="812474"/>
            <a:ext cx="1110370" cy="336993"/>
            <a:chOff x="8859483" y="1634110"/>
            <a:chExt cx="566749" cy="3369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9483" y="1634110"/>
              <a:ext cx="566749" cy="3369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56826" y="8688902"/>
            <a:ext cx="1251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/>
              <a:t>수정 전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677336" y="2503510"/>
            <a:ext cx="403149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kern="0" spc="-200" err="1">
                <a:solidFill>
                  <a:srgbClr val="492D94"/>
                </a:solidFill>
                <a:latin typeface="Noto Sans CJK KR Bold"/>
              </a:rPr>
              <a:t>Zwift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9D196A52-CE6A-197E-1233-0AA1813A46B2}"/>
              </a:ext>
            </a:extLst>
          </p:cNvPr>
          <p:cNvSpPr txBox="1"/>
          <p:nvPr/>
        </p:nvSpPr>
        <p:spPr>
          <a:xfrm>
            <a:off x="6068889" y="43033"/>
            <a:ext cx="614793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200">
                <a:solidFill>
                  <a:srgbClr val="492D94"/>
                </a:solidFill>
                <a:latin typeface="Noto Sans CJK KR Bold" pitchFamily="34" charset="0"/>
              </a:rPr>
              <a:t>차주  작업</a:t>
            </a:r>
            <a:r>
              <a:rPr lang="en-US" altLang="ko-KR" sz="4400" kern="0" spc="-200">
                <a:solidFill>
                  <a:srgbClr val="492D94"/>
                </a:solidFill>
                <a:latin typeface="Noto Sans CJK KR Bold" pitchFamily="34" charset="0"/>
              </a:rPr>
              <a:t>: </a:t>
            </a:r>
            <a:r>
              <a:rPr lang="ko-KR" altLang="en-US" sz="4400" kern="0" spc="-200">
                <a:solidFill>
                  <a:srgbClr val="492D94"/>
                </a:solidFill>
                <a:latin typeface="Noto Sans CJK KR Bold" pitchFamily="34" charset="0"/>
              </a:rPr>
              <a:t>시제품 제작</a:t>
            </a:r>
            <a:endParaRPr 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0D238-6B99-DBC1-8E0B-AD1F6B05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26" y="1401260"/>
            <a:ext cx="1733792" cy="72876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A21038-4D51-2A82-0EF0-1D874F16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064" y="1401261"/>
            <a:ext cx="2434679" cy="7287642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ED860BAC-1C7E-B1DD-ABA0-53C01AC6653C}"/>
              </a:ext>
            </a:extLst>
          </p:cNvPr>
          <p:cNvSpPr txBox="1"/>
          <p:nvPr/>
        </p:nvSpPr>
        <p:spPr>
          <a:xfrm>
            <a:off x="8517251" y="8756031"/>
            <a:ext cx="1251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/>
              <a:t>수정 후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4DE9319-E2EB-9715-0575-CC5E4434FCC8}"/>
              </a:ext>
            </a:extLst>
          </p:cNvPr>
          <p:cNvSpPr txBox="1"/>
          <p:nvPr/>
        </p:nvSpPr>
        <p:spPr>
          <a:xfrm>
            <a:off x="0" y="9125363"/>
            <a:ext cx="126773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/>
              <a:t>수정 전엔 </a:t>
            </a:r>
            <a:r>
              <a:rPr lang="en-US" altLang="ko-KR" dirty="0"/>
              <a:t>Part</a:t>
            </a:r>
            <a:r>
              <a:rPr lang="ko-KR" altLang="en-US" dirty="0"/>
              <a:t>의 </a:t>
            </a:r>
            <a:r>
              <a:rPr lang="en-US" altLang="ko-KR" dirty="0"/>
              <a:t>Level </a:t>
            </a:r>
            <a:r>
              <a:rPr lang="ko-KR" altLang="en-US" dirty="0"/>
              <a:t>개념이 없어 최종 </a:t>
            </a:r>
            <a:r>
              <a:rPr lang="en-US" altLang="ko-KR" dirty="0"/>
              <a:t>Assy</a:t>
            </a:r>
            <a:r>
              <a:rPr lang="ko-KR" altLang="en-US" dirty="0"/>
              <a:t>가 무엇인지</a:t>
            </a:r>
            <a:r>
              <a:rPr lang="en-US" altLang="ko-KR" dirty="0"/>
              <a:t>, </a:t>
            </a:r>
            <a:r>
              <a:rPr lang="ko-KR" altLang="en-US" dirty="0"/>
              <a:t>대략적인 부품의 구성은 어떻게 되었는지 확인하기 어려웠다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Part</a:t>
            </a:r>
            <a:r>
              <a:rPr lang="ko-KR" altLang="en-US" dirty="0"/>
              <a:t>의 이름 앞에 </a:t>
            </a:r>
            <a:r>
              <a:rPr lang="en-US" altLang="ko-KR" dirty="0"/>
              <a:t>Level</a:t>
            </a:r>
            <a:r>
              <a:rPr lang="ko-KR" altLang="en-US" dirty="0"/>
              <a:t>을 붙여 한 눈에 어떤 구성으로 되어 있는지</a:t>
            </a:r>
            <a:r>
              <a:rPr lang="en-US" altLang="ko-KR" dirty="0"/>
              <a:t>, </a:t>
            </a:r>
            <a:r>
              <a:rPr lang="ko-KR" altLang="en-US" dirty="0"/>
              <a:t>각 하위 </a:t>
            </a:r>
            <a:r>
              <a:rPr lang="en-US" altLang="ko-KR" dirty="0"/>
              <a:t>Assy</a:t>
            </a:r>
            <a:r>
              <a:rPr lang="ko-KR" altLang="en-US" dirty="0"/>
              <a:t>는 어떤 품목으로 구성되는지 알기 수</a:t>
            </a:r>
          </a:p>
        </p:txBody>
      </p:sp>
    </p:spTree>
    <p:extLst>
      <p:ext uri="{BB962C8B-B14F-4D97-AF65-F5344CB8AC3E}">
        <p14:creationId xmlns:p14="http://schemas.microsoft.com/office/powerpoint/2010/main" val="17527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212" y="5325553"/>
            <a:ext cx="14647160" cy="20774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900" kern="0" spc="-800">
                <a:solidFill>
                  <a:srgbClr val="FFFF00"/>
                </a:solidFill>
                <a:latin typeface="Jalnan OTF"/>
                <a:cs typeface="Jalnan OTF" pitchFamily="34" charset="0"/>
              </a:rPr>
              <a:t>Q </a:t>
            </a:r>
            <a:r>
              <a:rPr lang="en-US" sz="9600" kern="0" spc="-600">
                <a:solidFill>
                  <a:srgbClr val="FFFF00"/>
                </a:solidFill>
                <a:latin typeface="Jalnan OTF"/>
                <a:cs typeface="Jalnan OTF" pitchFamily="34" charset="0"/>
              </a:rPr>
              <a:t>&amp;</a:t>
            </a:r>
            <a:r>
              <a:rPr lang="en-US" sz="12900" kern="0" spc="-800">
                <a:solidFill>
                  <a:srgbClr val="FFFF00"/>
                </a:solidFill>
                <a:latin typeface="Jalnan OTF"/>
                <a:cs typeface="Jalnan OTF" pitchFamily="34" charset="0"/>
              </a:rPr>
              <a:t> A</a:t>
            </a:r>
            <a:endParaRPr lang="en-US">
              <a:solidFill>
                <a:srgbClr val="FFFF00"/>
              </a:solidFill>
              <a:latin typeface="Jalnan OTF"/>
              <a:ea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42" y="886906"/>
            <a:ext cx="75601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kern="0" spc="-100" err="1">
                <a:solidFill>
                  <a:srgbClr val="FFFFFF"/>
                </a:solidFill>
                <a:latin typeface="Jalnan OTF"/>
              </a:rPr>
              <a:t>폴리텍</a:t>
            </a:r>
            <a:r>
              <a:rPr lang="ko-KR" altLang="en-US" sz="2000" kern="0" spc="-100">
                <a:solidFill>
                  <a:srgbClr val="FFFFFF"/>
                </a:solidFill>
                <a:latin typeface="Jalnan OTF"/>
              </a:rPr>
              <a:t> 광명융합기술교육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5642" y="2746675"/>
            <a:ext cx="75601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kern="0" spc="-100">
                <a:solidFill>
                  <a:srgbClr val="FFFFFF"/>
                </a:solidFill>
                <a:latin typeface="S-Core Dream 5 Medium"/>
              </a:rPr>
              <a:t>Zwift </a:t>
            </a:r>
            <a:r>
              <a:rPr lang="ko-KR" altLang="en-US" sz="3200" kern="0" spc="-100" err="1">
                <a:solidFill>
                  <a:srgbClr val="FFFFFF"/>
                </a:solidFill>
                <a:latin typeface="S-Core Dream 5 Medium"/>
              </a:rPr>
              <a:t>캣닝머신</a:t>
            </a:r>
            <a:r>
              <a:rPr lang="ko-KR" altLang="en-US" sz="3200" kern="0" spc="-100">
                <a:solidFill>
                  <a:srgbClr val="FFFFFF"/>
                </a:solidFill>
                <a:latin typeface="S-Core Dream 5 Medium"/>
              </a:rPr>
              <a:t>  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4588952" y="2878220"/>
            <a:ext cx="1321859" cy="147718"/>
            <a:chOff x="4588952" y="2878220"/>
            <a:chExt cx="1321859" cy="1477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952" y="2878220"/>
              <a:ext cx="1321859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2" ma:contentTypeDescription="새 문서를 만듭니다." ma:contentTypeScope="" ma:versionID="c48492e4a3d766ada178ccb3ca6601c4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e3c5d574793f236ffd2d11086ae308b2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12ADA6-587F-4A94-9B92-73AA602F5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0E92E6-81CC-4B12-B195-BA5AE4BABAF8}">
  <ds:schemaRefs>
    <ds:schemaRef ds:uri="85eece50-d862-4c1b-aba4-df2276a4acfd"/>
    <ds:schemaRef ds:uri="9fc0f5e2-46b4-4194-9adc-4017a067c2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0A7BAD-1AEF-4151-B298-3F0763BCDAAF}">
  <ds:schemaRefs>
    <ds:schemaRef ds:uri="85eece50-d862-4c1b-aba4-df2276a4acfd"/>
    <ds:schemaRef ds:uri="9fc0f5e2-46b4-4194-9adc-4017a067c2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사용자 지정</PresentationFormat>
  <Paragraphs>24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김용섭</cp:lastModifiedBy>
  <cp:revision>2</cp:revision>
  <dcterms:created xsi:type="dcterms:W3CDTF">2023-05-25T10:17:23Z</dcterms:created>
  <dcterms:modified xsi:type="dcterms:W3CDTF">2023-07-13T01:54:37Z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