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66" r:id="rId8"/>
    <p:sldId id="265" r:id="rId9"/>
    <p:sldId id="259" r:id="rId10"/>
    <p:sldId id="260" r:id="rId11"/>
    <p:sldId id="264" r:id="rId12"/>
    <p:sldId id="262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D8DC1-2021-4A23-9AD1-F55C803EE72A}" v="10" dt="2023-07-07T07:53:42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14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용섭" userId="93d5c74f-81a3-46e9-a989-75f2a137f1d7" providerId="ADAL" clId="{5DD0E762-1196-4344-8156-E97B2F761CE0}"/>
    <pc:docChg chg="undo custSel modSld">
      <pc:chgData name="김용섭" userId="93d5c74f-81a3-46e9-a989-75f2a137f1d7" providerId="ADAL" clId="{5DD0E762-1196-4344-8156-E97B2F761CE0}" dt="2023-05-22T09:27:18.122" v="362" actId="1076"/>
      <pc:docMkLst>
        <pc:docMk/>
      </pc:docMkLst>
      <pc:sldChg chg="modSp mod">
        <pc:chgData name="김용섭" userId="93d5c74f-81a3-46e9-a989-75f2a137f1d7" providerId="ADAL" clId="{5DD0E762-1196-4344-8156-E97B2F761CE0}" dt="2023-05-22T08:39:03.896" v="162" actId="14100"/>
        <pc:sldMkLst>
          <pc:docMk/>
          <pc:sldMk cId="0" sldId="258"/>
        </pc:sldMkLst>
        <pc:spChg chg="mod">
          <ac:chgData name="김용섭" userId="93d5c74f-81a3-46e9-a989-75f2a137f1d7" providerId="ADAL" clId="{5DD0E762-1196-4344-8156-E97B2F761CE0}" dt="2023-05-22T08:38:53.145" v="157" actId="403"/>
          <ac:spMkLst>
            <pc:docMk/>
            <pc:sldMk cId="0" sldId="258"/>
            <ac:spMk id="5" creationId="{00000000-0000-0000-0000-000000000000}"/>
          </ac:spMkLst>
        </pc:spChg>
        <pc:spChg chg="mod">
          <ac:chgData name="김용섭" userId="93d5c74f-81a3-46e9-a989-75f2a137f1d7" providerId="ADAL" clId="{5DD0E762-1196-4344-8156-E97B2F761CE0}" dt="2023-05-22T08:39:03.896" v="162" actId="14100"/>
          <ac:spMkLst>
            <pc:docMk/>
            <pc:sldMk cId="0" sldId="258"/>
            <ac:spMk id="12" creationId="{00000000-0000-0000-0000-000000000000}"/>
          </ac:spMkLst>
        </pc:spChg>
      </pc:sldChg>
      <pc:sldChg chg="addSp delSp modSp mod">
        <pc:chgData name="김용섭" userId="93d5c74f-81a3-46e9-a989-75f2a137f1d7" providerId="ADAL" clId="{5DD0E762-1196-4344-8156-E97B2F761CE0}" dt="2023-05-22T09:27:13.098" v="359" actId="1076"/>
        <pc:sldMkLst>
          <pc:docMk/>
          <pc:sldMk cId="0" sldId="259"/>
        </pc:sldMkLst>
        <pc:spChg chg="mod">
          <ac:chgData name="김용섭" userId="93d5c74f-81a3-46e9-a989-75f2a137f1d7" providerId="ADAL" clId="{5DD0E762-1196-4344-8156-E97B2F761CE0}" dt="2023-05-22T08:39:09.551" v="166" actId="403"/>
          <ac:spMkLst>
            <pc:docMk/>
            <pc:sldMk cId="0" sldId="259"/>
            <ac:spMk id="11" creationId="{00000000-0000-0000-0000-000000000000}"/>
          </ac:spMkLst>
        </pc:spChg>
        <pc:spChg chg="mod">
          <ac:chgData name="김용섭" userId="93d5c74f-81a3-46e9-a989-75f2a137f1d7" providerId="ADAL" clId="{5DD0E762-1196-4344-8156-E97B2F761CE0}" dt="2023-05-22T08:35:50.255" v="3" actId="14100"/>
          <ac:spMkLst>
            <pc:docMk/>
            <pc:sldMk cId="0" sldId="259"/>
            <ac:spMk id="12" creationId="{00000000-0000-0000-0000-000000000000}"/>
          </ac:spMkLst>
        </pc:spChg>
        <pc:spChg chg="mod">
          <ac:chgData name="김용섭" userId="93d5c74f-81a3-46e9-a989-75f2a137f1d7" providerId="ADAL" clId="{5DD0E762-1196-4344-8156-E97B2F761CE0}" dt="2023-05-22T08:39:46.394" v="170" actId="403"/>
          <ac:spMkLst>
            <pc:docMk/>
            <pc:sldMk cId="0" sldId="259"/>
            <ac:spMk id="13" creationId="{00000000-0000-0000-0000-000000000000}"/>
          </ac:spMkLst>
        </pc:spChg>
        <pc:spChg chg="mod">
          <ac:chgData name="김용섭" userId="93d5c74f-81a3-46e9-a989-75f2a137f1d7" providerId="ADAL" clId="{5DD0E762-1196-4344-8156-E97B2F761CE0}" dt="2023-05-22T08:39:46.394" v="170" actId="403"/>
          <ac:spMkLst>
            <pc:docMk/>
            <pc:sldMk cId="0" sldId="259"/>
            <ac:spMk id="15" creationId="{00000000-0000-0000-0000-000000000000}"/>
          </ac:spMkLst>
        </pc:spChg>
        <pc:spChg chg="mod">
          <ac:chgData name="김용섭" userId="93d5c74f-81a3-46e9-a989-75f2a137f1d7" providerId="ADAL" clId="{5DD0E762-1196-4344-8156-E97B2F761CE0}" dt="2023-05-22T08:39:46.394" v="170" actId="403"/>
          <ac:spMkLst>
            <pc:docMk/>
            <pc:sldMk cId="0" sldId="259"/>
            <ac:spMk id="17" creationId="{00000000-0000-0000-0000-000000000000}"/>
          </ac:spMkLst>
        </pc:spChg>
        <pc:spChg chg="mod">
          <ac:chgData name="김용섭" userId="93d5c74f-81a3-46e9-a989-75f2a137f1d7" providerId="ADAL" clId="{5DD0E762-1196-4344-8156-E97B2F761CE0}" dt="2023-05-22T08:39:39" v="169" actId="404"/>
          <ac:spMkLst>
            <pc:docMk/>
            <pc:sldMk cId="0" sldId="259"/>
            <ac:spMk id="18" creationId="{00000000-0000-0000-0000-000000000000}"/>
          </ac:spMkLst>
        </pc:spChg>
        <pc:spChg chg="mod">
          <ac:chgData name="김용섭" userId="93d5c74f-81a3-46e9-a989-75f2a137f1d7" providerId="ADAL" clId="{5DD0E762-1196-4344-8156-E97B2F761CE0}" dt="2023-05-22T08:39:12.927" v="167" actId="403"/>
          <ac:spMkLst>
            <pc:docMk/>
            <pc:sldMk cId="0" sldId="259"/>
            <ac:spMk id="19" creationId="{00000000-0000-0000-0000-000000000000}"/>
          </ac:spMkLst>
        </pc:spChg>
        <pc:grpChg chg="del">
          <ac:chgData name="김용섭" userId="93d5c74f-81a3-46e9-a989-75f2a137f1d7" providerId="ADAL" clId="{5DD0E762-1196-4344-8156-E97B2F761CE0}" dt="2023-05-22T09:27:08.429" v="357" actId="478"/>
          <ac:grpSpMkLst>
            <pc:docMk/>
            <pc:sldMk cId="0" sldId="259"/>
            <ac:grpSpMk id="1002" creationId="{00000000-0000-0000-0000-000000000000}"/>
          </ac:grpSpMkLst>
        </pc:grpChg>
        <pc:picChg chg="add mod">
          <ac:chgData name="김용섭" userId="93d5c74f-81a3-46e9-a989-75f2a137f1d7" providerId="ADAL" clId="{5DD0E762-1196-4344-8156-E97B2F761CE0}" dt="2023-05-22T09:27:13.098" v="359" actId="1076"/>
          <ac:picMkLst>
            <pc:docMk/>
            <pc:sldMk cId="0" sldId="259"/>
            <ac:picMk id="4" creationId="{1D065D89-71A9-2A3E-9169-C7AB49852C87}"/>
          </ac:picMkLst>
        </pc:picChg>
      </pc:sldChg>
      <pc:sldChg chg="delSp modSp mod">
        <pc:chgData name="김용섭" userId="93d5c74f-81a3-46e9-a989-75f2a137f1d7" providerId="ADAL" clId="{5DD0E762-1196-4344-8156-E97B2F761CE0}" dt="2023-05-22T08:42:23.726" v="275" actId="1076"/>
        <pc:sldMkLst>
          <pc:docMk/>
          <pc:sldMk cId="0" sldId="260"/>
        </pc:sldMkLst>
        <pc:spChg chg="mod">
          <ac:chgData name="김용섭" userId="93d5c74f-81a3-46e9-a989-75f2a137f1d7" providerId="ADAL" clId="{5DD0E762-1196-4344-8156-E97B2F761CE0}" dt="2023-05-22T08:39:54.632" v="174" actId="403"/>
          <ac:spMkLst>
            <pc:docMk/>
            <pc:sldMk cId="0" sldId="260"/>
            <ac:spMk id="5" creationId="{00000000-0000-0000-0000-000000000000}"/>
          </ac:spMkLst>
        </pc:spChg>
        <pc:spChg chg="mod">
          <ac:chgData name="김용섭" userId="93d5c74f-81a3-46e9-a989-75f2a137f1d7" providerId="ADAL" clId="{5DD0E762-1196-4344-8156-E97B2F761CE0}" dt="2023-05-22T08:40:02.022" v="179" actId="1076"/>
          <ac:spMkLst>
            <pc:docMk/>
            <pc:sldMk cId="0" sldId="260"/>
            <ac:spMk id="6" creationId="{00000000-0000-0000-0000-000000000000}"/>
          </ac:spMkLst>
        </pc:spChg>
        <pc:spChg chg="del">
          <ac:chgData name="김용섭" userId="93d5c74f-81a3-46e9-a989-75f2a137f1d7" providerId="ADAL" clId="{5DD0E762-1196-4344-8156-E97B2F761CE0}" dt="2023-05-22T08:37:23.662" v="136" actId="478"/>
          <ac:spMkLst>
            <pc:docMk/>
            <pc:sldMk cId="0" sldId="260"/>
            <ac:spMk id="7" creationId="{00000000-0000-0000-0000-000000000000}"/>
          </ac:spMkLst>
        </pc:spChg>
        <pc:grpChg chg="del">
          <ac:chgData name="김용섭" userId="93d5c74f-81a3-46e9-a989-75f2a137f1d7" providerId="ADAL" clId="{5DD0E762-1196-4344-8156-E97B2F761CE0}" dt="2023-05-22T08:40:35.485" v="190" actId="478"/>
          <ac:grpSpMkLst>
            <pc:docMk/>
            <pc:sldMk cId="0" sldId="260"/>
            <ac:grpSpMk id="1002" creationId="{00000000-0000-0000-0000-000000000000}"/>
          </ac:grpSpMkLst>
        </pc:grpChg>
        <pc:grpChg chg="del">
          <ac:chgData name="김용섭" userId="93d5c74f-81a3-46e9-a989-75f2a137f1d7" providerId="ADAL" clId="{5DD0E762-1196-4344-8156-E97B2F761CE0}" dt="2023-05-22T08:37:24.943" v="137" actId="478"/>
          <ac:grpSpMkLst>
            <pc:docMk/>
            <pc:sldMk cId="0" sldId="260"/>
            <ac:grpSpMk id="1003" creationId="{00000000-0000-0000-0000-000000000000}"/>
          </ac:grpSpMkLst>
        </pc:grpChg>
        <pc:grpChg chg="mod">
          <ac:chgData name="김용섭" userId="93d5c74f-81a3-46e9-a989-75f2a137f1d7" providerId="ADAL" clId="{5DD0E762-1196-4344-8156-E97B2F761CE0}" dt="2023-05-22T08:42:23.726" v="275" actId="1076"/>
          <ac:grpSpMkLst>
            <pc:docMk/>
            <pc:sldMk cId="0" sldId="260"/>
            <ac:grpSpMk id="1004" creationId="{00000000-0000-0000-0000-000000000000}"/>
          </ac:grpSpMkLst>
        </pc:grpChg>
      </pc:sldChg>
      <pc:sldChg chg="addSp delSp modSp mod">
        <pc:chgData name="김용섭" userId="93d5c74f-81a3-46e9-a989-75f2a137f1d7" providerId="ADAL" clId="{5DD0E762-1196-4344-8156-E97B2F761CE0}" dt="2023-05-22T08:41:17.006" v="232" actId="20577"/>
        <pc:sldMkLst>
          <pc:docMk/>
          <pc:sldMk cId="0" sldId="261"/>
        </pc:sldMkLst>
        <pc:spChg chg="add del mod">
          <ac:chgData name="김용섭" userId="93d5c74f-81a3-46e9-a989-75f2a137f1d7" providerId="ADAL" clId="{5DD0E762-1196-4344-8156-E97B2F761CE0}" dt="2023-05-22T08:40:14.159" v="186"/>
          <ac:spMkLst>
            <pc:docMk/>
            <pc:sldMk cId="0" sldId="261"/>
            <ac:spMk id="2" creationId="{B2006FD8-97DA-0924-BD41-68D4A4F5962B}"/>
          </ac:spMkLst>
        </pc:spChg>
        <pc:spChg chg="mod">
          <ac:chgData name="김용섭" userId="93d5c74f-81a3-46e9-a989-75f2a137f1d7" providerId="ADAL" clId="{5DD0E762-1196-4344-8156-E97B2F761CE0}" dt="2023-05-22T08:40:40.719" v="192" actId="1076"/>
          <ac:spMkLst>
            <pc:docMk/>
            <pc:sldMk cId="0" sldId="261"/>
            <ac:spMk id="9" creationId="{1E6C81B8-3388-87E1-CBBC-B7AD49C9E8BA}"/>
          </ac:spMkLst>
        </pc:spChg>
        <pc:spChg chg="mod">
          <ac:chgData name="김용섭" userId="93d5c74f-81a3-46e9-a989-75f2a137f1d7" providerId="ADAL" clId="{5DD0E762-1196-4344-8156-E97B2F761CE0}" dt="2023-05-22T08:41:17.006" v="232" actId="20577"/>
          <ac:spMkLst>
            <pc:docMk/>
            <pc:sldMk cId="0" sldId="261"/>
            <ac:spMk id="12" creationId="{00000000-0000-0000-0000-000000000000}"/>
          </ac:spMkLst>
        </pc:spChg>
        <pc:grpChg chg="add mod">
          <ac:chgData name="김용섭" userId="93d5c74f-81a3-46e9-a989-75f2a137f1d7" providerId="ADAL" clId="{5DD0E762-1196-4344-8156-E97B2F761CE0}" dt="2023-05-22T08:40:38.570" v="191"/>
          <ac:grpSpMkLst>
            <pc:docMk/>
            <pc:sldMk cId="0" sldId="261"/>
            <ac:grpSpMk id="3" creationId="{397FC11F-427B-5D7B-9385-CD305A2763B3}"/>
          </ac:grpSpMkLst>
        </pc:grpChg>
        <pc:grpChg chg="del">
          <ac:chgData name="김용섭" userId="93d5c74f-81a3-46e9-a989-75f2a137f1d7" providerId="ADAL" clId="{5DD0E762-1196-4344-8156-E97B2F761CE0}" dt="2023-05-22T08:40:28.294" v="188" actId="478"/>
          <ac:grpSpMkLst>
            <pc:docMk/>
            <pc:sldMk cId="0" sldId="261"/>
            <ac:grpSpMk id="1003" creationId="{00000000-0000-0000-0000-000000000000}"/>
          </ac:grpSpMkLst>
        </pc:grpChg>
        <pc:picChg chg="mod">
          <ac:chgData name="김용섭" userId="93d5c74f-81a3-46e9-a989-75f2a137f1d7" providerId="ADAL" clId="{5DD0E762-1196-4344-8156-E97B2F761CE0}" dt="2023-05-22T08:40:29.054" v="189" actId="1076"/>
          <ac:picMkLst>
            <pc:docMk/>
            <pc:sldMk cId="0" sldId="261"/>
            <ac:picMk id="4" creationId="{AD25133D-5435-03F3-987D-836787CCD724}"/>
          </ac:picMkLst>
        </pc:picChg>
        <pc:picChg chg="mod">
          <ac:chgData name="김용섭" userId="93d5c74f-81a3-46e9-a989-75f2a137f1d7" providerId="ADAL" clId="{5DD0E762-1196-4344-8156-E97B2F761CE0}" dt="2023-05-22T08:40:38.570" v="191"/>
          <ac:picMkLst>
            <pc:docMk/>
            <pc:sldMk cId="0" sldId="261"/>
            <ac:picMk id="5" creationId="{D9A902A3-8AC9-D1CE-E1C7-4DDEF1D50AC3}"/>
          </ac:picMkLst>
        </pc:picChg>
      </pc:sldChg>
      <pc:sldChg chg="addSp delSp modSp mod">
        <pc:chgData name="김용섭" userId="93d5c74f-81a3-46e9-a989-75f2a137f1d7" providerId="ADAL" clId="{5DD0E762-1196-4344-8156-E97B2F761CE0}" dt="2023-05-22T09:27:18.122" v="362" actId="1076"/>
        <pc:sldMkLst>
          <pc:docMk/>
          <pc:sldMk cId="3882965684" sldId="263"/>
        </pc:sldMkLst>
        <pc:spChg chg="mod">
          <ac:chgData name="김용섭" userId="93d5c74f-81a3-46e9-a989-75f2a137f1d7" providerId="ADAL" clId="{5DD0E762-1196-4344-8156-E97B2F761CE0}" dt="2023-05-22T08:42:05.526" v="268" actId="1076"/>
          <ac:spMkLst>
            <pc:docMk/>
            <pc:sldMk cId="3882965684" sldId="263"/>
            <ac:spMk id="2" creationId="{9D196A52-CE6A-197E-1233-0AA1813A46B2}"/>
          </ac:spMkLst>
        </pc:spChg>
        <pc:spChg chg="del">
          <ac:chgData name="김용섭" userId="93d5c74f-81a3-46e9-a989-75f2a137f1d7" providerId="ADAL" clId="{5DD0E762-1196-4344-8156-E97B2F761CE0}" dt="2023-05-22T08:41:47.709" v="233" actId="478"/>
          <ac:spMkLst>
            <pc:docMk/>
            <pc:sldMk cId="3882965684" sldId="263"/>
            <ac:spMk id="11" creationId="{00000000-0000-0000-0000-000000000000}"/>
          </ac:spMkLst>
        </pc:spChg>
        <pc:spChg chg="mod">
          <ac:chgData name="김용섭" userId="93d5c74f-81a3-46e9-a989-75f2a137f1d7" providerId="ADAL" clId="{5DD0E762-1196-4344-8156-E97B2F761CE0}" dt="2023-05-22T08:42:09.457" v="269" actId="403"/>
          <ac:spMkLst>
            <pc:docMk/>
            <pc:sldMk cId="3882965684" sldId="263"/>
            <ac:spMk id="13" creationId="{00000000-0000-0000-0000-000000000000}"/>
          </ac:spMkLst>
        </pc:spChg>
        <pc:spChg chg="mod">
          <ac:chgData name="김용섭" userId="93d5c74f-81a3-46e9-a989-75f2a137f1d7" providerId="ADAL" clId="{5DD0E762-1196-4344-8156-E97B2F761CE0}" dt="2023-05-22T08:42:09.457" v="269" actId="403"/>
          <ac:spMkLst>
            <pc:docMk/>
            <pc:sldMk cId="3882965684" sldId="263"/>
            <ac:spMk id="15" creationId="{00000000-0000-0000-0000-000000000000}"/>
          </ac:spMkLst>
        </pc:spChg>
        <pc:spChg chg="mod">
          <ac:chgData name="김용섭" userId="93d5c74f-81a3-46e9-a989-75f2a137f1d7" providerId="ADAL" clId="{5DD0E762-1196-4344-8156-E97B2F761CE0}" dt="2023-05-22T08:42:09.457" v="269" actId="403"/>
          <ac:spMkLst>
            <pc:docMk/>
            <pc:sldMk cId="3882965684" sldId="263"/>
            <ac:spMk id="17" creationId="{00000000-0000-0000-0000-000000000000}"/>
          </ac:spMkLst>
        </pc:spChg>
        <pc:spChg chg="mod">
          <ac:chgData name="김용섭" userId="93d5c74f-81a3-46e9-a989-75f2a137f1d7" providerId="ADAL" clId="{5DD0E762-1196-4344-8156-E97B2F761CE0}" dt="2023-05-22T08:42:09.457" v="269" actId="403"/>
          <ac:spMkLst>
            <pc:docMk/>
            <pc:sldMk cId="3882965684" sldId="263"/>
            <ac:spMk id="19" creationId="{00000000-0000-0000-0000-000000000000}"/>
          </ac:spMkLst>
        </pc:spChg>
        <pc:grpChg chg="del">
          <ac:chgData name="김용섭" userId="93d5c74f-81a3-46e9-a989-75f2a137f1d7" providerId="ADAL" clId="{5DD0E762-1196-4344-8156-E97B2F761CE0}" dt="2023-05-22T09:27:15.466" v="360" actId="478"/>
          <ac:grpSpMkLst>
            <pc:docMk/>
            <pc:sldMk cId="3882965684" sldId="263"/>
            <ac:grpSpMk id="1002" creationId="{00000000-0000-0000-0000-000000000000}"/>
          </ac:grpSpMkLst>
        </pc:grpChg>
        <pc:picChg chg="del">
          <ac:chgData name="김용섭" userId="93d5c74f-81a3-46e9-a989-75f2a137f1d7" providerId="ADAL" clId="{5DD0E762-1196-4344-8156-E97B2F761CE0}" dt="2023-05-22T09:27:15.466" v="360" actId="478"/>
          <ac:picMkLst>
            <pc:docMk/>
            <pc:sldMk cId="3882965684" sldId="263"/>
            <ac:picMk id="5" creationId="{100FCC4F-EB86-2A58-69C3-B8FB34C59643}"/>
          </ac:picMkLst>
        </pc:picChg>
        <pc:picChg chg="add mod">
          <ac:chgData name="김용섭" userId="93d5c74f-81a3-46e9-a989-75f2a137f1d7" providerId="ADAL" clId="{5DD0E762-1196-4344-8156-E97B2F761CE0}" dt="2023-05-22T09:27:18.122" v="362" actId="1076"/>
          <ac:picMkLst>
            <pc:docMk/>
            <pc:sldMk cId="3882965684" sldId="263"/>
            <ac:picMk id="7" creationId="{BF8C411E-461E-58ED-6032-B62298BB91CD}"/>
          </ac:picMkLst>
        </pc:picChg>
      </pc:sldChg>
      <pc:sldChg chg="addSp modSp mod">
        <pc:chgData name="김용섭" userId="93d5c74f-81a3-46e9-a989-75f2a137f1d7" providerId="ADAL" clId="{5DD0E762-1196-4344-8156-E97B2F761CE0}" dt="2023-05-22T08:43:34.329" v="356"/>
        <pc:sldMkLst>
          <pc:docMk/>
          <pc:sldMk cId="1334148501" sldId="264"/>
        </pc:sldMkLst>
        <pc:spChg chg="mod">
          <ac:chgData name="김용섭" userId="93d5c74f-81a3-46e9-a989-75f2a137f1d7" providerId="ADAL" clId="{5DD0E762-1196-4344-8156-E97B2F761CE0}" dt="2023-05-22T08:42:36.257" v="280" actId="403"/>
          <ac:spMkLst>
            <pc:docMk/>
            <pc:sldMk cId="1334148501" sldId="264"/>
            <ac:spMk id="3" creationId="{9F99D8A0-531C-91C1-12D6-3D9B35FC46E4}"/>
          </ac:spMkLst>
        </pc:spChg>
        <pc:spChg chg="mod">
          <ac:chgData name="김용섭" userId="93d5c74f-81a3-46e9-a989-75f2a137f1d7" providerId="ADAL" clId="{5DD0E762-1196-4344-8156-E97B2F761CE0}" dt="2023-05-22T08:42:36.257" v="280" actId="403"/>
          <ac:spMkLst>
            <pc:docMk/>
            <pc:sldMk cId="1334148501" sldId="264"/>
            <ac:spMk id="8" creationId="{40FE1572-5334-5AA6-0407-A7358ECF0A74}"/>
          </ac:spMkLst>
        </pc:spChg>
        <pc:spChg chg="mod">
          <ac:chgData name="김용섭" userId="93d5c74f-81a3-46e9-a989-75f2a137f1d7" providerId="ADAL" clId="{5DD0E762-1196-4344-8156-E97B2F761CE0}" dt="2023-05-22T08:42:32.941" v="279" actId="1076"/>
          <ac:spMkLst>
            <pc:docMk/>
            <pc:sldMk cId="1334148501" sldId="264"/>
            <ac:spMk id="9" creationId="{1E6C81B8-3388-87E1-CBBC-B7AD49C9E8BA}"/>
          </ac:spMkLst>
        </pc:spChg>
        <pc:spChg chg="mod">
          <ac:chgData name="김용섭" userId="93d5c74f-81a3-46e9-a989-75f2a137f1d7" providerId="ADAL" clId="{5DD0E762-1196-4344-8156-E97B2F761CE0}" dt="2023-05-22T08:42:36.257" v="280" actId="403"/>
          <ac:spMkLst>
            <pc:docMk/>
            <pc:sldMk cId="1334148501" sldId="264"/>
            <ac:spMk id="16" creationId="{D9CE4F1B-C9EE-A278-EA7D-056B4C890FF8}"/>
          </ac:spMkLst>
        </pc:spChg>
        <pc:spChg chg="mod">
          <ac:chgData name="김용섭" userId="93d5c74f-81a3-46e9-a989-75f2a137f1d7" providerId="ADAL" clId="{5DD0E762-1196-4344-8156-E97B2F761CE0}" dt="2023-05-22T08:43:34.329" v="356"/>
          <ac:spMkLst>
            <pc:docMk/>
            <pc:sldMk cId="1334148501" sldId="264"/>
            <ac:spMk id="17" creationId="{6525A9D4-0037-BB08-DC5D-8DA057E73A58}"/>
          </ac:spMkLst>
        </pc:spChg>
        <pc:grpChg chg="add mod">
          <ac:chgData name="김용섭" userId="93d5c74f-81a3-46e9-a989-75f2a137f1d7" providerId="ADAL" clId="{5DD0E762-1196-4344-8156-E97B2F761CE0}" dt="2023-05-22T08:42:31.431" v="278" actId="1076"/>
          <ac:grpSpMkLst>
            <pc:docMk/>
            <pc:sldMk cId="1334148501" sldId="264"/>
            <ac:grpSpMk id="2" creationId="{A25BDBD5-1019-3DA4-E279-2080C5976D92}"/>
          </ac:grpSpMkLst>
        </pc:grpChg>
        <pc:picChg chg="mod">
          <ac:chgData name="김용섭" userId="93d5c74f-81a3-46e9-a989-75f2a137f1d7" providerId="ADAL" clId="{5DD0E762-1196-4344-8156-E97B2F761CE0}" dt="2023-05-22T08:42:29.810" v="276"/>
          <ac:picMkLst>
            <pc:docMk/>
            <pc:sldMk cId="1334148501" sldId="264"/>
            <ac:picMk id="4" creationId="{AAFB80AC-A532-6ED2-C6CA-F31A7D5CDD77}"/>
          </ac:picMkLst>
        </pc:picChg>
      </pc:sldChg>
    </pc:docChg>
  </pc:docChgLst>
  <pc:docChgLst>
    <pc:chgData name="정택준" userId="S::2360340063@office.kopo.ac.kr::464ae3b5-f3e3-47de-8f59-229642fe4add" providerId="AD" clId="Web-{64473599-3F45-402B-B2DF-15A9A9E8E98F}"/>
    <pc:docChg chg="modSld">
      <pc:chgData name="정택준" userId="S::2360340063@office.kopo.ac.kr::464ae3b5-f3e3-47de-8f59-229642fe4add" providerId="AD" clId="Web-{64473599-3F45-402B-B2DF-15A9A9E8E98F}" dt="2023-06-27T00:15:56.971" v="9" actId="20577"/>
      <pc:docMkLst>
        <pc:docMk/>
      </pc:docMkLst>
      <pc:sldChg chg="modSp">
        <pc:chgData name="정택준" userId="S::2360340063@office.kopo.ac.kr::464ae3b5-f3e3-47de-8f59-229642fe4add" providerId="AD" clId="Web-{64473599-3F45-402B-B2DF-15A9A9E8E98F}" dt="2023-06-27T00:15:31.517" v="5" actId="20577"/>
        <pc:sldMkLst>
          <pc:docMk/>
          <pc:sldMk cId="0" sldId="256"/>
        </pc:sldMkLst>
        <pc:spChg chg="mod">
          <ac:chgData name="정택준" userId="S::2360340063@office.kopo.ac.kr::464ae3b5-f3e3-47de-8f59-229642fe4add" providerId="AD" clId="Web-{64473599-3F45-402B-B2DF-15A9A9E8E98F}" dt="2023-06-27T00:15:31.517" v="5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">
        <pc:chgData name="정택준" userId="S::2360340063@office.kopo.ac.kr::464ae3b5-f3e3-47de-8f59-229642fe4add" providerId="AD" clId="Web-{64473599-3F45-402B-B2DF-15A9A9E8E98F}" dt="2023-06-27T00:15:56.971" v="9" actId="20577"/>
        <pc:sldMkLst>
          <pc:docMk/>
          <pc:sldMk cId="0" sldId="257"/>
        </pc:sldMkLst>
        <pc:spChg chg="mod">
          <ac:chgData name="정택준" userId="S::2360340063@office.kopo.ac.kr::464ae3b5-f3e3-47de-8f59-229642fe4add" providerId="AD" clId="Web-{64473599-3F45-402B-B2DF-15A9A9E8E98F}" dt="2023-06-27T00:15:56.971" v="9" actId="20577"/>
          <ac:spMkLst>
            <pc:docMk/>
            <pc:sldMk cId="0" sldId="257"/>
            <ac:spMk id="19" creationId="{00000000-0000-0000-0000-000000000000}"/>
          </ac:spMkLst>
        </pc:spChg>
      </pc:sldChg>
    </pc:docChg>
  </pc:docChgLst>
  <pc:docChgLst>
    <pc:chgData name="김용섭" userId="93d5c74f-81a3-46e9-a989-75f2a137f1d7" providerId="ADAL" clId="{129D8DC1-2021-4A23-9AD1-F55C803EE72A}"/>
    <pc:docChg chg="undo custSel modSld">
      <pc:chgData name="김용섭" userId="93d5c74f-81a3-46e9-a989-75f2a137f1d7" providerId="ADAL" clId="{129D8DC1-2021-4A23-9AD1-F55C803EE72A}" dt="2023-07-07T07:53:50.438" v="218" actId="1076"/>
      <pc:docMkLst>
        <pc:docMk/>
      </pc:docMkLst>
      <pc:sldChg chg="addSp delSp modSp mod">
        <pc:chgData name="김용섭" userId="93d5c74f-81a3-46e9-a989-75f2a137f1d7" providerId="ADAL" clId="{129D8DC1-2021-4A23-9AD1-F55C803EE72A}" dt="2023-07-07T07:53:50.438" v="218" actId="1076"/>
        <pc:sldMkLst>
          <pc:docMk/>
          <pc:sldMk cId="0" sldId="259"/>
        </pc:sldMkLst>
        <pc:spChg chg="add del mod">
          <ac:chgData name="김용섭" userId="93d5c74f-81a3-46e9-a989-75f2a137f1d7" providerId="ADAL" clId="{129D8DC1-2021-4A23-9AD1-F55C803EE72A}" dt="2023-07-07T07:51:38.233" v="165" actId="478"/>
          <ac:spMkLst>
            <pc:docMk/>
            <pc:sldMk cId="0" sldId="259"/>
            <ac:spMk id="2" creationId="{3910E667-21B4-616E-C8B9-BC30EF567AA8}"/>
          </ac:spMkLst>
        </pc:spChg>
        <pc:spChg chg="add del mod">
          <ac:chgData name="김용섭" userId="93d5c74f-81a3-46e9-a989-75f2a137f1d7" providerId="ADAL" clId="{129D8DC1-2021-4A23-9AD1-F55C803EE72A}" dt="2023-07-07T07:53:09.577" v="201" actId="478"/>
          <ac:spMkLst>
            <pc:docMk/>
            <pc:sldMk cId="0" sldId="259"/>
            <ac:spMk id="6" creationId="{A622E691-F61B-4B8D-6100-E20396B92439}"/>
          </ac:spMkLst>
        </pc:spChg>
        <pc:spChg chg="add del mod">
          <ac:chgData name="김용섭" userId="93d5c74f-81a3-46e9-a989-75f2a137f1d7" providerId="ADAL" clId="{129D8DC1-2021-4A23-9AD1-F55C803EE72A}" dt="2023-07-07T07:53:09.806" v="202" actId="478"/>
          <ac:spMkLst>
            <pc:docMk/>
            <pc:sldMk cId="0" sldId="259"/>
            <ac:spMk id="7" creationId="{CEB3103D-E5C2-1BEB-EBC7-6F20DD89D45D}"/>
          </ac:spMkLst>
        </pc:spChg>
        <pc:spChg chg="add mod">
          <ac:chgData name="김용섭" userId="93d5c74f-81a3-46e9-a989-75f2a137f1d7" providerId="ADAL" clId="{129D8DC1-2021-4A23-9AD1-F55C803EE72A}" dt="2023-07-07T07:53:34.055" v="213" actId="14100"/>
          <ac:spMkLst>
            <pc:docMk/>
            <pc:sldMk cId="0" sldId="259"/>
            <ac:spMk id="12" creationId="{BBFABC2F-904C-4782-AF23-CFCBA6A71F4B}"/>
          </ac:spMkLst>
        </pc:spChg>
        <pc:spChg chg="add mod">
          <ac:chgData name="김용섭" userId="93d5c74f-81a3-46e9-a989-75f2a137f1d7" providerId="ADAL" clId="{129D8DC1-2021-4A23-9AD1-F55C803EE72A}" dt="2023-07-07T07:53:45.159" v="216" actId="1076"/>
          <ac:spMkLst>
            <pc:docMk/>
            <pc:sldMk cId="0" sldId="259"/>
            <ac:spMk id="13" creationId="{3DF1C8EF-A5D8-BAC9-BB2A-F41F1B1F4FAC}"/>
          </ac:spMkLst>
        </pc:spChg>
        <pc:spChg chg="add mod">
          <ac:chgData name="김용섭" userId="93d5c74f-81a3-46e9-a989-75f2a137f1d7" providerId="ADAL" clId="{129D8DC1-2021-4A23-9AD1-F55C803EE72A}" dt="2023-07-07T07:53:50.438" v="218" actId="1076"/>
          <ac:spMkLst>
            <pc:docMk/>
            <pc:sldMk cId="0" sldId="259"/>
            <ac:spMk id="14" creationId="{BF87E472-4A06-05D2-D229-9C4FABB52FC7}"/>
          </ac:spMkLst>
        </pc:spChg>
        <pc:spChg chg="mod">
          <ac:chgData name="김용섭" userId="93d5c74f-81a3-46e9-a989-75f2a137f1d7" providerId="ADAL" clId="{129D8DC1-2021-4A23-9AD1-F55C803EE72A}" dt="2023-07-07T07:53:38.461" v="214" actId="1076"/>
          <ac:spMkLst>
            <pc:docMk/>
            <pc:sldMk cId="0" sldId="259"/>
            <ac:spMk id="18" creationId="{00000000-0000-0000-0000-000000000000}"/>
          </ac:spMkLst>
        </pc:spChg>
        <pc:spChg chg="mod">
          <ac:chgData name="김용섭" userId="93d5c74f-81a3-46e9-a989-75f2a137f1d7" providerId="ADAL" clId="{129D8DC1-2021-4A23-9AD1-F55C803EE72A}" dt="2023-07-07T07:53:14.687" v="204" actId="1076"/>
          <ac:spMkLst>
            <pc:docMk/>
            <pc:sldMk cId="0" sldId="259"/>
            <ac:spMk id="19" creationId="{00000000-0000-0000-0000-000000000000}"/>
          </ac:spMkLst>
        </pc:spChg>
        <pc:picChg chg="mod">
          <ac:chgData name="김용섭" userId="93d5c74f-81a3-46e9-a989-75f2a137f1d7" providerId="ADAL" clId="{129D8DC1-2021-4A23-9AD1-F55C803EE72A}" dt="2023-07-07T07:53:15.951" v="205" actId="1076"/>
          <ac:picMkLst>
            <pc:docMk/>
            <pc:sldMk cId="0" sldId="259"/>
            <ac:picMk id="5" creationId="{B0607EE4-8C29-5825-E30F-751EEC8289F4}"/>
          </ac:picMkLst>
        </pc:picChg>
        <pc:picChg chg="add mod">
          <ac:chgData name="김용섭" userId="93d5c74f-81a3-46e9-a989-75f2a137f1d7" providerId="ADAL" clId="{129D8DC1-2021-4A23-9AD1-F55C803EE72A}" dt="2023-07-07T07:53:28.446" v="210" actId="14100"/>
          <ac:picMkLst>
            <pc:docMk/>
            <pc:sldMk cId="0" sldId="259"/>
            <ac:picMk id="10" creationId="{AD6178F2-0688-1E45-F047-4079DFA9D8AC}"/>
          </ac:picMkLst>
        </pc:picChg>
        <pc:cxnChg chg="add del mod">
          <ac:chgData name="김용섭" userId="93d5c74f-81a3-46e9-a989-75f2a137f1d7" providerId="ADAL" clId="{129D8DC1-2021-4A23-9AD1-F55C803EE72A}" dt="2023-07-07T07:52:08.002" v="198" actId="478"/>
          <ac:cxnSpMkLst>
            <pc:docMk/>
            <pc:sldMk cId="0" sldId="259"/>
            <ac:cxnSpMk id="4" creationId="{BEB357F7-6C77-BE3C-2730-6D61835DBC4B}"/>
          </ac:cxnSpMkLst>
        </pc:cxnChg>
      </pc:sldChg>
      <pc:sldChg chg="addSp modSp mod">
        <pc:chgData name="김용섭" userId="93d5c74f-81a3-46e9-a989-75f2a137f1d7" providerId="ADAL" clId="{129D8DC1-2021-4A23-9AD1-F55C803EE72A}" dt="2023-07-07T07:50:56.311" v="160"/>
        <pc:sldMkLst>
          <pc:docMk/>
          <pc:sldMk cId="3775724645" sldId="265"/>
        </pc:sldMkLst>
        <pc:spChg chg="add mod">
          <ac:chgData name="김용섭" userId="93d5c74f-81a3-46e9-a989-75f2a137f1d7" providerId="ADAL" clId="{129D8DC1-2021-4A23-9AD1-F55C803EE72A}" dt="2023-07-07T07:50:01.795" v="66" actId="207"/>
          <ac:spMkLst>
            <pc:docMk/>
            <pc:sldMk cId="3775724645" sldId="265"/>
            <ac:spMk id="6" creationId="{039A96C3-95F2-BDDE-5A11-629D8E84607A}"/>
          </ac:spMkLst>
        </pc:spChg>
        <pc:spChg chg="mod">
          <ac:chgData name="김용섭" userId="93d5c74f-81a3-46e9-a989-75f2a137f1d7" providerId="ADAL" clId="{129D8DC1-2021-4A23-9AD1-F55C803EE72A}" dt="2023-07-07T07:50:56.311" v="160"/>
          <ac:spMkLst>
            <pc:docMk/>
            <pc:sldMk cId="3775724645" sldId="265"/>
            <ac:spMk id="12" creationId="{00000000-0000-0000-0000-000000000000}"/>
          </ac:spMkLst>
        </pc:spChg>
        <pc:spChg chg="add mod">
          <ac:chgData name="김용섭" userId="93d5c74f-81a3-46e9-a989-75f2a137f1d7" providerId="ADAL" clId="{129D8DC1-2021-4A23-9AD1-F55C803EE72A}" dt="2023-07-07T07:50:27.742" v="73" actId="14100"/>
          <ac:spMkLst>
            <pc:docMk/>
            <pc:sldMk cId="3775724645" sldId="265"/>
            <ac:spMk id="17" creationId="{B797BE1A-F460-6D46-18D0-0311C13FEEEC}"/>
          </ac:spMkLst>
        </pc:spChg>
        <pc:picChg chg="add mod">
          <ac:chgData name="김용섭" userId="93d5c74f-81a3-46e9-a989-75f2a137f1d7" providerId="ADAL" clId="{129D8DC1-2021-4A23-9AD1-F55C803EE72A}" dt="2023-07-07T07:49:51.094" v="35" actId="1076"/>
          <ac:picMkLst>
            <pc:docMk/>
            <pc:sldMk cId="3775724645" sldId="265"/>
            <ac:picMk id="4" creationId="{64744B27-703E-D82B-83AE-618CFECD64A6}"/>
          </ac:picMkLst>
        </pc:picChg>
        <pc:picChg chg="mod">
          <ac:chgData name="김용섭" userId="93d5c74f-81a3-46e9-a989-75f2a137f1d7" providerId="ADAL" clId="{129D8DC1-2021-4A23-9AD1-F55C803EE72A}" dt="2023-07-07T07:49:41.368" v="30" actId="1038"/>
          <ac:picMkLst>
            <pc:docMk/>
            <pc:sldMk cId="3775724645" sldId="265"/>
            <ac:picMk id="7" creationId="{4F494328-A62C-3088-C8E3-BA9D2432AFC0}"/>
          </ac:picMkLst>
        </pc:picChg>
        <pc:picChg chg="mod">
          <ac:chgData name="김용섭" userId="93d5c74f-81a3-46e9-a989-75f2a137f1d7" providerId="ADAL" clId="{129D8DC1-2021-4A23-9AD1-F55C803EE72A}" dt="2023-07-07T07:50:07.662" v="68" actId="1076"/>
          <ac:picMkLst>
            <pc:docMk/>
            <pc:sldMk cId="3775724645" sldId="265"/>
            <ac:picMk id="8" creationId="{C80C52B2-3259-EF92-5127-BC795D41AADF}"/>
          </ac:picMkLst>
        </pc:picChg>
        <pc:picChg chg="add mod">
          <ac:chgData name="김용섭" userId="93d5c74f-81a3-46e9-a989-75f2a137f1d7" providerId="ADAL" clId="{129D8DC1-2021-4A23-9AD1-F55C803EE72A}" dt="2023-07-07T07:50:21.493" v="71" actId="14100"/>
          <ac:picMkLst>
            <pc:docMk/>
            <pc:sldMk cId="3775724645" sldId="265"/>
            <ac:picMk id="16" creationId="{465C32A6-DF11-9049-8E86-90114C9BBCFA}"/>
          </ac:picMkLst>
        </pc:picChg>
        <pc:cxnChg chg="add">
          <ac:chgData name="김용섭" userId="93d5c74f-81a3-46e9-a989-75f2a137f1d7" providerId="ADAL" clId="{129D8DC1-2021-4A23-9AD1-F55C803EE72A}" dt="2023-07-07T07:50:05.752" v="67" actId="11529"/>
          <ac:cxnSpMkLst>
            <pc:docMk/>
            <pc:sldMk cId="3775724645" sldId="265"/>
            <ac:cxnSpMk id="14" creationId="{48807BAB-93DB-FADA-35F5-3C870AD14E3C}"/>
          </ac:cxnSpMkLst>
        </pc:cxnChg>
        <pc:cxnChg chg="add mod">
          <ac:chgData name="김용섭" userId="93d5c74f-81a3-46e9-a989-75f2a137f1d7" providerId="ADAL" clId="{129D8DC1-2021-4A23-9AD1-F55C803EE72A}" dt="2023-07-07T07:50:27.742" v="73" actId="14100"/>
          <ac:cxnSpMkLst>
            <pc:docMk/>
            <pc:sldMk cId="3775724645" sldId="265"/>
            <ac:cxnSpMk id="18" creationId="{2718E91E-6754-9CA1-19C6-F6D18DA5DDB9}"/>
          </ac:cxnSpMkLst>
        </pc:cxnChg>
      </pc:sldChg>
    </pc:docChg>
  </pc:docChgLst>
  <pc:docChgLst>
    <pc:chgData name="정택준" userId="464ae3b5-f3e3-47de-8f59-229642fe4add" providerId="ADAL" clId="{2DF22BEC-5ABB-47B3-A0C3-CE9793722376}"/>
    <pc:docChg chg="undo custSel addSld delSld modSld">
      <pc:chgData name="정택준" userId="464ae3b5-f3e3-47de-8f59-229642fe4add" providerId="ADAL" clId="{2DF22BEC-5ABB-47B3-A0C3-CE9793722376}" dt="2023-06-27T02:30:59.870" v="1200" actId="2696"/>
      <pc:docMkLst>
        <pc:docMk/>
      </pc:docMkLst>
      <pc:sldChg chg="addSp delSp modSp mod">
        <pc:chgData name="정택준" userId="464ae3b5-f3e3-47de-8f59-229642fe4add" providerId="ADAL" clId="{2DF22BEC-5ABB-47B3-A0C3-CE9793722376}" dt="2023-06-27T02:25:51.984" v="629"/>
        <pc:sldMkLst>
          <pc:docMk/>
          <pc:sldMk cId="0" sldId="257"/>
        </pc:sldMkLst>
        <pc:spChg chg="add mod">
          <ac:chgData name="정택준" userId="464ae3b5-f3e3-47de-8f59-229642fe4add" providerId="ADAL" clId="{2DF22BEC-5ABB-47B3-A0C3-CE9793722376}" dt="2023-06-27T00:41:58.549" v="223"/>
          <ac:spMkLst>
            <pc:docMk/>
            <pc:sldMk cId="0" sldId="257"/>
            <ac:spMk id="2" creationId="{B41928A8-0243-2854-C318-89B9C8C543EA}"/>
          </ac:spMkLst>
        </pc:spChg>
        <pc:spChg chg="mod">
          <ac:chgData name="정택준" userId="464ae3b5-f3e3-47de-8f59-229642fe4add" providerId="ADAL" clId="{2DF22BEC-5ABB-47B3-A0C3-CE9793722376}" dt="2023-06-27T00:27:42.790" v="72" actId="1076"/>
          <ac:spMkLst>
            <pc:docMk/>
            <pc:sldMk cId="0" sldId="257"/>
            <ac:spMk id="18" creationId="{00000000-0000-0000-0000-000000000000}"/>
          </ac:spMkLst>
        </pc:spChg>
        <pc:spChg chg="del">
          <ac:chgData name="정택준" userId="464ae3b5-f3e3-47de-8f59-229642fe4add" providerId="ADAL" clId="{2DF22BEC-5ABB-47B3-A0C3-CE9793722376}" dt="2023-06-27T00:24:26.460" v="32" actId="21"/>
          <ac:spMkLst>
            <pc:docMk/>
            <pc:sldMk cId="0" sldId="257"/>
            <ac:spMk id="19" creationId="{00000000-0000-0000-0000-000000000000}"/>
          </ac:spMkLst>
        </pc:spChg>
        <pc:spChg chg="mod">
          <ac:chgData name="정택준" userId="464ae3b5-f3e3-47de-8f59-229642fe4add" providerId="ADAL" clId="{2DF22BEC-5ABB-47B3-A0C3-CE9793722376}" dt="2023-06-27T00:26:31.642" v="70" actId="1076"/>
          <ac:spMkLst>
            <pc:docMk/>
            <pc:sldMk cId="0" sldId="257"/>
            <ac:spMk id="28" creationId="{00000000-0000-0000-0000-000000000000}"/>
          </ac:spMkLst>
        </pc:spChg>
        <pc:spChg chg="mod">
          <ac:chgData name="정택준" userId="464ae3b5-f3e3-47de-8f59-229642fe4add" providerId="ADAL" clId="{2DF22BEC-5ABB-47B3-A0C3-CE9793722376}" dt="2023-06-27T02:25:51.984" v="629"/>
          <ac:spMkLst>
            <pc:docMk/>
            <pc:sldMk cId="0" sldId="257"/>
            <ac:spMk id="37" creationId="{00000000-0000-0000-0000-000000000000}"/>
          </ac:spMkLst>
        </pc:spChg>
        <pc:spChg chg="mod">
          <ac:chgData name="정택준" userId="464ae3b5-f3e3-47de-8f59-229642fe4add" providerId="ADAL" clId="{2DF22BEC-5ABB-47B3-A0C3-CE9793722376}" dt="2023-06-27T00:29:41.901" v="146" actId="1076"/>
          <ac:spMkLst>
            <pc:docMk/>
            <pc:sldMk cId="0" sldId="257"/>
            <ac:spMk id="38" creationId="{00000000-0000-0000-0000-000000000000}"/>
          </ac:spMkLst>
        </pc:spChg>
        <pc:spChg chg="del">
          <ac:chgData name="정택준" userId="464ae3b5-f3e3-47de-8f59-229642fe4add" providerId="ADAL" clId="{2DF22BEC-5ABB-47B3-A0C3-CE9793722376}" dt="2023-06-27T00:29:22.123" v="140" actId="21"/>
          <ac:spMkLst>
            <pc:docMk/>
            <pc:sldMk cId="0" sldId="257"/>
            <ac:spMk id="39" creationId="{00000000-0000-0000-0000-000000000000}"/>
          </ac:spMkLst>
        </pc:spChg>
        <pc:spChg chg="add del mod">
          <ac:chgData name="정택준" userId="464ae3b5-f3e3-47de-8f59-229642fe4add" providerId="ADAL" clId="{2DF22BEC-5ABB-47B3-A0C3-CE9793722376}" dt="2023-06-27T00:41:20.620" v="215" actId="1076"/>
          <ac:spMkLst>
            <pc:docMk/>
            <pc:sldMk cId="0" sldId="257"/>
            <ac:spMk id="40" creationId="{00000000-0000-0000-0000-000000000000}"/>
          </ac:spMkLst>
        </pc:spChg>
        <pc:spChg chg="del">
          <ac:chgData name="정택준" userId="464ae3b5-f3e3-47de-8f59-229642fe4add" providerId="ADAL" clId="{2DF22BEC-5ABB-47B3-A0C3-CE9793722376}" dt="2023-06-27T00:41:18.385" v="214" actId="21"/>
          <ac:spMkLst>
            <pc:docMk/>
            <pc:sldMk cId="0" sldId="257"/>
            <ac:spMk id="41" creationId="{00000000-0000-0000-0000-000000000000}"/>
          </ac:spMkLst>
        </pc:spChg>
        <pc:grpChg chg="mod">
          <ac:chgData name="정택준" userId="464ae3b5-f3e3-47de-8f59-229642fe4add" providerId="ADAL" clId="{2DF22BEC-5ABB-47B3-A0C3-CE9793722376}" dt="2023-06-27T00:29:49.244" v="147" actId="1076"/>
          <ac:grpSpMkLst>
            <pc:docMk/>
            <pc:sldMk cId="0" sldId="257"/>
            <ac:grpSpMk id="1007" creationId="{00000000-0000-0000-0000-000000000000}"/>
          </ac:grpSpMkLst>
        </pc:grpChg>
        <pc:grpChg chg="mod">
          <ac:chgData name="정택준" userId="464ae3b5-f3e3-47de-8f59-229642fe4add" providerId="ADAL" clId="{2DF22BEC-5ABB-47B3-A0C3-CE9793722376}" dt="2023-06-27T00:29:31.292" v="143" actId="1076"/>
          <ac:grpSpMkLst>
            <pc:docMk/>
            <pc:sldMk cId="0" sldId="257"/>
            <ac:grpSpMk id="1008" creationId="{00000000-0000-0000-0000-000000000000}"/>
          </ac:grpSpMkLst>
        </pc:grpChg>
      </pc:sldChg>
      <pc:sldChg chg="addSp delSp modSp mod">
        <pc:chgData name="정택준" userId="464ae3b5-f3e3-47de-8f59-229642fe4add" providerId="ADAL" clId="{2DF22BEC-5ABB-47B3-A0C3-CE9793722376}" dt="2023-06-27T00:45:36.111" v="249" actId="1076"/>
        <pc:sldMkLst>
          <pc:docMk/>
          <pc:sldMk cId="0" sldId="258"/>
        </pc:sldMkLst>
        <pc:spChg chg="mod">
          <ac:chgData name="정택준" userId="464ae3b5-f3e3-47de-8f59-229642fe4add" providerId="ADAL" clId="{2DF22BEC-5ABB-47B3-A0C3-CE9793722376}" dt="2023-06-27T00:43:53.920" v="237" actId="1076"/>
          <ac:spMkLst>
            <pc:docMk/>
            <pc:sldMk cId="0" sldId="258"/>
            <ac:spMk id="5" creationId="{00000000-0000-0000-0000-000000000000}"/>
          </ac:spMkLst>
        </pc:spChg>
        <pc:spChg chg="mod">
          <ac:chgData name="정택준" userId="464ae3b5-f3e3-47de-8f59-229642fe4add" providerId="ADAL" clId="{2DF22BEC-5ABB-47B3-A0C3-CE9793722376}" dt="2023-06-27T00:45:36.111" v="249" actId="1076"/>
          <ac:spMkLst>
            <pc:docMk/>
            <pc:sldMk cId="0" sldId="258"/>
            <ac:spMk id="12" creationId="{00000000-0000-0000-0000-000000000000}"/>
          </ac:spMkLst>
        </pc:spChg>
        <pc:spChg chg="del">
          <ac:chgData name="정택준" userId="464ae3b5-f3e3-47de-8f59-229642fe4add" providerId="ADAL" clId="{2DF22BEC-5ABB-47B3-A0C3-CE9793722376}" dt="2023-06-27T00:43:06.689" v="226" actId="21"/>
          <ac:spMkLst>
            <pc:docMk/>
            <pc:sldMk cId="0" sldId="258"/>
            <ac:spMk id="13" creationId="{00000000-0000-0000-0000-000000000000}"/>
          </ac:spMkLst>
        </pc:spChg>
        <pc:grpChg chg="mod">
          <ac:chgData name="정택준" userId="464ae3b5-f3e3-47de-8f59-229642fe4add" providerId="ADAL" clId="{2DF22BEC-5ABB-47B3-A0C3-CE9793722376}" dt="2023-06-27T00:43:56.574" v="238" actId="1076"/>
          <ac:grpSpMkLst>
            <pc:docMk/>
            <pc:sldMk cId="0" sldId="258"/>
            <ac:grpSpMk id="1001" creationId="{00000000-0000-0000-0000-000000000000}"/>
          </ac:grpSpMkLst>
        </pc:grpChg>
        <pc:grpChg chg="del">
          <ac:chgData name="정택준" userId="464ae3b5-f3e3-47de-8f59-229642fe4add" providerId="ADAL" clId="{2DF22BEC-5ABB-47B3-A0C3-CE9793722376}" dt="2023-06-27T00:43:02.176" v="224" actId="21"/>
          <ac:grpSpMkLst>
            <pc:docMk/>
            <pc:sldMk cId="0" sldId="258"/>
            <ac:grpSpMk id="1002" creationId="{00000000-0000-0000-0000-000000000000}"/>
          </ac:grpSpMkLst>
        </pc:grpChg>
        <pc:grpChg chg="del">
          <ac:chgData name="정택준" userId="464ae3b5-f3e3-47de-8f59-229642fe4add" providerId="ADAL" clId="{2DF22BEC-5ABB-47B3-A0C3-CE9793722376}" dt="2023-06-27T00:43:03.429" v="225" actId="21"/>
          <ac:grpSpMkLst>
            <pc:docMk/>
            <pc:sldMk cId="0" sldId="258"/>
            <ac:grpSpMk id="1003" creationId="{00000000-0000-0000-0000-000000000000}"/>
          </ac:grpSpMkLst>
        </pc:grpChg>
        <pc:picChg chg="add mod">
          <ac:chgData name="정택준" userId="464ae3b5-f3e3-47de-8f59-229642fe4add" providerId="ADAL" clId="{2DF22BEC-5ABB-47B3-A0C3-CE9793722376}" dt="2023-06-27T00:44:01.143" v="240" actId="1076"/>
          <ac:picMkLst>
            <pc:docMk/>
            <pc:sldMk cId="0" sldId="258"/>
            <ac:picMk id="2" creationId="{C225903B-2331-E944-E042-B1D532BB28DC}"/>
          </ac:picMkLst>
        </pc:picChg>
        <pc:picChg chg="add mod">
          <ac:chgData name="정택준" userId="464ae3b5-f3e3-47de-8f59-229642fe4add" providerId="ADAL" clId="{2DF22BEC-5ABB-47B3-A0C3-CE9793722376}" dt="2023-06-27T00:44:20.251" v="246" actId="14100"/>
          <ac:picMkLst>
            <pc:docMk/>
            <pc:sldMk cId="0" sldId="258"/>
            <ac:picMk id="4" creationId="{4CB6DDE4-332F-1148-51DE-6587CCD01C63}"/>
          </ac:picMkLst>
        </pc:picChg>
      </pc:sldChg>
      <pc:sldChg chg="addSp delSp modSp mod">
        <pc:chgData name="정택준" userId="464ae3b5-f3e3-47de-8f59-229642fe4add" providerId="ADAL" clId="{2DF22BEC-5ABB-47B3-A0C3-CE9793722376}" dt="2023-06-27T01:24:10.463" v="468" actId="20577"/>
        <pc:sldMkLst>
          <pc:docMk/>
          <pc:sldMk cId="0" sldId="259"/>
        </pc:sldMkLst>
        <pc:spChg chg="mod">
          <ac:chgData name="정택준" userId="464ae3b5-f3e3-47de-8f59-229642fe4add" providerId="ADAL" clId="{2DF22BEC-5ABB-47B3-A0C3-CE9793722376}" dt="2023-06-27T01:24:10.463" v="468" actId="20577"/>
          <ac:spMkLst>
            <pc:docMk/>
            <pc:sldMk cId="0" sldId="259"/>
            <ac:spMk id="11" creationId="{00000000-0000-0000-0000-000000000000}"/>
          </ac:spMkLst>
        </pc:spChg>
        <pc:spChg chg="del">
          <ac:chgData name="정택준" userId="464ae3b5-f3e3-47de-8f59-229642fe4add" providerId="ADAL" clId="{2DF22BEC-5ABB-47B3-A0C3-CE9793722376}" dt="2023-06-27T00:50:04.630" v="317" actId="21"/>
          <ac:spMkLst>
            <pc:docMk/>
            <pc:sldMk cId="0" sldId="259"/>
            <ac:spMk id="12" creationId="{00000000-0000-0000-0000-000000000000}"/>
          </ac:spMkLst>
        </pc:spChg>
        <pc:spChg chg="del">
          <ac:chgData name="정택준" userId="464ae3b5-f3e3-47de-8f59-229642fe4add" providerId="ADAL" clId="{2DF22BEC-5ABB-47B3-A0C3-CE9793722376}" dt="2023-06-27T00:50:00.632" v="316" actId="21"/>
          <ac:spMkLst>
            <pc:docMk/>
            <pc:sldMk cId="0" sldId="259"/>
            <ac:spMk id="13" creationId="{00000000-0000-0000-0000-000000000000}"/>
          </ac:spMkLst>
        </pc:spChg>
        <pc:spChg chg="del">
          <ac:chgData name="정택준" userId="464ae3b5-f3e3-47de-8f59-229642fe4add" providerId="ADAL" clId="{2DF22BEC-5ABB-47B3-A0C3-CE9793722376}" dt="2023-06-27T00:50:12.311" v="319" actId="21"/>
          <ac:spMkLst>
            <pc:docMk/>
            <pc:sldMk cId="0" sldId="259"/>
            <ac:spMk id="14" creationId="{00000000-0000-0000-0000-000000000000}"/>
          </ac:spMkLst>
        </pc:spChg>
        <pc:spChg chg="del">
          <ac:chgData name="정택준" userId="464ae3b5-f3e3-47de-8f59-229642fe4add" providerId="ADAL" clId="{2DF22BEC-5ABB-47B3-A0C3-CE9793722376}" dt="2023-06-27T00:50:07.931" v="318" actId="21"/>
          <ac:spMkLst>
            <pc:docMk/>
            <pc:sldMk cId="0" sldId="259"/>
            <ac:spMk id="15" creationId="{00000000-0000-0000-0000-000000000000}"/>
          </ac:spMkLst>
        </pc:spChg>
        <pc:spChg chg="del mod">
          <ac:chgData name="정택준" userId="464ae3b5-f3e3-47de-8f59-229642fe4add" providerId="ADAL" clId="{2DF22BEC-5ABB-47B3-A0C3-CE9793722376}" dt="2023-06-27T00:56:46.549" v="372" actId="21"/>
          <ac:spMkLst>
            <pc:docMk/>
            <pc:sldMk cId="0" sldId="259"/>
            <ac:spMk id="16" creationId="{00000000-0000-0000-0000-000000000000}"/>
          </ac:spMkLst>
        </pc:spChg>
        <pc:spChg chg="del mod">
          <ac:chgData name="정택준" userId="464ae3b5-f3e3-47de-8f59-229642fe4add" providerId="ADAL" clId="{2DF22BEC-5ABB-47B3-A0C3-CE9793722376}" dt="2023-06-27T00:56:43.956" v="371" actId="21"/>
          <ac:spMkLst>
            <pc:docMk/>
            <pc:sldMk cId="0" sldId="259"/>
            <ac:spMk id="17" creationId="{00000000-0000-0000-0000-000000000000}"/>
          </ac:spMkLst>
        </pc:spChg>
        <pc:spChg chg="mod">
          <ac:chgData name="정택준" userId="464ae3b5-f3e3-47de-8f59-229642fe4add" providerId="ADAL" clId="{2DF22BEC-5ABB-47B3-A0C3-CE9793722376}" dt="2023-06-27T00:57:12.156" v="379" actId="1076"/>
          <ac:spMkLst>
            <pc:docMk/>
            <pc:sldMk cId="0" sldId="259"/>
            <ac:spMk id="18" creationId="{00000000-0000-0000-0000-000000000000}"/>
          </ac:spMkLst>
        </pc:spChg>
        <pc:spChg chg="mod">
          <ac:chgData name="정택준" userId="464ae3b5-f3e3-47de-8f59-229642fe4add" providerId="ADAL" clId="{2DF22BEC-5ABB-47B3-A0C3-CE9793722376}" dt="2023-06-27T00:56:55.676" v="375" actId="1076"/>
          <ac:spMkLst>
            <pc:docMk/>
            <pc:sldMk cId="0" sldId="259"/>
            <ac:spMk id="19" creationId="{00000000-0000-0000-0000-000000000000}"/>
          </ac:spMkLst>
        </pc:spChg>
        <pc:grpChg chg="del">
          <ac:chgData name="정택준" userId="464ae3b5-f3e3-47de-8f59-229642fe4add" providerId="ADAL" clId="{2DF22BEC-5ABB-47B3-A0C3-CE9793722376}" dt="2023-06-27T00:49:36.715" v="306" actId="21"/>
          <ac:grpSpMkLst>
            <pc:docMk/>
            <pc:sldMk cId="0" sldId="259"/>
            <ac:grpSpMk id="1001" creationId="{00000000-0000-0000-0000-000000000000}"/>
          </ac:grpSpMkLst>
        </pc:grpChg>
        <pc:grpChg chg="mod">
          <ac:chgData name="정택준" userId="464ae3b5-f3e3-47de-8f59-229642fe4add" providerId="ADAL" clId="{2DF22BEC-5ABB-47B3-A0C3-CE9793722376}" dt="2023-06-27T00:49:34.290" v="305" actId="1076"/>
          <ac:grpSpMkLst>
            <pc:docMk/>
            <pc:sldMk cId="0" sldId="259"/>
            <ac:grpSpMk id="1003" creationId="{00000000-0000-0000-0000-000000000000}"/>
          </ac:grpSpMkLst>
        </pc:grpChg>
        <pc:picChg chg="add del mod">
          <ac:chgData name="정택준" userId="464ae3b5-f3e3-47de-8f59-229642fe4add" providerId="ADAL" clId="{2DF22BEC-5ABB-47B3-A0C3-CE9793722376}" dt="2023-06-27T00:49:42.893" v="309" actId="21"/>
          <ac:picMkLst>
            <pc:docMk/>
            <pc:sldMk cId="0" sldId="259"/>
            <ac:picMk id="2" creationId="{B21A0447-7B01-2595-B357-17279E8B0B90}"/>
          </ac:picMkLst>
        </pc:picChg>
        <pc:picChg chg="del">
          <ac:chgData name="정택준" userId="464ae3b5-f3e3-47de-8f59-229642fe4add" providerId="ADAL" clId="{2DF22BEC-5ABB-47B3-A0C3-CE9793722376}" dt="2023-06-27T00:49:38.780" v="307" actId="21"/>
          <ac:picMkLst>
            <pc:docMk/>
            <pc:sldMk cId="0" sldId="259"/>
            <ac:picMk id="4" creationId="{1D065D89-71A9-2A3E-9169-C7AB49852C87}"/>
          </ac:picMkLst>
        </pc:picChg>
        <pc:picChg chg="add mod">
          <ac:chgData name="정택준" userId="464ae3b5-f3e3-47de-8f59-229642fe4add" providerId="ADAL" clId="{2DF22BEC-5ABB-47B3-A0C3-CE9793722376}" dt="2023-06-27T00:56:52.716" v="374" actId="1076"/>
          <ac:picMkLst>
            <pc:docMk/>
            <pc:sldMk cId="0" sldId="259"/>
            <ac:picMk id="5" creationId="{B0607EE4-8C29-5825-E30F-751EEC8289F4}"/>
          </ac:picMkLst>
        </pc:picChg>
      </pc:sldChg>
      <pc:sldChg chg="del">
        <pc:chgData name="정택준" userId="464ae3b5-f3e3-47de-8f59-229642fe4add" providerId="ADAL" clId="{2DF22BEC-5ABB-47B3-A0C3-CE9793722376}" dt="2023-06-27T02:30:59.870" v="1200" actId="2696"/>
        <pc:sldMkLst>
          <pc:docMk/>
          <pc:sldMk cId="0" sldId="261"/>
        </pc:sldMkLst>
      </pc:sldChg>
      <pc:sldChg chg="modSp mod">
        <pc:chgData name="정택준" userId="464ae3b5-f3e3-47de-8f59-229642fe4add" providerId="ADAL" clId="{2DF22BEC-5ABB-47B3-A0C3-CE9793722376}" dt="2023-06-27T02:30:39.636" v="1199" actId="1076"/>
        <pc:sldMkLst>
          <pc:docMk/>
          <pc:sldMk cId="1334148501" sldId="264"/>
        </pc:sldMkLst>
        <pc:spChg chg="mod">
          <ac:chgData name="정택준" userId="464ae3b5-f3e3-47de-8f59-229642fe4add" providerId="ADAL" clId="{2DF22BEC-5ABB-47B3-A0C3-CE9793722376}" dt="2023-06-27T02:27:03.705" v="704" actId="14100"/>
          <ac:spMkLst>
            <pc:docMk/>
            <pc:sldMk cId="1334148501" sldId="264"/>
            <ac:spMk id="3" creationId="{9F99D8A0-531C-91C1-12D6-3D9B35FC46E4}"/>
          </ac:spMkLst>
        </pc:spChg>
        <pc:spChg chg="mod">
          <ac:chgData name="정택준" userId="464ae3b5-f3e3-47de-8f59-229642fe4add" providerId="ADAL" clId="{2DF22BEC-5ABB-47B3-A0C3-CE9793722376}" dt="2023-06-27T02:28:05.985" v="867" actId="14100"/>
          <ac:spMkLst>
            <pc:docMk/>
            <pc:sldMk cId="1334148501" sldId="264"/>
            <ac:spMk id="8" creationId="{40FE1572-5334-5AA6-0407-A7358ECF0A74}"/>
          </ac:spMkLst>
        </pc:spChg>
        <pc:spChg chg="mod">
          <ac:chgData name="정택준" userId="464ae3b5-f3e3-47de-8f59-229642fe4add" providerId="ADAL" clId="{2DF22BEC-5ABB-47B3-A0C3-CE9793722376}" dt="2023-06-27T02:30:27.669" v="1196" actId="1076"/>
          <ac:spMkLst>
            <pc:docMk/>
            <pc:sldMk cId="1334148501" sldId="264"/>
            <ac:spMk id="9" creationId="{1E6C81B8-3388-87E1-CBBC-B7AD49C9E8BA}"/>
          </ac:spMkLst>
        </pc:spChg>
        <pc:spChg chg="mod">
          <ac:chgData name="정택준" userId="464ae3b5-f3e3-47de-8f59-229642fe4add" providerId="ADAL" clId="{2DF22BEC-5ABB-47B3-A0C3-CE9793722376}" dt="2023-06-27T02:28:58.633" v="959" actId="20577"/>
          <ac:spMkLst>
            <pc:docMk/>
            <pc:sldMk cId="1334148501" sldId="264"/>
            <ac:spMk id="12" creationId="{00000000-0000-0000-0000-000000000000}"/>
          </ac:spMkLst>
        </pc:spChg>
        <pc:spChg chg="mod">
          <ac:chgData name="정택준" userId="464ae3b5-f3e3-47de-8f59-229642fe4add" providerId="ADAL" clId="{2DF22BEC-5ABB-47B3-A0C3-CE9793722376}" dt="2023-06-27T02:29:35.770" v="1101"/>
          <ac:spMkLst>
            <pc:docMk/>
            <pc:sldMk cId="1334148501" sldId="264"/>
            <ac:spMk id="13" creationId="{A861D73A-0D7C-9C91-AF6F-8FCB15E004D5}"/>
          </ac:spMkLst>
        </pc:spChg>
        <pc:spChg chg="mod">
          <ac:chgData name="정택준" userId="464ae3b5-f3e3-47de-8f59-229642fe4add" providerId="ADAL" clId="{2DF22BEC-5ABB-47B3-A0C3-CE9793722376}" dt="2023-06-27T02:30:10.535" v="1183" actId="14100"/>
          <ac:spMkLst>
            <pc:docMk/>
            <pc:sldMk cId="1334148501" sldId="264"/>
            <ac:spMk id="16" creationId="{D9CE4F1B-C9EE-A278-EA7D-056B4C890FF8}"/>
          </ac:spMkLst>
        </pc:spChg>
        <pc:spChg chg="mod">
          <ac:chgData name="정택준" userId="464ae3b5-f3e3-47de-8f59-229642fe4add" providerId="ADAL" clId="{2DF22BEC-5ABB-47B3-A0C3-CE9793722376}" dt="2023-06-27T02:30:15.210" v="1193" actId="20577"/>
          <ac:spMkLst>
            <pc:docMk/>
            <pc:sldMk cId="1334148501" sldId="264"/>
            <ac:spMk id="17" creationId="{6525A9D4-0037-BB08-DC5D-8DA057E73A58}"/>
          </ac:spMkLst>
        </pc:spChg>
        <pc:grpChg chg="mod">
          <ac:chgData name="정택준" userId="464ae3b5-f3e3-47de-8f59-229642fe4add" providerId="ADAL" clId="{2DF22BEC-5ABB-47B3-A0C3-CE9793722376}" dt="2023-06-27T02:30:39.636" v="1199" actId="1076"/>
          <ac:grpSpMkLst>
            <pc:docMk/>
            <pc:sldMk cId="1334148501" sldId="264"/>
            <ac:grpSpMk id="2" creationId="{A25BDBD5-1019-3DA4-E279-2080C5976D92}"/>
          </ac:grpSpMkLst>
        </pc:grpChg>
      </pc:sldChg>
      <pc:sldChg chg="addSp delSp modSp add mod setBg">
        <pc:chgData name="정택준" userId="464ae3b5-f3e3-47de-8f59-229642fe4add" providerId="ADAL" clId="{2DF22BEC-5ABB-47B3-A0C3-CE9793722376}" dt="2023-06-27T01:24:01.857" v="467" actId="1076"/>
        <pc:sldMkLst>
          <pc:docMk/>
          <pc:sldMk cId="3775724645" sldId="265"/>
        </pc:sldMkLst>
        <pc:spChg chg="mod">
          <ac:chgData name="정택준" userId="464ae3b5-f3e3-47de-8f59-229642fe4add" providerId="ADAL" clId="{2DF22BEC-5ABB-47B3-A0C3-CE9793722376}" dt="2023-06-27T01:24:01.857" v="467" actId="1076"/>
          <ac:spMkLst>
            <pc:docMk/>
            <pc:sldMk cId="3775724645" sldId="265"/>
            <ac:spMk id="5" creationId="{00000000-0000-0000-0000-000000000000}"/>
          </ac:spMkLst>
        </pc:spChg>
        <pc:spChg chg="add mod">
          <ac:chgData name="정택준" userId="464ae3b5-f3e3-47de-8f59-229642fe4add" providerId="ADAL" clId="{2DF22BEC-5ABB-47B3-A0C3-CE9793722376}" dt="2023-06-27T01:21:49.385" v="420" actId="20577"/>
          <ac:spMkLst>
            <pc:docMk/>
            <pc:sldMk cId="3775724645" sldId="265"/>
            <ac:spMk id="9" creationId="{C232BAD3-DDE4-5854-CB7A-739E52955223}"/>
          </ac:spMkLst>
        </pc:spChg>
        <pc:spChg chg="add mod">
          <ac:chgData name="정택준" userId="464ae3b5-f3e3-47de-8f59-229642fe4add" providerId="ADAL" clId="{2DF22BEC-5ABB-47B3-A0C3-CE9793722376}" dt="2023-06-27T01:22:48.719" v="429" actId="1076"/>
          <ac:spMkLst>
            <pc:docMk/>
            <pc:sldMk cId="3775724645" sldId="265"/>
            <ac:spMk id="10" creationId="{CA6259EB-5CDB-FAB5-BFA2-2EB2181C4C2A}"/>
          </ac:spMkLst>
        </pc:spChg>
        <pc:spChg chg="add mod">
          <ac:chgData name="정택준" userId="464ae3b5-f3e3-47de-8f59-229642fe4add" providerId="ADAL" clId="{2DF22BEC-5ABB-47B3-A0C3-CE9793722376}" dt="2023-06-27T01:23:07.493" v="434" actId="1076"/>
          <ac:spMkLst>
            <pc:docMk/>
            <pc:sldMk cId="3775724645" sldId="265"/>
            <ac:spMk id="11" creationId="{EA6CD6F4-DCC9-3CE6-1981-E91306BC958D}"/>
          </ac:spMkLst>
        </pc:spChg>
        <pc:spChg chg="mod">
          <ac:chgData name="정택준" userId="464ae3b5-f3e3-47de-8f59-229642fe4add" providerId="ADAL" clId="{2DF22BEC-5ABB-47B3-A0C3-CE9793722376}" dt="2023-06-27T01:23:04.009" v="433" actId="1076"/>
          <ac:spMkLst>
            <pc:docMk/>
            <pc:sldMk cId="3775724645" sldId="265"/>
            <ac:spMk id="12" creationId="{00000000-0000-0000-0000-000000000000}"/>
          </ac:spMkLst>
        </pc:spChg>
        <pc:picChg chg="del">
          <ac:chgData name="정택준" userId="464ae3b5-f3e3-47de-8f59-229642fe4add" providerId="ADAL" clId="{2DF22BEC-5ABB-47B3-A0C3-CE9793722376}" dt="2023-06-27T00:58:20.574" v="381" actId="21"/>
          <ac:picMkLst>
            <pc:docMk/>
            <pc:sldMk cId="3775724645" sldId="265"/>
            <ac:picMk id="2" creationId="{C225903B-2331-E944-E042-B1D532BB28DC}"/>
          </ac:picMkLst>
        </pc:picChg>
        <pc:picChg chg="del">
          <ac:chgData name="정택준" userId="464ae3b5-f3e3-47de-8f59-229642fe4add" providerId="ADAL" clId="{2DF22BEC-5ABB-47B3-A0C3-CE9793722376}" dt="2023-06-27T00:58:26.968" v="384" actId="21"/>
          <ac:picMkLst>
            <pc:docMk/>
            <pc:sldMk cId="3775724645" sldId="265"/>
            <ac:picMk id="4" creationId="{4CB6DDE4-332F-1148-51DE-6587CCD01C63}"/>
          </ac:picMkLst>
        </pc:picChg>
        <pc:picChg chg="add del mod">
          <ac:chgData name="정택준" userId="464ae3b5-f3e3-47de-8f59-229642fe4add" providerId="ADAL" clId="{2DF22BEC-5ABB-47B3-A0C3-CE9793722376}" dt="2023-06-27T00:58:25.612" v="383" actId="21"/>
          <ac:picMkLst>
            <pc:docMk/>
            <pc:sldMk cId="3775724645" sldId="265"/>
            <ac:picMk id="6" creationId="{2A450675-8617-BD2F-6EB2-67E83CDFCE5F}"/>
          </ac:picMkLst>
        </pc:picChg>
        <pc:picChg chg="add mod">
          <ac:chgData name="정택준" userId="464ae3b5-f3e3-47de-8f59-229642fe4add" providerId="ADAL" clId="{2DF22BEC-5ABB-47B3-A0C3-CE9793722376}" dt="2023-06-27T01:23:17.789" v="435" actId="1076"/>
          <ac:picMkLst>
            <pc:docMk/>
            <pc:sldMk cId="3775724645" sldId="265"/>
            <ac:picMk id="7" creationId="{4F494328-A62C-3088-C8E3-BA9D2432AFC0}"/>
          </ac:picMkLst>
        </pc:picChg>
        <pc:picChg chg="add mod">
          <ac:chgData name="정택준" userId="464ae3b5-f3e3-47de-8f59-229642fe4add" providerId="ADAL" clId="{2DF22BEC-5ABB-47B3-A0C3-CE9793722376}" dt="2023-06-27T01:23:22.405" v="436" actId="1076"/>
          <ac:picMkLst>
            <pc:docMk/>
            <pc:sldMk cId="3775724645" sldId="265"/>
            <ac:picMk id="8" creationId="{C80C52B2-3259-EF92-5127-BC795D41AADF}"/>
          </ac:picMkLst>
        </pc:picChg>
      </pc:sldChg>
      <pc:sldChg chg="addSp delSp modSp add mod setBg delAnim">
        <pc:chgData name="정택준" userId="464ae3b5-f3e3-47de-8f59-229642fe4add" providerId="ADAL" clId="{2DF22BEC-5ABB-47B3-A0C3-CE9793722376}" dt="2023-06-27T02:09:38.148" v="620" actId="1076"/>
        <pc:sldMkLst>
          <pc:docMk/>
          <pc:sldMk cId="3104455553" sldId="266"/>
        </pc:sldMkLst>
        <pc:spChg chg="mod">
          <ac:chgData name="정택준" userId="464ae3b5-f3e3-47de-8f59-229642fe4add" providerId="ADAL" clId="{2DF22BEC-5ABB-47B3-A0C3-CE9793722376}" dt="2023-06-27T02:09:33.332" v="618" actId="1076"/>
          <ac:spMkLst>
            <pc:docMk/>
            <pc:sldMk cId="3104455553" sldId="266"/>
            <ac:spMk id="9" creationId="{1E6C81B8-3388-87E1-CBBC-B7AD49C9E8BA}"/>
          </ac:spMkLst>
        </pc:spChg>
        <pc:spChg chg="mod">
          <ac:chgData name="정택준" userId="464ae3b5-f3e3-47de-8f59-229642fe4add" providerId="ADAL" clId="{2DF22BEC-5ABB-47B3-A0C3-CE9793722376}" dt="2023-06-27T02:09:38.148" v="620" actId="1076"/>
          <ac:spMkLst>
            <pc:docMk/>
            <pc:sldMk cId="3104455553" sldId="266"/>
            <ac:spMk id="12" creationId="{00000000-0000-0000-0000-000000000000}"/>
          </ac:spMkLst>
        </pc:spChg>
        <pc:grpChg chg="mod">
          <ac:chgData name="정택준" userId="464ae3b5-f3e3-47de-8f59-229642fe4add" providerId="ADAL" clId="{2DF22BEC-5ABB-47B3-A0C3-CE9793722376}" dt="2023-06-27T02:09:35.928" v="619" actId="1076"/>
          <ac:grpSpMkLst>
            <pc:docMk/>
            <pc:sldMk cId="3104455553" sldId="266"/>
            <ac:grpSpMk id="3" creationId="{397FC11F-427B-5D7B-9385-CD305A2763B3}"/>
          </ac:grpSpMkLst>
        </pc:grpChg>
        <pc:picChg chg="del">
          <ac:chgData name="정택준" userId="464ae3b5-f3e3-47de-8f59-229642fe4add" providerId="ADAL" clId="{2DF22BEC-5ABB-47B3-A0C3-CE9793722376}" dt="2023-06-27T01:53:35.203" v="470" actId="21"/>
          <ac:picMkLst>
            <pc:docMk/>
            <pc:sldMk cId="3104455553" sldId="266"/>
            <ac:picMk id="4" creationId="{AD25133D-5435-03F3-987D-836787CCD724}"/>
          </ac:picMkLst>
        </pc:picChg>
        <pc:picChg chg="add mod">
          <ac:chgData name="정택준" userId="464ae3b5-f3e3-47de-8f59-229642fe4add" providerId="ADAL" clId="{2DF22BEC-5ABB-47B3-A0C3-CE9793722376}" dt="2023-06-27T02:08:23.934" v="536" actId="14100"/>
          <ac:picMkLst>
            <pc:docMk/>
            <pc:sldMk cId="3104455553" sldId="266"/>
            <ac:picMk id="7" creationId="{7B076038-48E4-7410-1D7B-CF75BA16B628}"/>
          </ac:picMkLst>
        </pc:picChg>
      </pc:sldChg>
    </pc:docChg>
  </pc:docChgLst>
  <pc:docChgLst>
    <pc:chgData name="정택준" userId="S::2360340063@office.kopo.ac.kr::464ae3b5-f3e3-47de-8f59-229642fe4add" providerId="AD" clId="Web-{F2AE8167-BEE2-6275-1BCE-E2E9E632CDEA}"/>
    <pc:docChg chg="modSld">
      <pc:chgData name="정택준" userId="S::2360340063@office.kopo.ac.kr::464ae3b5-f3e3-47de-8f59-229642fe4add" providerId="AD" clId="Web-{F2AE8167-BEE2-6275-1BCE-E2E9E632CDEA}" dt="2023-05-25T02:41:11.788" v="0" actId="20577"/>
      <pc:docMkLst>
        <pc:docMk/>
      </pc:docMkLst>
      <pc:sldChg chg="modSp">
        <pc:chgData name="정택준" userId="S::2360340063@office.kopo.ac.kr::464ae3b5-f3e3-47de-8f59-229642fe4add" providerId="AD" clId="Web-{F2AE8167-BEE2-6275-1BCE-E2E9E632CDEA}" dt="2023-05-25T02:41:11.788" v="0" actId="20577"/>
        <pc:sldMkLst>
          <pc:docMk/>
          <pc:sldMk cId="0" sldId="257"/>
        </pc:sldMkLst>
        <pc:spChg chg="mod">
          <ac:chgData name="정택준" userId="S::2360340063@office.kopo.ac.kr::464ae3b5-f3e3-47de-8f59-229642fe4add" providerId="AD" clId="Web-{F2AE8167-BEE2-6275-1BCE-E2E9E632CDEA}" dt="2023-05-25T02:41:11.788" v="0" actId="20577"/>
          <ac:spMkLst>
            <pc:docMk/>
            <pc:sldMk cId="0" sldId="257"/>
            <ac:spMk id="39" creationId="{00000000-0000-0000-0000-000000000000}"/>
          </ac:spMkLst>
        </pc:spChg>
      </pc:sldChg>
    </pc:docChg>
  </pc:docChgLst>
  <pc:docChgLst>
    <pc:chgData name="정택준" userId="S::2360340063@office.kopo.ac.kr::464ae3b5-f3e3-47de-8f59-229642fe4add" providerId="AD" clId="Web-{F7AFDBDA-DC18-B961-8B6E-A2FAE033F8D9}"/>
    <pc:docChg chg="delSld modSld">
      <pc:chgData name="정택준" userId="S::2360340063@office.kopo.ac.kr::464ae3b5-f3e3-47de-8f59-229642fe4add" providerId="AD" clId="Web-{F7AFDBDA-DC18-B961-8B6E-A2FAE033F8D9}" dt="2023-06-27T04:08:57.831" v="81"/>
      <pc:docMkLst>
        <pc:docMk/>
      </pc:docMkLst>
      <pc:sldChg chg="addSp delSp modSp">
        <pc:chgData name="정택준" userId="S::2360340063@office.kopo.ac.kr::464ae3b5-f3e3-47de-8f59-229642fe4add" providerId="AD" clId="Web-{F7AFDBDA-DC18-B961-8B6E-A2FAE033F8D9}" dt="2023-06-27T04:05:29.514" v="80" actId="14100"/>
        <pc:sldMkLst>
          <pc:docMk/>
          <pc:sldMk cId="0" sldId="260"/>
        </pc:sldMkLst>
        <pc:spChg chg="mod">
          <ac:chgData name="정택준" userId="S::2360340063@office.kopo.ac.kr::464ae3b5-f3e3-47de-8f59-229642fe4add" providerId="AD" clId="Web-{F7AFDBDA-DC18-B961-8B6E-A2FAE033F8D9}" dt="2023-06-27T04:02:40.526" v="13" actId="1076"/>
          <ac:spMkLst>
            <pc:docMk/>
            <pc:sldMk cId="0" sldId="260"/>
            <ac:spMk id="5" creationId="{00000000-0000-0000-0000-000000000000}"/>
          </ac:spMkLst>
        </pc:spChg>
        <pc:spChg chg="mod">
          <ac:chgData name="정택준" userId="S::2360340063@office.kopo.ac.kr::464ae3b5-f3e3-47de-8f59-229642fe4add" providerId="AD" clId="Web-{F7AFDBDA-DC18-B961-8B6E-A2FAE033F8D9}" dt="2023-06-27T04:05:12.607" v="79" actId="20577"/>
          <ac:spMkLst>
            <pc:docMk/>
            <pc:sldMk cId="0" sldId="260"/>
            <ac:spMk id="6" creationId="{00000000-0000-0000-0000-000000000000}"/>
          </ac:spMkLst>
        </pc:spChg>
        <pc:grpChg chg="mod">
          <ac:chgData name="정택준" userId="S::2360340063@office.kopo.ac.kr::464ae3b5-f3e3-47de-8f59-229642fe4add" providerId="AD" clId="Web-{F7AFDBDA-DC18-B961-8B6E-A2FAE033F8D9}" dt="2023-06-27T04:05:29.514" v="80" actId="14100"/>
          <ac:grpSpMkLst>
            <pc:docMk/>
            <pc:sldMk cId="0" sldId="260"/>
            <ac:grpSpMk id="1001" creationId="{00000000-0000-0000-0000-000000000000}"/>
          </ac:grpSpMkLst>
        </pc:grpChg>
        <pc:grpChg chg="del">
          <ac:chgData name="정택준" userId="S::2360340063@office.kopo.ac.kr::464ae3b5-f3e3-47de-8f59-229642fe4add" providerId="AD" clId="Web-{F7AFDBDA-DC18-B961-8B6E-A2FAE033F8D9}" dt="2023-06-27T04:02:14.931" v="0"/>
          <ac:grpSpMkLst>
            <pc:docMk/>
            <pc:sldMk cId="0" sldId="260"/>
            <ac:grpSpMk id="1004" creationId="{00000000-0000-0000-0000-000000000000}"/>
          </ac:grpSpMkLst>
        </pc:grpChg>
        <pc:picChg chg="add mod">
          <ac:chgData name="정택준" userId="S::2360340063@office.kopo.ac.kr::464ae3b5-f3e3-47de-8f59-229642fe4add" providerId="AD" clId="Web-{F7AFDBDA-DC18-B961-8B6E-A2FAE033F8D9}" dt="2023-06-27T04:05:09.185" v="75" actId="1076"/>
          <ac:picMkLst>
            <pc:docMk/>
            <pc:sldMk cId="0" sldId="260"/>
            <ac:picMk id="2" creationId="{DEBCA4A6-2708-BC1C-FAB3-DBAF46E4A331}"/>
          </ac:picMkLst>
        </pc:picChg>
        <pc:picChg chg="add mod">
          <ac:chgData name="정택준" userId="S::2360340063@office.kopo.ac.kr::464ae3b5-f3e3-47de-8f59-229642fe4add" providerId="AD" clId="Web-{F7AFDBDA-DC18-B961-8B6E-A2FAE033F8D9}" dt="2023-06-27T04:05:10.373" v="77" actId="1076"/>
          <ac:picMkLst>
            <pc:docMk/>
            <pc:sldMk cId="0" sldId="260"/>
            <ac:picMk id="4" creationId="{343E8DD7-E923-16D6-5649-0B45F4E81780}"/>
          </ac:picMkLst>
        </pc:picChg>
        <pc:picChg chg="del topLvl">
          <ac:chgData name="정택준" userId="S::2360340063@office.kopo.ac.kr::464ae3b5-f3e3-47de-8f59-229642fe4add" providerId="AD" clId="Web-{F7AFDBDA-DC18-B961-8B6E-A2FAE033F8D9}" dt="2023-06-27T04:02:14.931" v="0"/>
          <ac:picMkLst>
            <pc:docMk/>
            <pc:sldMk cId="0" sldId="260"/>
            <ac:picMk id="15" creationId="{00000000-0000-0000-0000-000000000000}"/>
          </ac:picMkLst>
        </pc:picChg>
      </pc:sldChg>
      <pc:sldChg chg="del">
        <pc:chgData name="정택준" userId="S::2360340063@office.kopo.ac.kr::464ae3b5-f3e3-47de-8f59-229642fe4add" providerId="AD" clId="Web-{F7AFDBDA-DC18-B961-8B6E-A2FAE033F8D9}" dt="2023-06-27T04:08:57.831" v="81"/>
        <pc:sldMkLst>
          <pc:docMk/>
          <pc:sldMk cId="3882965684" sldId="263"/>
        </pc:sldMkLst>
      </pc:sldChg>
    </pc:docChg>
  </pc:docChgLst>
  <pc:docChgLst>
    <pc:chgData name="김용섭" userId="S::2360340048@office.kopo.ac.kr::93d5c74f-81a3-46e9-a989-75f2a137f1d7" providerId="AD" clId="Web-{6CC4B553-A9CA-462C-69CB-B056AEC51961}"/>
    <pc:docChg chg="modSld">
      <pc:chgData name="김용섭" userId="S::2360340048@office.kopo.ac.kr::93d5c74f-81a3-46e9-a989-75f2a137f1d7" providerId="AD" clId="Web-{6CC4B553-A9CA-462C-69CB-B056AEC51961}" dt="2023-05-22T09:26:59.140" v="9" actId="14100"/>
      <pc:docMkLst>
        <pc:docMk/>
      </pc:docMkLst>
      <pc:sldChg chg="addSp delSp modSp">
        <pc:chgData name="김용섭" userId="S::2360340048@office.kopo.ac.kr::93d5c74f-81a3-46e9-a989-75f2a137f1d7" providerId="AD" clId="Web-{6CC4B553-A9CA-462C-69CB-B056AEC51961}" dt="2023-05-22T09:26:59.140" v="9" actId="14100"/>
        <pc:sldMkLst>
          <pc:docMk/>
          <pc:sldMk cId="3882965684" sldId="263"/>
        </pc:sldMkLst>
        <pc:grpChg chg="add del">
          <ac:chgData name="김용섭" userId="S::2360340048@office.kopo.ac.kr::93d5c74f-81a3-46e9-a989-75f2a137f1d7" providerId="AD" clId="Web-{6CC4B553-A9CA-462C-69CB-B056AEC51961}" dt="2023-05-22T09:26:41.671" v="3"/>
          <ac:grpSpMkLst>
            <pc:docMk/>
            <pc:sldMk cId="3882965684" sldId="263"/>
            <ac:grpSpMk id="1002" creationId="{00000000-0000-0000-0000-000000000000}"/>
          </ac:grpSpMkLst>
        </pc:grpChg>
        <pc:picChg chg="add del mod">
          <ac:chgData name="김용섭" userId="S::2360340048@office.kopo.ac.kr::93d5c74f-81a3-46e9-a989-75f2a137f1d7" providerId="AD" clId="Web-{6CC4B553-A9CA-462C-69CB-B056AEC51961}" dt="2023-05-22T09:26:38.405" v="2"/>
          <ac:picMkLst>
            <pc:docMk/>
            <pc:sldMk cId="3882965684" sldId="263"/>
            <ac:picMk id="4" creationId="{D967C8C9-9077-CF7D-7197-A93D9712FDCE}"/>
          </ac:picMkLst>
        </pc:picChg>
        <pc:picChg chg="add mod">
          <ac:chgData name="김용섭" userId="S::2360340048@office.kopo.ac.kr::93d5c74f-81a3-46e9-a989-75f2a137f1d7" providerId="AD" clId="Web-{6CC4B553-A9CA-462C-69CB-B056AEC51961}" dt="2023-05-22T09:26:59.140" v="9" actId="14100"/>
          <ac:picMkLst>
            <pc:docMk/>
            <pc:sldMk cId="3882965684" sldId="263"/>
            <ac:picMk id="5" creationId="{100FCC4F-EB86-2A58-69C3-B8FB34C5964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02B39-A611-4EE9-AB7E-A6623067A36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293D4-96B0-4C9C-9887-8ED6BC1BF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62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293D4-96B0-4C9C-9887-8ED6BC1BFDA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8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92D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0225" y="8102293"/>
            <a:ext cx="18362636" cy="2193907"/>
            <a:chOff x="-40225" y="8102293"/>
            <a:chExt cx="18362636" cy="21939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0225" y="8102293"/>
              <a:ext cx="18362636" cy="219390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820193" y="8690068"/>
            <a:ext cx="464532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>
                <a:solidFill>
                  <a:srgbClr val="492D94"/>
                </a:solidFill>
                <a:latin typeface="NanumSquare Light"/>
              </a:rPr>
              <a:t>2023.6.27</a:t>
            </a:r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3410363" y="2534320"/>
            <a:ext cx="11464988" cy="24805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300" kern="0" spc="-60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Zwift  캣닝머신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5196428" y="5800771"/>
            <a:ext cx="7892859" cy="4757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>
                <a:solidFill>
                  <a:srgbClr val="F9F9F9"/>
                </a:solidFill>
                <a:latin typeface="Noto Sans CJK KR Light" pitchFamily="34" charset="0"/>
                <a:cs typeface="Noto Sans CJK KR Light" pitchFamily="34" charset="0"/>
              </a:rPr>
              <a:t>김서원, 김용섭, 김종현, 정택준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5271506" cy="10285714"/>
            <a:chOff x="0" y="0"/>
            <a:chExt cx="527150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27150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23810"/>
            <a:ext cx="5271506" cy="10309524"/>
            <a:chOff x="0" y="-23810"/>
            <a:chExt cx="5271506" cy="1030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23810"/>
              <a:ext cx="5271506" cy="103095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95238" y="1107676"/>
            <a:ext cx="4188386" cy="18708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000" kern="0" spc="-50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INDEX</a:t>
            </a:r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7353636" y="1726816"/>
            <a:ext cx="5222066" cy="1333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300">
                <a:solidFill>
                  <a:srgbClr val="492D94"/>
                </a:solidFill>
                <a:latin typeface="Noto Sans CJK KR Black" pitchFamily="34" charset="0"/>
                <a:cs typeface="Noto Sans CJK KR Black" pitchFamily="34" charset="0"/>
              </a:rPr>
              <a:t>01</a:t>
            </a:r>
            <a:endParaRPr lang="en-US"/>
          </a:p>
        </p:txBody>
      </p:sp>
      <p:grpSp>
        <p:nvGrpSpPr>
          <p:cNvPr id="1003" name="그룹 1003"/>
          <p:cNvGrpSpPr/>
          <p:nvPr/>
        </p:nvGrpSpPr>
        <p:grpSpPr>
          <a:xfrm>
            <a:off x="7315541" y="2585985"/>
            <a:ext cx="6914233" cy="1153285"/>
            <a:chOff x="7315541" y="2585985"/>
            <a:chExt cx="6914233" cy="11532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58424" y="2053699"/>
              <a:ext cx="13828467" cy="230657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541" y="2585985"/>
              <a:ext cx="6914233" cy="11532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65080" y="3115008"/>
            <a:ext cx="589042" cy="95238"/>
            <a:chOff x="10165080" y="3115008"/>
            <a:chExt cx="589042" cy="952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0165080" y="3115008"/>
              <a:ext cx="589042" cy="9523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518795" y="2838363"/>
            <a:ext cx="4053240" cy="818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200" err="1">
                <a:solidFill>
                  <a:srgbClr val="492D94"/>
                </a:solidFill>
                <a:latin typeface="Noto Sans CJK KR Regular" pitchFamily="34" charset="0"/>
                <a:cs typeface="Noto Sans CJK KR Regular" pitchFamily="34" charset="0"/>
              </a:rPr>
              <a:t>이번주</a:t>
            </a:r>
            <a:r>
              <a:rPr lang="en-US" sz="3000" kern="0" spc="-200">
                <a:solidFill>
                  <a:srgbClr val="492D94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3000" kern="0" spc="-200" err="1">
                <a:solidFill>
                  <a:srgbClr val="492D94"/>
                </a:solidFill>
                <a:latin typeface="Noto Sans CJK KR Regular" pitchFamily="34" charset="0"/>
                <a:cs typeface="Noto Sans CJK KR Regular" pitchFamily="34" charset="0"/>
              </a:rPr>
              <a:t>진행</a:t>
            </a:r>
            <a:r>
              <a:rPr lang="en-US" sz="3000" kern="0" spc="-200">
                <a:solidFill>
                  <a:srgbClr val="492D94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3000" kern="0" spc="-200" err="1">
                <a:solidFill>
                  <a:srgbClr val="492D94"/>
                </a:solidFill>
                <a:latin typeface="Noto Sans CJK KR Regular" pitchFamily="34" charset="0"/>
                <a:cs typeface="Noto Sans CJK KR Regular" pitchFamily="34" charset="0"/>
              </a:rPr>
              <a:t>작업</a:t>
            </a:r>
            <a:r>
              <a:rPr lang="en-US" sz="3000" kern="0" spc="-200">
                <a:solidFill>
                  <a:srgbClr val="492D94"/>
                </a:solidFill>
                <a:latin typeface="Noto Sans CJK KR Regular" pitchFamily="34" charset="0"/>
                <a:cs typeface="Noto Sans CJK KR Regular" pitchFamily="34" charset="0"/>
              </a:rPr>
              <a:t> </a:t>
            </a:r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10679360" y="2778475"/>
            <a:ext cx="3273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-100" err="1">
                <a:solidFill>
                  <a:srgbClr val="404040"/>
                </a:solidFill>
                <a:latin typeface="Noto Sans CJK KR Light" pitchFamily="34" charset="0"/>
                <a:cs typeface="Noto Sans CJK KR Light" pitchFamily="34" charset="0"/>
              </a:rPr>
              <a:t>캣휠</a:t>
            </a:r>
            <a:r>
              <a:rPr lang="en-US" sz="2000" kern="0" spc="-100">
                <a:solidFill>
                  <a:srgbClr val="404040"/>
                </a:solidFill>
                <a:latin typeface="Noto Sans CJK KR Light" pitchFamily="34" charset="0"/>
                <a:cs typeface="Noto Sans CJK KR Light" pitchFamily="34" charset="0"/>
              </a:rPr>
              <a:t> </a:t>
            </a:r>
            <a:r>
              <a:rPr lang="ko-KR" altLang="en-US" sz="2000" kern="0" spc="-100">
                <a:solidFill>
                  <a:srgbClr val="404040"/>
                </a:solidFill>
                <a:latin typeface="Noto Sans CJK KR Light" pitchFamily="34" charset="0"/>
                <a:cs typeface="Noto Sans CJK KR Light" pitchFamily="34" charset="0"/>
              </a:rPr>
              <a:t>시제품 제작</a:t>
            </a:r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15418155" y="4008942"/>
            <a:ext cx="1235287" cy="1333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300">
                <a:solidFill>
                  <a:srgbClr val="492D94"/>
                </a:solidFill>
                <a:latin typeface="Noto Sans CJK KR Black" pitchFamily="34" charset="0"/>
                <a:cs typeface="Noto Sans CJK KR Black" pitchFamily="34" charset="0"/>
              </a:rPr>
              <a:t>02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9327446" y="4878691"/>
            <a:ext cx="6914233" cy="1153285"/>
            <a:chOff x="9327446" y="4878691"/>
            <a:chExt cx="6914233" cy="115328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70329" y="4346406"/>
              <a:ext cx="13828467" cy="2306570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27446" y="4878691"/>
              <a:ext cx="6914233" cy="11532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479345" y="5423811"/>
            <a:ext cx="476190" cy="95238"/>
            <a:chOff x="13479345" y="5423811"/>
            <a:chExt cx="476190" cy="9523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3479345" y="5423811"/>
              <a:ext cx="476190" cy="95238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3989787" y="5179184"/>
            <a:ext cx="2429341" cy="5693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100" kern="0" spc="-200">
                <a:solidFill>
                  <a:srgbClr val="492D94"/>
                </a:solidFill>
                <a:latin typeface="Noto Sans CJK KR Regular" pitchFamily="34" charset="0"/>
                <a:cs typeface="Noto Sans CJK KR Regular" pitchFamily="34" charset="0"/>
              </a:rPr>
              <a:t>제작 시 문제</a:t>
            </a:r>
            <a:endParaRPr lang="en-US"/>
          </a:p>
        </p:txBody>
      </p:sp>
      <p:sp>
        <p:nvSpPr>
          <p:cNvPr id="29" name="Object 29"/>
          <p:cNvSpPr txBox="1"/>
          <p:nvPr/>
        </p:nvSpPr>
        <p:spPr>
          <a:xfrm>
            <a:off x="7353638" y="6312229"/>
            <a:ext cx="5222066" cy="1333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300">
                <a:solidFill>
                  <a:srgbClr val="492D94"/>
                </a:solidFill>
                <a:latin typeface="Noto Sans CJK KR Black" pitchFamily="34" charset="0"/>
                <a:cs typeface="Noto Sans CJK KR Black" pitchFamily="34" charset="0"/>
              </a:rPr>
              <a:t>03</a:t>
            </a:r>
            <a:endParaRPr lang="en-US"/>
          </a:p>
        </p:txBody>
      </p:sp>
      <p:grpSp>
        <p:nvGrpSpPr>
          <p:cNvPr id="1007" name="그룹 1007"/>
          <p:cNvGrpSpPr/>
          <p:nvPr/>
        </p:nvGrpSpPr>
        <p:grpSpPr>
          <a:xfrm>
            <a:off x="7147616" y="7162291"/>
            <a:ext cx="6914233" cy="1153285"/>
            <a:chOff x="7315541" y="7171398"/>
            <a:chExt cx="6914233" cy="115328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58424" y="6639113"/>
              <a:ext cx="13828467" cy="2306570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541" y="7171398"/>
              <a:ext cx="6914233" cy="115328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281232" y="7675464"/>
            <a:ext cx="551763" cy="95238"/>
            <a:chOff x="9992692" y="7725731"/>
            <a:chExt cx="551763" cy="9523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9992692" y="7725731"/>
              <a:ext cx="551763" cy="95238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7518795" y="7439663"/>
            <a:ext cx="3034732" cy="5693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100" kern="0" spc="-200">
                <a:solidFill>
                  <a:srgbClr val="492D94"/>
                </a:solidFill>
                <a:latin typeface="Noto Sans CJK KR Regular" pitchFamily="34" charset="0"/>
                <a:cs typeface="Noto Sans CJK KR Regular" pitchFamily="34" charset="0"/>
              </a:rPr>
              <a:t>차주</a:t>
            </a:r>
            <a:r>
              <a:rPr lang="en-US" sz="3100" kern="0" spc="-200">
                <a:solidFill>
                  <a:srgbClr val="492D94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3100" kern="0" spc="-200" err="1">
                <a:solidFill>
                  <a:srgbClr val="492D94"/>
                </a:solidFill>
                <a:latin typeface="Noto Sans CJK KR Regular" pitchFamily="34" charset="0"/>
                <a:cs typeface="Noto Sans CJK KR Regular" pitchFamily="34" charset="0"/>
              </a:rPr>
              <a:t>진행</a:t>
            </a:r>
            <a:r>
              <a:rPr lang="en-US" sz="3100" kern="0" spc="-200">
                <a:solidFill>
                  <a:srgbClr val="492D94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3100" kern="0" spc="-200" err="1">
                <a:solidFill>
                  <a:srgbClr val="492D94"/>
                </a:solidFill>
                <a:latin typeface="Noto Sans CJK KR Regular" pitchFamily="34" charset="0"/>
                <a:cs typeface="Noto Sans CJK KR Regular" pitchFamily="34" charset="0"/>
              </a:rPr>
              <a:t>예정</a:t>
            </a:r>
            <a:endParaRPr lang="en-US"/>
          </a:p>
        </p:txBody>
      </p:sp>
      <p:sp>
        <p:nvSpPr>
          <p:cNvPr id="38" name="Object 38"/>
          <p:cNvSpPr txBox="1"/>
          <p:nvPr/>
        </p:nvSpPr>
        <p:spPr>
          <a:xfrm>
            <a:off x="9846208" y="7542895"/>
            <a:ext cx="442166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000" kern="0" spc="-100">
                <a:solidFill>
                  <a:srgbClr val="404040"/>
                </a:solidFill>
                <a:latin typeface="Noto Sans CJK KR Light" pitchFamily="34" charset="0"/>
              </a:rPr>
              <a:t>모터 장착 및 구동</a:t>
            </a:r>
            <a:endParaRPr lang="en-US"/>
          </a:p>
        </p:txBody>
      </p:sp>
      <p:sp>
        <p:nvSpPr>
          <p:cNvPr id="40" name="Object 40"/>
          <p:cNvSpPr txBox="1"/>
          <p:nvPr/>
        </p:nvSpPr>
        <p:spPr>
          <a:xfrm>
            <a:off x="8837255" y="5271237"/>
            <a:ext cx="474076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000" kern="0" spc="-100" err="1">
                <a:solidFill>
                  <a:srgbClr val="404040"/>
                </a:solidFill>
                <a:latin typeface="Noto Sans CJK KR Light" pitchFamily="34" charset="0"/>
              </a:rPr>
              <a:t>제작시</a:t>
            </a:r>
            <a:r>
              <a:rPr lang="ko-KR" altLang="en-US" sz="2000" kern="0" spc="-100">
                <a:solidFill>
                  <a:srgbClr val="404040"/>
                </a:solidFill>
                <a:latin typeface="Noto Sans CJK KR Light" pitchFamily="34" charset="0"/>
              </a:rPr>
              <a:t> 문제 및 해결점</a:t>
            </a:r>
            <a:endParaRPr lang="en-US"/>
          </a:p>
        </p:txBody>
      </p:sp>
      <p:sp>
        <p:nvSpPr>
          <p:cNvPr id="2" name="Object 18">
            <a:extLst>
              <a:ext uri="{FF2B5EF4-FFF2-40B4-BE49-F238E27FC236}">
                <a16:creationId xmlns:a16="http://schemas.microsoft.com/office/drawing/2014/main" id="{B41928A8-0243-2854-C318-89B9C8C543EA}"/>
              </a:ext>
            </a:extLst>
          </p:cNvPr>
          <p:cNvSpPr txBox="1"/>
          <p:nvPr/>
        </p:nvSpPr>
        <p:spPr>
          <a:xfrm>
            <a:off x="10679360" y="3168997"/>
            <a:ext cx="3273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kern="0" spc="-100" err="1">
                <a:solidFill>
                  <a:srgbClr val="404040"/>
                </a:solidFill>
                <a:latin typeface="Noto Sans CJK KR Light" pitchFamily="34" charset="0"/>
              </a:rPr>
              <a:t>하베스팅</a:t>
            </a:r>
            <a:r>
              <a:rPr lang="ko-KR" altLang="en-US" sz="2000" kern="0" spc="-100">
                <a:solidFill>
                  <a:srgbClr val="404040"/>
                </a:solidFill>
                <a:latin typeface="Noto Sans CJK KR Light" pitchFamily="34" charset="0"/>
              </a:rPr>
              <a:t>  연구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36017" y="1043246"/>
            <a:ext cx="1613677" cy="280855"/>
            <a:chOff x="8353283" y="1537531"/>
            <a:chExt cx="1579149" cy="3369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53283" y="1537531"/>
              <a:ext cx="1579149" cy="33699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521160" y="396915"/>
            <a:ext cx="524339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시제품 제작</a:t>
            </a:r>
            <a:endParaRPr lang="en-US" sz="3600"/>
          </a:p>
        </p:txBody>
      </p:sp>
      <p:sp>
        <p:nvSpPr>
          <p:cNvPr id="12" name="Object 12"/>
          <p:cNvSpPr txBox="1"/>
          <p:nvPr/>
        </p:nvSpPr>
        <p:spPr>
          <a:xfrm>
            <a:off x="947810" y="7674094"/>
            <a:ext cx="14643463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3200"/>
              <a:t>3D </a:t>
            </a:r>
            <a:r>
              <a:rPr lang="ko-KR" altLang="en-US" sz="3200"/>
              <a:t>프린터 출력 최대 크기</a:t>
            </a:r>
            <a:r>
              <a:rPr lang="en-US" altLang="ko-KR" sz="3200"/>
              <a:t>: 200x200x200</a:t>
            </a:r>
          </a:p>
          <a:p>
            <a:pPr marL="285750" indent="-285750">
              <a:buFontTx/>
              <a:buChar char="-"/>
            </a:pPr>
            <a:r>
              <a:rPr lang="ko-KR" altLang="en-US" sz="3200"/>
              <a:t>시제품의 가장 큰 부품이 </a:t>
            </a:r>
            <a:r>
              <a:rPr lang="en-US" altLang="ko-KR" sz="3200"/>
              <a:t>Scale 0.36 </a:t>
            </a:r>
            <a:r>
              <a:rPr lang="ko-KR" altLang="en-US" sz="3200"/>
              <a:t>기준 </a:t>
            </a:r>
            <a:r>
              <a:rPr lang="en-US" altLang="ko-KR" sz="3200"/>
              <a:t>X:192.6mm</a:t>
            </a:r>
          </a:p>
          <a:p>
            <a:pPr marL="285750" indent="-285750">
              <a:buFontTx/>
              <a:buChar char="-"/>
            </a:pPr>
            <a:r>
              <a:rPr lang="en-US" altLang="ko-KR" sz="3200"/>
              <a:t>Scale 0.3 </a:t>
            </a:r>
            <a:r>
              <a:rPr lang="ko-KR" altLang="en-US" sz="3200"/>
              <a:t>적용하여 제작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25903B-2331-E944-E042-B1D532BB2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10" y="2135781"/>
            <a:ext cx="7662005" cy="49417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B6DDE4-332F-1148-51DE-6587CCD01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8186" y="2135781"/>
            <a:ext cx="7530779" cy="49417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666082" y="1353549"/>
            <a:ext cx="566749" cy="336993"/>
            <a:chOff x="666082" y="1353549"/>
            <a:chExt cx="566749" cy="3369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082" y="1353549"/>
              <a:ext cx="566749" cy="33699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32831" y="3329303"/>
            <a:ext cx="499773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>
                <a:solidFill>
                  <a:srgbClr val="404040"/>
                </a:solidFill>
                <a:latin typeface="Noto Sans CJK KR Light" pitchFamily="34" charset="0"/>
                <a:cs typeface="Noto Sans CJK KR Light" pitchFamily="34" charset="0"/>
              </a:rPr>
              <a:t>1</a:t>
            </a:r>
            <a:r>
              <a:rPr lang="ko-KR" altLang="en-US" sz="3200">
                <a:solidFill>
                  <a:srgbClr val="404040"/>
                </a:solidFill>
                <a:latin typeface="Noto Sans CJK KR Light" pitchFamily="34" charset="0"/>
                <a:cs typeface="Noto Sans CJK KR Light" pitchFamily="34" charset="0"/>
              </a:rPr>
              <a:t>주차 </a:t>
            </a:r>
            <a:r>
              <a:rPr lang="ko-KR" altLang="en-US" sz="3200" err="1">
                <a:solidFill>
                  <a:srgbClr val="404040"/>
                </a:solidFill>
                <a:latin typeface="Noto Sans CJK KR Light" pitchFamily="34" charset="0"/>
                <a:cs typeface="Noto Sans CJK KR Light" pitchFamily="34" charset="0"/>
              </a:rPr>
              <a:t>완성본</a:t>
            </a:r>
            <a:endParaRPr lang="en-US" altLang="ko-KR" sz="3200">
              <a:solidFill>
                <a:srgbClr val="404040"/>
              </a:solidFill>
              <a:latin typeface="Noto Sans CJK KR Light" pitchFamily="34" charset="0"/>
              <a:cs typeface="Noto Sans CJK KR Light" pitchFamily="34" charset="0"/>
            </a:endParaRP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rgbClr val="404040"/>
                </a:solidFill>
                <a:latin typeface="Noto Sans CJK KR Light" pitchFamily="34" charset="0"/>
                <a:cs typeface="Noto Sans CJK KR Light" pitchFamily="34" charset="0"/>
              </a:rPr>
              <a:t>약 </a:t>
            </a:r>
            <a:r>
              <a:rPr lang="en-US" altLang="ko-KR" sz="3200">
                <a:solidFill>
                  <a:srgbClr val="404040"/>
                </a:solidFill>
                <a:latin typeface="Noto Sans CJK KR Light" pitchFamily="34" charset="0"/>
                <a:cs typeface="Noto Sans CJK KR Light" pitchFamily="34" charset="0"/>
              </a:rPr>
              <a:t>60% </a:t>
            </a:r>
            <a:r>
              <a:rPr lang="ko-KR" altLang="en-US" sz="3200">
                <a:solidFill>
                  <a:srgbClr val="404040"/>
                </a:solidFill>
                <a:latin typeface="Noto Sans CJK KR Light" pitchFamily="34" charset="0"/>
                <a:cs typeface="Noto Sans CJK KR Light" pitchFamily="34" charset="0"/>
              </a:rPr>
              <a:t>완성</a:t>
            </a:r>
            <a:endParaRPr lang="en-US" sz="3200">
              <a:solidFill>
                <a:srgbClr val="404040"/>
              </a:solidFill>
              <a:latin typeface="Noto Sans CJK KR Light" pitchFamily="34" charset="0"/>
              <a:cs typeface="Noto Sans CJK KR Light" pitchFamily="34" charset="0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1E6C81B8-3388-87E1-CBBC-B7AD49C9E8BA}"/>
              </a:ext>
            </a:extLst>
          </p:cNvPr>
          <p:cNvSpPr txBox="1"/>
          <p:nvPr/>
        </p:nvSpPr>
        <p:spPr>
          <a:xfrm>
            <a:off x="300514" y="975572"/>
            <a:ext cx="422153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kern="0" spc="-200">
                <a:solidFill>
                  <a:srgbClr val="492D94"/>
                </a:solidFill>
                <a:latin typeface="Noto Sans CJK KR Bold" pitchFamily="34" charset="0"/>
              </a:rPr>
              <a:t>시제품 제작</a:t>
            </a:r>
            <a:endParaRPr lang="en-US" sz="3600"/>
          </a:p>
        </p:txBody>
      </p:sp>
      <p:grpSp>
        <p:nvGrpSpPr>
          <p:cNvPr id="3" name="그룹 1001">
            <a:extLst>
              <a:ext uri="{FF2B5EF4-FFF2-40B4-BE49-F238E27FC236}">
                <a16:creationId xmlns:a16="http://schemas.microsoft.com/office/drawing/2014/main" id="{397FC11F-427B-5D7B-9385-CD305A2763B3}"/>
              </a:ext>
            </a:extLst>
          </p:cNvPr>
          <p:cNvGrpSpPr/>
          <p:nvPr/>
        </p:nvGrpSpPr>
        <p:grpSpPr>
          <a:xfrm>
            <a:off x="1410252" y="2031528"/>
            <a:ext cx="1605903" cy="336993"/>
            <a:chOff x="1052400" y="1621413"/>
            <a:chExt cx="566749" cy="336993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D9A902A3-8AC9-D1CE-E1C7-4DDEF1D50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400" y="1621413"/>
              <a:ext cx="566749" cy="336993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B076038-48E4-7410-1D7B-CF75BA16B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683" y="1522045"/>
            <a:ext cx="7465325" cy="849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5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36017" y="1043246"/>
            <a:ext cx="1613677" cy="280855"/>
            <a:chOff x="8353283" y="1537531"/>
            <a:chExt cx="1579149" cy="3369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53283" y="1537531"/>
              <a:ext cx="1579149" cy="33699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511887" y="340322"/>
            <a:ext cx="726193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시제품 제작 시 문제 및 해결점</a:t>
            </a:r>
            <a:endParaRPr lang="en-US" sz="3600"/>
          </a:p>
        </p:txBody>
      </p:sp>
      <p:sp>
        <p:nvSpPr>
          <p:cNvPr id="12" name="Object 12"/>
          <p:cNvSpPr txBox="1"/>
          <p:nvPr/>
        </p:nvSpPr>
        <p:spPr>
          <a:xfrm>
            <a:off x="1153528" y="8218533"/>
            <a:ext cx="14643463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800" dirty="0"/>
              <a:t>3D </a:t>
            </a:r>
            <a:r>
              <a:rPr lang="ko-KR" altLang="en-US" sz="2800" dirty="0"/>
              <a:t>프린터 출력 최대 크기</a:t>
            </a:r>
            <a:r>
              <a:rPr lang="en-US" altLang="ko-KR" sz="2800" dirty="0"/>
              <a:t>: 200x200x200</a:t>
            </a:r>
          </a:p>
          <a:p>
            <a:pPr marL="285750" indent="-285750">
              <a:buFontTx/>
              <a:buChar char="-"/>
            </a:pPr>
            <a:r>
              <a:rPr lang="ko-KR" altLang="en-US" sz="2800" dirty="0"/>
              <a:t>시제품의 가장 큰 부품이 </a:t>
            </a:r>
            <a:r>
              <a:rPr lang="en-US" altLang="ko-KR" sz="2800" dirty="0"/>
              <a:t>Scale 0.36 </a:t>
            </a:r>
            <a:r>
              <a:rPr lang="ko-KR" altLang="en-US" sz="2800" dirty="0"/>
              <a:t>기준 </a:t>
            </a:r>
            <a:r>
              <a:rPr lang="en-US" altLang="ko-KR" sz="2800" dirty="0"/>
              <a:t>X:192.6mm</a:t>
            </a:r>
          </a:p>
          <a:p>
            <a:pPr marL="285750" indent="-285750">
              <a:buFontTx/>
              <a:buChar char="-"/>
            </a:pPr>
            <a:r>
              <a:rPr lang="en-US" altLang="ko-KR" sz="2800" dirty="0"/>
              <a:t>Scale 0.3 </a:t>
            </a:r>
            <a:r>
              <a:rPr lang="ko-KR" altLang="en-US" sz="2800" dirty="0"/>
              <a:t>적용하여 제작 시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끼워맞춤</a:t>
            </a:r>
            <a:r>
              <a:rPr lang="ko-KR" altLang="en-US" sz="2800" dirty="0"/>
              <a:t> 깊이 </a:t>
            </a:r>
            <a:r>
              <a:rPr lang="en-US" altLang="ko-KR" sz="2800" dirty="0"/>
              <a:t>15*0.3=5mm</a:t>
            </a:r>
            <a:r>
              <a:rPr lang="ko-KR" altLang="en-US" sz="2800" dirty="0"/>
              <a:t>로 부족하여 </a:t>
            </a:r>
            <a:r>
              <a:rPr lang="en-US" altLang="ko-KR" sz="2800" dirty="0"/>
              <a:t>40*0.3=12mm</a:t>
            </a:r>
            <a:r>
              <a:rPr lang="ko-KR" altLang="en-US" sz="2800" dirty="0"/>
              <a:t>로 수정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494328-A62C-3088-C8E3-BA9D2432A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94" y="1594379"/>
            <a:ext cx="5783236" cy="51477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0C52B2-3259-EF92-5127-BC795D41A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7308" y="1609733"/>
            <a:ext cx="6333965" cy="5132441"/>
          </a:xfrm>
          <a:prstGeom prst="rect">
            <a:avLst/>
          </a:prstGeom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C232BAD3-DDE4-5854-CB7A-739E52955223}"/>
              </a:ext>
            </a:extLst>
          </p:cNvPr>
          <p:cNvSpPr txBox="1"/>
          <p:nvPr/>
        </p:nvSpPr>
        <p:spPr>
          <a:xfrm>
            <a:off x="10347881" y="6998652"/>
            <a:ext cx="524339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[</a:t>
            </a:r>
            <a:r>
              <a:rPr lang="ko-KR" altLang="en-US" sz="280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변경 후</a:t>
            </a:r>
            <a:r>
              <a:rPr lang="en-US" altLang="ko-KR" sz="280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]</a:t>
            </a:r>
            <a:endParaRPr lang="en-US" sz="280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CA6259EB-5CDB-FAB5-BFA2-2EB2181C4C2A}"/>
              </a:ext>
            </a:extLst>
          </p:cNvPr>
          <p:cNvSpPr txBox="1"/>
          <p:nvPr/>
        </p:nvSpPr>
        <p:spPr>
          <a:xfrm>
            <a:off x="2607104" y="7000188"/>
            <a:ext cx="524339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[</a:t>
            </a:r>
            <a:r>
              <a:rPr lang="ko-KR" altLang="en-US" sz="28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변경 전</a:t>
            </a:r>
            <a:r>
              <a:rPr lang="en-US" altLang="ko-KR" sz="28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]</a:t>
            </a:r>
            <a:endParaRPr lang="en-US" sz="2800" dirty="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EA6CD6F4-DCC9-3CE6-1981-E91306BC958D}"/>
              </a:ext>
            </a:extLst>
          </p:cNvPr>
          <p:cNvSpPr txBox="1"/>
          <p:nvPr/>
        </p:nvSpPr>
        <p:spPr>
          <a:xfrm>
            <a:off x="1193326" y="7516216"/>
            <a:ext cx="8978138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u="sng"/>
              <a:t>1. Scale 0.3 </a:t>
            </a:r>
            <a:r>
              <a:rPr lang="ko-KR" altLang="en-US" sz="3200" u="sng"/>
              <a:t>적용으로 인한 </a:t>
            </a:r>
            <a:r>
              <a:rPr lang="ko-KR" altLang="en-US" sz="3200" u="sng" err="1"/>
              <a:t>끼워맞춤</a:t>
            </a:r>
            <a:r>
              <a:rPr lang="ko-KR" altLang="en-US" sz="3200" u="sng"/>
              <a:t> 깊이 부족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744B27-703E-D82B-83AE-618CFECD6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6581" y="1841445"/>
            <a:ext cx="5147419" cy="260872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039A96C3-95F2-BDDE-5A11-629D8E84607A}"/>
              </a:ext>
            </a:extLst>
          </p:cNvPr>
          <p:cNvSpPr/>
          <p:nvPr/>
        </p:nvSpPr>
        <p:spPr>
          <a:xfrm>
            <a:off x="3697357" y="5618922"/>
            <a:ext cx="2350973" cy="803683"/>
          </a:xfrm>
          <a:prstGeom prst="ellipse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807BAB-93DB-FADA-35F5-3C870AD14E3C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4872844" y="4450171"/>
            <a:ext cx="1697447" cy="116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465C32A6-DF11-9049-8E86-90114C9BB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89236" y="1594379"/>
            <a:ext cx="5098764" cy="2437793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B797BE1A-F460-6D46-18D0-0311C13FEEEC}"/>
              </a:ext>
            </a:extLst>
          </p:cNvPr>
          <p:cNvSpPr/>
          <p:nvPr/>
        </p:nvSpPr>
        <p:spPr>
          <a:xfrm>
            <a:off x="13298557" y="5359421"/>
            <a:ext cx="2350973" cy="803683"/>
          </a:xfrm>
          <a:prstGeom prst="ellipse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718E91E-6754-9CA1-19C6-F6D18DA5DDB9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4474044" y="4047526"/>
            <a:ext cx="1322947" cy="131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72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8012318" y="1270506"/>
            <a:ext cx="1683011" cy="208136"/>
            <a:chOff x="8859483" y="1634110"/>
            <a:chExt cx="566749" cy="3369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9483" y="1634110"/>
              <a:ext cx="566749" cy="33699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695554" y="472165"/>
            <a:ext cx="1032785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kern="0" spc="-20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시제품 제작 시 문제 및 해결점</a:t>
            </a:r>
            <a:endParaRPr lang="en-US" sz="3600"/>
          </a:p>
        </p:txBody>
      </p:sp>
      <p:sp>
        <p:nvSpPr>
          <p:cNvPr id="18" name="Object 18"/>
          <p:cNvSpPr txBox="1"/>
          <p:nvPr/>
        </p:nvSpPr>
        <p:spPr>
          <a:xfrm>
            <a:off x="277833" y="8792968"/>
            <a:ext cx="718511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/>
              <a:t>체결부위마다 직경</a:t>
            </a:r>
            <a:r>
              <a:rPr lang="en-US" altLang="ko-KR" sz="2400" dirty="0"/>
              <a:t>, </a:t>
            </a:r>
            <a:r>
              <a:rPr lang="ko-KR" altLang="en-US" sz="2400" dirty="0"/>
              <a:t>길이를 다르게 설계해 시제품 조립 시 구분 난해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하나의 핀으로 규격 통일 및 연관된 부품 수정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329661" y="1494032"/>
            <a:ext cx="427603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3200" kern="0" spc="-200" err="1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끼워맞춤</a:t>
            </a:r>
            <a:r>
              <a:rPr lang="ko-KR" altLang="en-US" sz="3200" kern="0" spc="-20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 핀 크기 불일치</a:t>
            </a:r>
            <a:endParaRPr lang="en-US" sz="2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607EE4-8C29-5825-E30F-751EEC828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33" y="2230749"/>
            <a:ext cx="10327858" cy="56392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6178F2-0688-1E45-F047-4079DFA9D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5697" y="2230749"/>
            <a:ext cx="3046642" cy="5639217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BFABC2F-904C-4782-AF23-CFCBA6A71F4B}"/>
              </a:ext>
            </a:extLst>
          </p:cNvPr>
          <p:cNvSpPr/>
          <p:nvPr/>
        </p:nvSpPr>
        <p:spPr>
          <a:xfrm>
            <a:off x="10733827" y="4059383"/>
            <a:ext cx="2583733" cy="928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3DF1C8EF-A5D8-BAC9-BB2A-F41F1B1F4FAC}"/>
              </a:ext>
            </a:extLst>
          </p:cNvPr>
          <p:cNvSpPr txBox="1"/>
          <p:nvPr/>
        </p:nvSpPr>
        <p:spPr>
          <a:xfrm>
            <a:off x="12218244" y="7869966"/>
            <a:ext cx="524339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[</a:t>
            </a:r>
            <a:r>
              <a:rPr lang="ko-KR" altLang="en-US" sz="280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변경 후</a:t>
            </a:r>
            <a:r>
              <a:rPr lang="en-US" altLang="ko-KR" sz="280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]</a:t>
            </a:r>
            <a:endParaRPr lang="en-US" sz="2800"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BF87E472-4A06-05D2-D229-9C4FABB52FC7}"/>
              </a:ext>
            </a:extLst>
          </p:cNvPr>
          <p:cNvSpPr txBox="1"/>
          <p:nvPr/>
        </p:nvSpPr>
        <p:spPr>
          <a:xfrm>
            <a:off x="2768926" y="7869966"/>
            <a:ext cx="524339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[</a:t>
            </a:r>
            <a:r>
              <a:rPr lang="ko-KR" altLang="en-US" sz="28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변경 전</a:t>
            </a:r>
            <a:r>
              <a:rPr lang="en-US" altLang="ko-KR" sz="2800" dirty="0">
                <a:solidFill>
                  <a:srgbClr val="492D94"/>
                </a:solidFill>
                <a:latin typeface="Noto Sans CJK KR Bold" pitchFamily="34" charset="0"/>
                <a:cs typeface="Noto Sans CJK KR Bold" pitchFamily="34" charset="0"/>
              </a:rPr>
              <a:t>]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2400" y="1621413"/>
            <a:ext cx="1226184" cy="336993"/>
            <a:chOff x="1052400" y="1621413"/>
            <a:chExt cx="566749" cy="3369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400" y="1621413"/>
              <a:ext cx="566749" cy="33699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26949" y="844226"/>
            <a:ext cx="491145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>
                <a:solidFill>
                  <a:srgbClr val="492D94"/>
                </a:solidFill>
                <a:latin typeface="Noto Sans CJK KR Bold"/>
              </a:rPr>
              <a:t>에너지 </a:t>
            </a:r>
            <a:r>
              <a:rPr lang="ko-KR" altLang="en-US" sz="3600" err="1">
                <a:solidFill>
                  <a:srgbClr val="492D94"/>
                </a:solidFill>
                <a:latin typeface="Noto Sans CJK KR Bold"/>
              </a:rPr>
              <a:t>하베스팅</a:t>
            </a:r>
            <a:r>
              <a:rPr lang="ko-KR" altLang="en-US" sz="3600">
                <a:solidFill>
                  <a:srgbClr val="492D94"/>
                </a:solidFill>
                <a:latin typeface="Noto Sans CJK KR Bold"/>
              </a:rPr>
              <a:t> 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2577" y="7720858"/>
            <a:ext cx="13648266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ko-KR" altLang="en-US" sz="2800">
                <a:solidFill>
                  <a:srgbClr val="404040"/>
                </a:solidFill>
                <a:latin typeface="Noto Sans CJK KR Light"/>
              </a:rPr>
              <a:t>자전거 자기발전 충전기의 원리를 분석하여 에너지 </a:t>
            </a:r>
            <a:r>
              <a:rPr lang="ko-KR" altLang="en-US" sz="2800" err="1">
                <a:solidFill>
                  <a:srgbClr val="404040"/>
                </a:solidFill>
                <a:latin typeface="Noto Sans CJK KR Light"/>
              </a:rPr>
              <a:t>하베스팅을</a:t>
            </a:r>
            <a:r>
              <a:rPr lang="ko-KR" altLang="en-US" sz="2800">
                <a:solidFill>
                  <a:srgbClr val="404040"/>
                </a:solidFill>
                <a:latin typeface="Noto Sans CJK KR Light"/>
              </a:rPr>
              <a:t> 연구  </a:t>
            </a:r>
          </a:p>
          <a:p>
            <a:pPr marL="457200" indent="-457200">
              <a:buFont typeface="Arial"/>
              <a:buChar char="•"/>
            </a:pPr>
            <a:endParaRPr lang="ko-KR" altLang="en-US" sz="2800">
              <a:solidFill>
                <a:srgbClr val="404040"/>
              </a:solidFill>
              <a:latin typeface="Noto Sans CJK KR Light" pitchFamily="34" charset="0"/>
            </a:endParaRPr>
          </a:p>
        </p:txBody>
      </p:sp>
      <p:pic>
        <p:nvPicPr>
          <p:cNvPr id="2" name="그림 3" descr="운동기구이(가) 표시된 사진&#10;&#10;자동 생성된 설명">
            <a:extLst>
              <a:ext uri="{FF2B5EF4-FFF2-40B4-BE49-F238E27FC236}">
                <a16:creationId xmlns:a16="http://schemas.microsoft.com/office/drawing/2014/main" id="{DEBCA4A6-2708-BC1C-FAB3-DBAF46E4A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956" y="2385025"/>
            <a:ext cx="4732866" cy="4458612"/>
          </a:xfrm>
          <a:prstGeom prst="rect">
            <a:avLst/>
          </a:prstGeom>
        </p:spPr>
      </p:pic>
      <p:pic>
        <p:nvPicPr>
          <p:cNvPr id="4" name="그림 6" descr="텍스트, 나침반이(가) 표시된 사진&#10;&#10;자동 생성된 설명">
            <a:extLst>
              <a:ext uri="{FF2B5EF4-FFF2-40B4-BE49-F238E27FC236}">
                <a16:creationId xmlns:a16="http://schemas.microsoft.com/office/drawing/2014/main" id="{343E8DD7-E923-16D6-5649-0B45F4E81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9955" y="2429725"/>
            <a:ext cx="5410198" cy="39176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666082" y="1353549"/>
            <a:ext cx="566749" cy="336993"/>
            <a:chOff x="666082" y="1353549"/>
            <a:chExt cx="566749" cy="3369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082" y="1353549"/>
              <a:ext cx="566749" cy="3369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05800" y="1457910"/>
            <a:ext cx="1443598" cy="1443598"/>
            <a:chOff x="8626482" y="1843426"/>
            <a:chExt cx="1443598" cy="14435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6482" y="1843426"/>
              <a:ext cx="1443598" cy="144359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064042" y="2198878"/>
            <a:ext cx="880352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/>
              <a:t>모터의 모델링</a:t>
            </a:r>
            <a:r>
              <a:rPr lang="en-US" altLang="ko-KR" sz="2400"/>
              <a:t>, </a:t>
            </a:r>
            <a:r>
              <a:rPr lang="ko-KR" altLang="en-US" sz="2400"/>
              <a:t>위치 선정 </a:t>
            </a:r>
            <a:endParaRPr lang="en-US" sz="2400"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1E6C81B8-3388-87E1-CBBC-B7AD49C9E8BA}"/>
              </a:ext>
            </a:extLst>
          </p:cNvPr>
          <p:cNvSpPr txBox="1"/>
          <p:nvPr/>
        </p:nvSpPr>
        <p:spPr>
          <a:xfrm>
            <a:off x="0" y="736934"/>
            <a:ext cx="513343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kern="0" spc="-200">
                <a:solidFill>
                  <a:srgbClr val="492D94"/>
                </a:solidFill>
                <a:latin typeface="Noto Sans CJK KR Bold" pitchFamily="34" charset="0"/>
              </a:rPr>
              <a:t>차주 진행 예정</a:t>
            </a:r>
            <a:endParaRPr lang="en-US" sz="3600"/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9F99D8A0-531C-91C1-12D6-3D9B35FC46E4}"/>
              </a:ext>
            </a:extLst>
          </p:cNvPr>
          <p:cNvSpPr txBox="1"/>
          <p:nvPr/>
        </p:nvSpPr>
        <p:spPr>
          <a:xfrm>
            <a:off x="8830101" y="1554616"/>
            <a:ext cx="463570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kern="0" spc="-200">
                <a:solidFill>
                  <a:srgbClr val="492D94"/>
                </a:solidFill>
                <a:latin typeface="Noto Sans CJK KR Bold" pitchFamily="34" charset="0"/>
              </a:rPr>
              <a:t>모터 추가 모델링 및 수정</a:t>
            </a:r>
            <a:endParaRPr lang="en-US" sz="2000"/>
          </a:p>
        </p:txBody>
      </p:sp>
      <p:grpSp>
        <p:nvGrpSpPr>
          <p:cNvPr id="5" name="그룹 1003">
            <a:extLst>
              <a:ext uri="{FF2B5EF4-FFF2-40B4-BE49-F238E27FC236}">
                <a16:creationId xmlns:a16="http://schemas.microsoft.com/office/drawing/2014/main" id="{98F2C3E8-3598-2513-9E37-8E38ED80FF21}"/>
              </a:ext>
            </a:extLst>
          </p:cNvPr>
          <p:cNvGrpSpPr/>
          <p:nvPr/>
        </p:nvGrpSpPr>
        <p:grpSpPr>
          <a:xfrm>
            <a:off x="8305800" y="4229100"/>
            <a:ext cx="1443598" cy="1443598"/>
            <a:chOff x="8626482" y="1843426"/>
            <a:chExt cx="1443598" cy="1443598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6E2EF527-BCAB-FA19-16C1-2A2DEA8EE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6482" y="1843426"/>
              <a:ext cx="1443598" cy="1443598"/>
            </a:xfrm>
            <a:prstGeom prst="rect">
              <a:avLst/>
            </a:prstGeom>
          </p:spPr>
        </p:pic>
      </p:grpSp>
      <p:sp>
        <p:nvSpPr>
          <p:cNvPr id="8" name="Object 11">
            <a:extLst>
              <a:ext uri="{FF2B5EF4-FFF2-40B4-BE49-F238E27FC236}">
                <a16:creationId xmlns:a16="http://schemas.microsoft.com/office/drawing/2014/main" id="{40FE1572-5334-5AA6-0407-A7358ECF0A74}"/>
              </a:ext>
            </a:extLst>
          </p:cNvPr>
          <p:cNvSpPr txBox="1"/>
          <p:nvPr/>
        </p:nvSpPr>
        <p:spPr>
          <a:xfrm>
            <a:off x="7391401" y="4409629"/>
            <a:ext cx="539655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kern="0" spc="-200">
                <a:solidFill>
                  <a:srgbClr val="492D94"/>
                </a:solidFill>
                <a:latin typeface="Noto Sans CJK KR Bold" pitchFamily="34" charset="0"/>
              </a:rPr>
              <a:t>시제품 구동</a:t>
            </a:r>
            <a:endParaRPr lang="en-US" sz="2000"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A861D73A-0D7C-9C91-AF6F-8FCB15E004D5}"/>
              </a:ext>
            </a:extLst>
          </p:cNvPr>
          <p:cNvSpPr txBox="1"/>
          <p:nvPr/>
        </p:nvSpPr>
        <p:spPr>
          <a:xfrm>
            <a:off x="9011034" y="5044430"/>
            <a:ext cx="880352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/>
              <a:t>모터를 작동하고 기어를 통하여 </a:t>
            </a:r>
            <a:r>
              <a:rPr lang="ko-KR" altLang="en-US" sz="2400" err="1"/>
              <a:t>캣휠</a:t>
            </a:r>
            <a:r>
              <a:rPr lang="ko-KR" altLang="en-US" sz="2400"/>
              <a:t> 구동 </a:t>
            </a:r>
            <a:endParaRPr lang="en-US" sz="2400"/>
          </a:p>
        </p:txBody>
      </p:sp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897A446C-4C19-A64A-1329-D42AD6B5AE43}"/>
              </a:ext>
            </a:extLst>
          </p:cNvPr>
          <p:cNvGrpSpPr/>
          <p:nvPr/>
        </p:nvGrpSpPr>
        <p:grpSpPr>
          <a:xfrm>
            <a:off x="8289235" y="7145472"/>
            <a:ext cx="1443598" cy="1443598"/>
            <a:chOff x="8626482" y="1843426"/>
            <a:chExt cx="1443598" cy="1443598"/>
          </a:xfrm>
        </p:grpSpPr>
        <p:pic>
          <p:nvPicPr>
            <p:cNvPr id="15" name="Object 9">
              <a:extLst>
                <a:ext uri="{FF2B5EF4-FFF2-40B4-BE49-F238E27FC236}">
                  <a16:creationId xmlns:a16="http://schemas.microsoft.com/office/drawing/2014/main" id="{87F27E8B-0AFF-43D4-03C6-C2A0732F7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6482" y="1843426"/>
              <a:ext cx="1443598" cy="1443598"/>
            </a:xfrm>
            <a:prstGeom prst="rect">
              <a:avLst/>
            </a:prstGeom>
          </p:spPr>
        </p:pic>
      </p:grpSp>
      <p:sp>
        <p:nvSpPr>
          <p:cNvPr id="16" name="Object 11">
            <a:extLst>
              <a:ext uri="{FF2B5EF4-FFF2-40B4-BE49-F238E27FC236}">
                <a16:creationId xmlns:a16="http://schemas.microsoft.com/office/drawing/2014/main" id="{D9CE4F1B-C9EE-A278-EA7D-056B4C890FF8}"/>
              </a:ext>
            </a:extLst>
          </p:cNvPr>
          <p:cNvSpPr txBox="1"/>
          <p:nvPr/>
        </p:nvSpPr>
        <p:spPr>
          <a:xfrm>
            <a:off x="7391400" y="7300545"/>
            <a:ext cx="607440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kern="0" spc="-200">
                <a:solidFill>
                  <a:srgbClr val="492D94"/>
                </a:solidFill>
                <a:latin typeface="Noto Sans CJK KR Bold" pitchFamily="34" charset="0"/>
              </a:rPr>
              <a:t>에너지 </a:t>
            </a:r>
            <a:r>
              <a:rPr lang="ko-KR" altLang="en-US" sz="3200" kern="0" spc="-200" err="1">
                <a:solidFill>
                  <a:srgbClr val="492D94"/>
                </a:solidFill>
                <a:latin typeface="Noto Sans CJK KR Bold" pitchFamily="34" charset="0"/>
              </a:rPr>
              <a:t>하베스팅</a:t>
            </a:r>
            <a:r>
              <a:rPr lang="ko-KR" altLang="en-US" sz="3200" kern="0" spc="-200">
                <a:solidFill>
                  <a:srgbClr val="492D94"/>
                </a:solidFill>
                <a:latin typeface="Noto Sans CJK KR Bold" pitchFamily="34" charset="0"/>
              </a:rPr>
              <a:t> </a:t>
            </a:r>
            <a:endParaRPr lang="en-US" sz="2000"/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6525A9D4-0037-BB08-DC5D-8DA057E73A58}"/>
              </a:ext>
            </a:extLst>
          </p:cNvPr>
          <p:cNvSpPr txBox="1"/>
          <p:nvPr/>
        </p:nvSpPr>
        <p:spPr>
          <a:xfrm>
            <a:off x="9144000" y="8005480"/>
            <a:ext cx="880352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/>
              <a:t>에너지 </a:t>
            </a:r>
            <a:r>
              <a:rPr lang="ko-KR" altLang="en-US" sz="2400" err="1"/>
              <a:t>하베스팅</a:t>
            </a:r>
            <a:r>
              <a:rPr lang="ko-KR" altLang="en-US" sz="2400"/>
              <a:t> 중간 발표</a:t>
            </a:r>
            <a:endParaRPr lang="en-US" sz="2400"/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A25BDBD5-1019-3DA4-E279-2080C5976D92}"/>
              </a:ext>
            </a:extLst>
          </p:cNvPr>
          <p:cNvGrpSpPr/>
          <p:nvPr/>
        </p:nvGrpSpPr>
        <p:grpSpPr>
          <a:xfrm>
            <a:off x="1257298" y="1510010"/>
            <a:ext cx="1182430" cy="336993"/>
            <a:chOff x="1052400" y="1621413"/>
            <a:chExt cx="566749" cy="336993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AAFB80AC-A532-6ED2-C6CA-F31A7D5CD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2400" y="1621413"/>
              <a:ext cx="566749" cy="3369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414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492D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97379" y="4192368"/>
            <a:ext cx="7490956" cy="1995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500" kern="0" spc="-500" err="1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감사합니다</a:t>
            </a:r>
            <a:endParaRPr lang="en-US" err="1"/>
          </a:p>
        </p:txBody>
      </p:sp>
      <p:sp>
        <p:nvSpPr>
          <p:cNvPr id="6" name="Object 6"/>
          <p:cNvSpPr txBox="1"/>
          <p:nvPr/>
        </p:nvSpPr>
        <p:spPr>
          <a:xfrm>
            <a:off x="6820193" y="9259533"/>
            <a:ext cx="4645329" cy="4257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>
                <a:solidFill>
                  <a:srgbClr val="F9F9F9"/>
                </a:solidFill>
                <a:latin typeface="NanumSquare Light" pitchFamily="34" charset="0"/>
                <a:cs typeface="NanumSquare Light" pitchFamily="34" charset="0"/>
              </a:rPr>
              <a:t>www.miridesign.com</a:t>
            </a:r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7221477" y="8769418"/>
            <a:ext cx="3842760" cy="740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kern="0" spc="-200">
                <a:solidFill>
                  <a:srgbClr val="F9F9F9"/>
                </a:solidFill>
                <a:latin typeface="NanumSquare ExtraBold" pitchFamily="34" charset="0"/>
                <a:cs typeface="NanumSquare ExtraBold" pitchFamily="34" charset="0"/>
              </a:rPr>
              <a:t>MIRIDESIGN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5eece50-d862-4c1b-aba4-df2276a4acfd" xsi:nil="true"/>
    <lcf76f155ced4ddcb4097134ff3c332f xmlns="9fc0f5e2-46b4-4194-9adc-4017a067c2c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70D6D22B723F3409BC7097F2B9B21D8" ma:contentTypeVersion="12" ma:contentTypeDescription="새 문서를 만듭니다." ma:contentTypeScope="" ma:versionID="c48492e4a3d766ada178ccb3ca6601c4">
  <xsd:schema xmlns:xsd="http://www.w3.org/2001/XMLSchema" xmlns:xs="http://www.w3.org/2001/XMLSchema" xmlns:p="http://schemas.microsoft.com/office/2006/metadata/properties" xmlns:ns2="9fc0f5e2-46b4-4194-9adc-4017a067c2c3" xmlns:ns3="85eece50-d862-4c1b-aba4-df2276a4acfd" targetNamespace="http://schemas.microsoft.com/office/2006/metadata/properties" ma:root="true" ma:fieldsID="e3c5d574793f236ffd2d11086ae308b2" ns2:_="" ns3:_="">
    <xsd:import namespace="9fc0f5e2-46b4-4194-9adc-4017a067c2c3"/>
    <xsd:import namespace="85eece50-d862-4c1b-aba4-df2276a4ac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0f5e2-46b4-4194-9adc-4017a067c2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이미지 태그" ma:readOnly="false" ma:fieldId="{5cf76f15-5ced-4ddc-b409-7134ff3c332f}" ma:taxonomyMulti="true" ma:sspId="8000a940-ae6c-43da-b619-de366c7f0a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ece50-d862-4c1b-aba4-df2276a4acfd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c0a5fa0d-73eb-425b-967c-30b568b3cc74}" ma:internalName="TaxCatchAll" ma:showField="CatchAllData" ma:web="85eece50-d862-4c1b-aba4-df2276a4ac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콘텐츠 형식"/>
        <xsd:element ref="dc:title" minOccurs="0" maxOccurs="1" ma:index="1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DEC51A-FFF0-453A-A23D-8BBB99946E5E}">
  <ds:schemaRefs>
    <ds:schemaRef ds:uri="85eece50-d862-4c1b-aba4-df2276a4acfd"/>
    <ds:schemaRef ds:uri="9fc0f5e2-46b4-4194-9adc-4017a067c2c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C164055-964F-4E42-87A6-CB0E81CD6C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92F007-8A62-494D-A8F0-7874A024C403}">
  <ds:schemaRefs>
    <ds:schemaRef ds:uri="85eece50-d862-4c1b-aba4-df2276a4acfd"/>
    <ds:schemaRef ds:uri="9fc0f5e2-46b4-4194-9adc-4017a067c2c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사용자 지정</PresentationFormat>
  <Paragraphs>47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NanumSquare ExtraBold</vt:lpstr>
      <vt:lpstr>NanumSquare Light</vt:lpstr>
      <vt:lpstr>Noto Sans CJK KR Black</vt:lpstr>
      <vt:lpstr>Noto Sans CJK KR Bold</vt:lpstr>
      <vt:lpstr>Noto Sans CJK KR Light</vt:lpstr>
      <vt:lpstr>Noto Sans CJK KR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김용섭</cp:lastModifiedBy>
  <cp:revision>1</cp:revision>
  <dcterms:created xsi:type="dcterms:W3CDTF">2023-05-22T15:09:18Z</dcterms:created>
  <dcterms:modified xsi:type="dcterms:W3CDTF">2023-07-07T07:53:59Z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0x010100C70D6D22B723F3409BC7097F2B9B21D8</vt:lpwstr>
  </property>
  <property fmtid="{D5CDD505-2E9C-101B-9397-08002B2CF9AE}" pid="3" name="MediaServiceImageTags">
    <vt:lpwstr/>
  </property>
</Properties>
</file>