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365" r:id="rId6"/>
    <p:sldId id="320" r:id="rId7"/>
    <p:sldId id="324" r:id="rId8"/>
    <p:sldId id="323" r:id="rId9"/>
    <p:sldId id="335" r:id="rId10"/>
    <p:sldId id="325" r:id="rId11"/>
    <p:sldId id="352" r:id="rId12"/>
    <p:sldId id="336" r:id="rId13"/>
    <p:sldId id="373" r:id="rId14"/>
    <p:sldId id="339" r:id="rId15"/>
    <p:sldId id="358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7A8B-8A86-4F72-A88E-8D088F611FC0}" v="44" dt="2023-07-07T08:08:0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k02165@gmail.com" userId="S::bk02165_gmail.com#ext#@o365kopo.onmicrosoft.com::7769fcc3-8266-4322-95ad-ec6c4711b31a" providerId="AD" clId="Web-{227BB511-3F27-6D93-A407-C726A2181616}"/>
    <pc:docChg chg="delSld modSld">
      <pc:chgData name="bk02165@gmail.com" userId="S::bk02165_gmail.com#ext#@o365kopo.onmicrosoft.com::7769fcc3-8266-4322-95ad-ec6c4711b31a" providerId="AD" clId="Web-{227BB511-3F27-6D93-A407-C726A2181616}" dt="2023-07-03T16:54:18.262" v="587" actId="1076"/>
      <pc:docMkLst>
        <pc:docMk/>
      </pc:docMkLst>
      <pc:sldChg chg="del">
        <pc:chgData name="bk02165@gmail.com" userId="S::bk02165_gmail.com#ext#@o365kopo.onmicrosoft.com::7769fcc3-8266-4322-95ad-ec6c4711b31a" providerId="AD" clId="Web-{227BB511-3F27-6D93-A407-C726A2181616}" dt="2023-07-03T16:37:12.369" v="553"/>
        <pc:sldMkLst>
          <pc:docMk/>
          <pc:sldMk cId="0" sldId="309"/>
        </pc:sldMkLst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4:36:04.330" v="134" actId="20577"/>
        <pc:sldMkLst>
          <pc:docMk/>
          <pc:sldMk cId="0" sldId="320"/>
        </pc:sldMkLst>
        <pc:spChg chg="mod">
          <ac:chgData name="bk02165@gmail.com" userId="S::bk02165_gmail.com#ext#@o365kopo.onmicrosoft.com::7769fcc3-8266-4322-95ad-ec6c4711b31a" providerId="AD" clId="Web-{227BB511-3F27-6D93-A407-C726A2181616}" dt="2023-07-03T14:36:04.330" v="134" actId="20577"/>
          <ac:spMkLst>
            <pc:docMk/>
            <pc:sldMk cId="0" sldId="320"/>
            <ac:spMk id="27" creationId="{E23CF95E-238B-9812-4776-1B5354398A62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4:30:47.480" v="4" actId="14100"/>
          <ac:picMkLst>
            <pc:docMk/>
            <pc:sldMk cId="0" sldId="320"/>
            <ac:picMk id="2" creationId="{DB99ADB8-7BB0-9563-DDF9-FE2D59C331B1}"/>
          </ac:picMkLst>
        </pc:picChg>
        <pc:picChg chg="add del mod">
          <ac:chgData name="bk02165@gmail.com" userId="S::bk02165_gmail.com#ext#@o365kopo.onmicrosoft.com::7769fcc3-8266-4322-95ad-ec6c4711b31a" providerId="AD" clId="Web-{227BB511-3F27-6D93-A407-C726A2181616}" dt="2023-07-03T14:31:03.981" v="7"/>
          <ac:picMkLst>
            <pc:docMk/>
            <pc:sldMk cId="0" sldId="320"/>
            <ac:picMk id="4" creationId="{8358DA1D-4FD6-6899-06D4-76235B609A95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4:30:39.245" v="1"/>
          <ac:picMkLst>
            <pc:docMk/>
            <pc:sldMk cId="0" sldId="320"/>
            <ac:picMk id="13324" creationId="{CFFC4BFA-29DA-4A60-A850-00DDD78A7E65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4:30:52.074" v="5"/>
          <ac:picMkLst>
            <pc:docMk/>
            <pc:sldMk cId="0" sldId="320"/>
            <ac:picMk id="13325" creationId="{377D7E79-7B20-4950-6F3C-50D60EC6F0CE}"/>
          </ac:picMkLst>
        </pc:pic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6:54:18.262" v="587" actId="1076"/>
        <pc:sldMkLst>
          <pc:docMk/>
          <pc:sldMk cId="0" sldId="323"/>
        </pc:sldMkLst>
        <pc:spChg chg="add mod">
          <ac:chgData name="bk02165@gmail.com" userId="S::bk02165_gmail.com#ext#@o365kopo.onmicrosoft.com::7769fcc3-8266-4322-95ad-ec6c4711b31a" providerId="AD" clId="Web-{227BB511-3F27-6D93-A407-C726A2181616}" dt="2023-07-03T16:50:26.549" v="580" actId="20577"/>
          <ac:spMkLst>
            <pc:docMk/>
            <pc:sldMk cId="0" sldId="323"/>
            <ac:spMk id="2" creationId="{8B374668-938A-71A8-AAE6-07A1C3397796}"/>
          </ac:spMkLst>
        </pc:spChg>
        <pc:spChg chg="del">
          <ac:chgData name="bk02165@gmail.com" userId="S::bk02165_gmail.com#ext#@o365kopo.onmicrosoft.com::7769fcc3-8266-4322-95ad-ec6c4711b31a" providerId="AD" clId="Web-{227BB511-3F27-6D93-A407-C726A2181616}" dt="2023-07-03T14:59:26.383" v="501"/>
          <ac:spMkLst>
            <pc:docMk/>
            <pc:sldMk cId="0" sldId="323"/>
            <ac:spMk id="17" creationId="{406587BB-783B-6A4A-A285-E91CC155D2C3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6:54:18.262" v="587" actId="1076"/>
          <ac:picMkLst>
            <pc:docMk/>
            <pc:sldMk cId="0" sldId="323"/>
            <ac:picMk id="3" creationId="{86BC337F-5F69-9811-0612-FFA9CAF489A6}"/>
          </ac:picMkLst>
        </pc:picChg>
        <pc:picChg chg="add del">
          <ac:chgData name="bk02165@gmail.com" userId="S::bk02165_gmail.com#ext#@o365kopo.onmicrosoft.com::7769fcc3-8266-4322-95ad-ec6c4711b31a" providerId="AD" clId="Web-{227BB511-3F27-6D93-A407-C726A2181616}" dt="2023-07-03T16:54:11.886" v="583"/>
          <ac:picMkLst>
            <pc:docMk/>
            <pc:sldMk cId="0" sldId="323"/>
            <ac:picMk id="15370" creationId="{11F6832B-4E95-BCF8-031F-4259A9140A48}"/>
          </ac:picMkLst>
        </pc:picChg>
        <pc:picChg chg="add del">
          <ac:chgData name="bk02165@gmail.com" userId="S::bk02165_gmail.com#ext#@o365kopo.onmicrosoft.com::7769fcc3-8266-4322-95ad-ec6c4711b31a" providerId="AD" clId="Web-{227BB511-3F27-6D93-A407-C726A2181616}" dt="2023-07-03T16:49:50.407" v="570"/>
          <ac:picMkLst>
            <pc:docMk/>
            <pc:sldMk cId="0" sldId="323"/>
            <ac:picMk id="15371" creationId="{E34BB1A1-70D7-6FF2-28A2-63B210D1D5AF}"/>
          </ac:picMkLst>
        </pc:pic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5:05:20.946" v="541" actId="20577"/>
        <pc:sldMkLst>
          <pc:docMk/>
          <pc:sldMk cId="0" sldId="324"/>
        </pc:sldMkLst>
        <pc:spChg chg="add del mod">
          <ac:chgData name="bk02165@gmail.com" userId="S::bk02165_gmail.com#ext#@o365kopo.onmicrosoft.com::7769fcc3-8266-4322-95ad-ec6c4711b31a" providerId="AD" clId="Web-{227BB511-3F27-6D93-A407-C726A2181616}" dt="2023-07-03T15:04:38.599" v="526"/>
          <ac:spMkLst>
            <pc:docMk/>
            <pc:sldMk cId="0" sldId="324"/>
            <ac:spMk id="3" creationId="{30D15AC4-F196-FCF2-4A3D-A040B972A829}"/>
          </ac:spMkLst>
        </pc:spChg>
        <pc:spChg chg="add mod">
          <ac:chgData name="bk02165@gmail.com" userId="S::bk02165_gmail.com#ext#@o365kopo.onmicrosoft.com::7769fcc3-8266-4322-95ad-ec6c4711b31a" providerId="AD" clId="Web-{227BB511-3F27-6D93-A407-C726A2181616}" dt="2023-07-03T15:05:20.946" v="541" actId="20577"/>
          <ac:spMkLst>
            <pc:docMk/>
            <pc:sldMk cId="0" sldId="324"/>
            <ac:spMk id="4" creationId="{9E8E4484-66AC-7E25-C9E0-7769175C60A2}"/>
          </ac:spMkLst>
        </pc:spChg>
        <pc:spChg chg="add del">
          <ac:chgData name="bk02165@gmail.com" userId="S::bk02165_gmail.com#ext#@o365kopo.onmicrosoft.com::7769fcc3-8266-4322-95ad-ec6c4711b31a" providerId="AD" clId="Web-{227BB511-3F27-6D93-A407-C726A2181616}" dt="2023-07-03T15:04:51.803" v="529"/>
          <ac:spMkLst>
            <pc:docMk/>
            <pc:sldMk cId="0" sldId="324"/>
            <ac:spMk id="5" creationId="{2F7C57E4-F424-EB02-B6EE-87BEE5DDA347}"/>
          </ac:spMkLst>
        </pc:spChg>
        <pc:spChg chg="mod">
          <ac:chgData name="bk02165@gmail.com" userId="S::bk02165_gmail.com#ext#@o365kopo.onmicrosoft.com::7769fcc3-8266-4322-95ad-ec6c4711b31a" providerId="AD" clId="Web-{227BB511-3F27-6D93-A407-C726A2181616}" dt="2023-07-03T15:04:24.739" v="514" actId="1076"/>
          <ac:spMkLst>
            <pc:docMk/>
            <pc:sldMk cId="0" sldId="324"/>
            <ac:spMk id="28" creationId="{E930AC03-0285-2CB9-73FD-1B6D38E33396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5:03:06.562" v="511" actId="1076"/>
          <ac:picMkLst>
            <pc:docMk/>
            <pc:sldMk cId="0" sldId="324"/>
            <ac:picMk id="2" creationId="{9AF61899-CD2A-9B6D-080F-D4F5E9C966D6}"/>
          </ac:picMkLst>
        </pc:picChg>
        <pc:picChg chg="add del">
          <ac:chgData name="bk02165@gmail.com" userId="S::bk02165_gmail.com#ext#@o365kopo.onmicrosoft.com::7769fcc3-8266-4322-95ad-ec6c4711b31a" providerId="AD" clId="Web-{227BB511-3F27-6D93-A407-C726A2181616}" dt="2023-07-03T15:02:46.841" v="504"/>
          <ac:picMkLst>
            <pc:docMk/>
            <pc:sldMk cId="0" sldId="324"/>
            <ac:picMk id="14348" creationId="{CA173A9F-D37D-A6C1-7513-F097F356FEF5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5:04:15.613" v="512"/>
          <ac:picMkLst>
            <pc:docMk/>
            <pc:sldMk cId="0" sldId="324"/>
            <ac:picMk id="14349" creationId="{F59CFC08-95AF-A926-A3A0-03DB508FF2F5}"/>
          </ac:picMkLst>
        </pc:pic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6:36:07.725" v="549"/>
        <pc:sldMkLst>
          <pc:docMk/>
          <pc:sldMk cId="0" sldId="325"/>
        </pc:sldMkLst>
        <pc:spChg chg="del">
          <ac:chgData name="bk02165@gmail.com" userId="S::bk02165_gmail.com#ext#@o365kopo.onmicrosoft.com::7769fcc3-8266-4322-95ad-ec6c4711b31a" providerId="AD" clId="Web-{227BB511-3F27-6D93-A407-C726A2181616}" dt="2023-07-03T16:36:07.725" v="549"/>
          <ac:spMkLst>
            <pc:docMk/>
            <pc:sldMk cId="0" sldId="325"/>
            <ac:spMk id="14" creationId="{37F535A4-B9D9-849B-1B20-F1885962B4F0}"/>
          </ac:spMkLst>
        </pc:spChg>
        <pc:spChg chg="del mod">
          <ac:chgData name="bk02165@gmail.com" userId="S::bk02165_gmail.com#ext#@o365kopo.onmicrosoft.com::7769fcc3-8266-4322-95ad-ec6c4711b31a" providerId="AD" clId="Web-{227BB511-3F27-6D93-A407-C726A2181616}" dt="2023-07-03T16:36:05.412" v="548"/>
          <ac:spMkLst>
            <pc:docMk/>
            <pc:sldMk cId="0" sldId="325"/>
            <ac:spMk id="51" creationId="{A9952B73-B544-FCC9-7F61-1205B5827E7C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6:36:01.912" v="546" actId="1076"/>
          <ac:picMkLst>
            <pc:docMk/>
            <pc:sldMk cId="0" sldId="325"/>
            <ac:picMk id="2" creationId="{0F7C8BDA-F6DE-B1DC-5863-2F932AC10E56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6:35:53.912" v="542"/>
          <ac:picMkLst>
            <pc:docMk/>
            <pc:sldMk cId="0" sldId="325"/>
            <ac:picMk id="18" creationId="{2A710DCF-6DB3-5101-78AA-363D5F0B6F52}"/>
          </ac:picMkLst>
        </pc:picChg>
      </pc:sldChg>
      <pc:sldChg chg="delSp modSp">
        <pc:chgData name="bk02165@gmail.com" userId="S::bk02165_gmail.com#ext#@o365kopo.onmicrosoft.com::7769fcc3-8266-4322-95ad-ec6c4711b31a" providerId="AD" clId="Web-{227BB511-3F27-6D93-A407-C726A2181616}" dt="2023-07-03T16:36:50.884" v="552"/>
        <pc:sldMkLst>
          <pc:docMk/>
          <pc:sldMk cId="0" sldId="335"/>
        </pc:sldMkLst>
        <pc:spChg chg="del mod">
          <ac:chgData name="bk02165@gmail.com" userId="S::bk02165_gmail.com#ext#@o365kopo.onmicrosoft.com::7769fcc3-8266-4322-95ad-ec6c4711b31a" providerId="AD" clId="Web-{227BB511-3F27-6D93-A407-C726A2181616}" dt="2023-07-03T16:36:45.493" v="551"/>
          <ac:spMkLst>
            <pc:docMk/>
            <pc:sldMk cId="0" sldId="335"/>
            <ac:spMk id="14" creationId="{3D6DA883-D67A-169B-3C77-83DD83CD006E}"/>
          </ac:spMkLst>
        </pc:spChg>
        <pc:spChg chg="del">
          <ac:chgData name="bk02165@gmail.com" userId="S::bk02165_gmail.com#ext#@o365kopo.onmicrosoft.com::7769fcc3-8266-4322-95ad-ec6c4711b31a" providerId="AD" clId="Web-{227BB511-3F27-6D93-A407-C726A2181616}" dt="2023-07-03T16:36:50.884" v="552"/>
          <ac:spMkLst>
            <pc:docMk/>
            <pc:sldMk cId="0" sldId="335"/>
            <ac:spMk id="51" creationId="{F4C187CC-7205-F249-CA7C-4FA20936B902}"/>
          </ac:spMkLst>
        </pc:spChg>
      </pc:sldChg>
      <pc:sldChg chg="delSp">
        <pc:chgData name="bk02165@gmail.com" userId="S::bk02165_gmail.com#ext#@o365kopo.onmicrosoft.com::7769fcc3-8266-4322-95ad-ec6c4711b31a" providerId="AD" clId="Web-{227BB511-3F27-6D93-A407-C726A2181616}" dt="2023-07-03T16:38:54.626" v="555"/>
        <pc:sldMkLst>
          <pc:docMk/>
          <pc:sldMk cId="0" sldId="339"/>
        </pc:sldMkLst>
        <pc:spChg chg="del">
          <ac:chgData name="bk02165@gmail.com" userId="S::bk02165_gmail.com#ext#@o365kopo.onmicrosoft.com::7769fcc3-8266-4322-95ad-ec6c4711b31a" providerId="AD" clId="Web-{227BB511-3F27-6D93-A407-C726A2181616}" dt="2023-07-03T16:38:54.626" v="555"/>
          <ac:spMkLst>
            <pc:docMk/>
            <pc:sldMk cId="0" sldId="339"/>
            <ac:spMk id="11" creationId="{FFBC64D1-E447-B6B3-F304-DF335421692C}"/>
          </ac:spMkLst>
        </pc:spChg>
        <pc:spChg chg="del">
          <ac:chgData name="bk02165@gmail.com" userId="S::bk02165_gmail.com#ext#@o365kopo.onmicrosoft.com::7769fcc3-8266-4322-95ad-ec6c4711b31a" providerId="AD" clId="Web-{227BB511-3F27-6D93-A407-C726A2181616}" dt="2023-07-03T16:38:52.657" v="554"/>
          <ac:spMkLst>
            <pc:docMk/>
            <pc:sldMk cId="0" sldId="339"/>
            <ac:spMk id="15" creationId="{CCB98359-7542-0131-D788-749CD92F21AD}"/>
          </ac:spMkLst>
        </pc:sp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6:47:49.571" v="569" actId="20577"/>
        <pc:sldMkLst>
          <pc:docMk/>
          <pc:sldMk cId="0" sldId="358"/>
        </pc:sldMkLst>
        <pc:spChg chg="mod">
          <ac:chgData name="bk02165@gmail.com" userId="S::bk02165_gmail.com#ext#@o365kopo.onmicrosoft.com::7769fcc3-8266-4322-95ad-ec6c4711b31a" providerId="AD" clId="Web-{227BB511-3F27-6D93-A407-C726A2181616}" dt="2023-07-03T16:47:49.571" v="569" actId="20577"/>
          <ac:spMkLst>
            <pc:docMk/>
            <pc:sldMk cId="0" sldId="358"/>
            <ac:spMk id="28" creationId="{E4F4F8DB-2EBE-44DA-781D-D7DBD37DF8E3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6:39:52.458" v="563" actId="14100"/>
          <ac:picMkLst>
            <pc:docMk/>
            <pc:sldMk cId="0" sldId="358"/>
            <ac:picMk id="2" creationId="{DB74273A-B280-53F1-C9B1-8874E8FB6CB0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6:38:57.908" v="556"/>
          <ac:picMkLst>
            <pc:docMk/>
            <pc:sldMk cId="0" sldId="358"/>
            <ac:picMk id="16" creationId="{E3EFF4F8-ACB4-95E7-C644-342ED6150925}"/>
          </ac:picMkLst>
        </pc:picChg>
      </pc:sldChg>
      <pc:sldChg chg="delSp modSp">
        <pc:chgData name="bk02165@gmail.com" userId="S::bk02165_gmail.com#ext#@o365kopo.onmicrosoft.com::7769fcc3-8266-4322-95ad-ec6c4711b31a" providerId="AD" clId="Web-{227BB511-3F27-6D93-A407-C726A2181616}" dt="2023-07-03T14:45:30.496" v="500"/>
        <pc:sldMkLst>
          <pc:docMk/>
          <pc:sldMk cId="0" sldId="365"/>
        </pc:sldMkLst>
        <pc:spChg chg="del">
          <ac:chgData name="bk02165@gmail.com" userId="S::bk02165_gmail.com#ext#@o365kopo.onmicrosoft.com::7769fcc3-8266-4322-95ad-ec6c4711b31a" providerId="AD" clId="Web-{227BB511-3F27-6D93-A407-C726A2181616}" dt="2023-07-03T14:43:50.692" v="367"/>
          <ac:spMkLst>
            <pc:docMk/>
            <pc:sldMk cId="0" sldId="365"/>
            <ac:spMk id="12" creationId="{66A3CF5E-57DF-733B-70D6-7126E89078F8}"/>
          </ac:spMkLst>
        </pc:spChg>
        <pc:graphicFrameChg chg="mod modGraphic">
          <ac:chgData name="bk02165@gmail.com" userId="S::bk02165_gmail.com#ext#@o365kopo.onmicrosoft.com::7769fcc3-8266-4322-95ad-ec6c4711b31a" providerId="AD" clId="Web-{227BB511-3F27-6D93-A407-C726A2181616}" dt="2023-07-03T14:45:30.496" v="500"/>
          <ac:graphicFrameMkLst>
            <pc:docMk/>
            <pc:sldMk cId="0" sldId="365"/>
            <ac:graphicFrameMk id="3" creationId="{D888F261-DC48-145A-4A8E-BF74B5A47948}"/>
          </ac:graphicFrameMkLst>
        </pc:graphicFrameChg>
        <pc:graphicFrameChg chg="mod modGraphic">
          <ac:chgData name="bk02165@gmail.com" userId="S::bk02165_gmail.com#ext#@o365kopo.onmicrosoft.com::7769fcc3-8266-4322-95ad-ec6c4711b31a" providerId="AD" clId="Web-{227BB511-3F27-6D93-A407-C726A2181616}" dt="2023-07-03T14:44:19.147" v="385"/>
          <ac:graphicFrameMkLst>
            <pc:docMk/>
            <pc:sldMk cId="0" sldId="365"/>
            <ac:graphicFrameMk id="4" creationId="{0E434E28-FCED-359C-34E8-7C0CF921CBE3}"/>
          </ac:graphicFrameMkLst>
        </pc:graphicFrameChg>
      </pc:sldChg>
      <pc:sldChg chg="del">
        <pc:chgData name="bk02165@gmail.com" userId="S::bk02165_gmail.com#ext#@o365kopo.onmicrosoft.com::7769fcc3-8266-4322-95ad-ec6c4711b31a" providerId="AD" clId="Web-{227BB511-3F27-6D93-A407-C726A2181616}" dt="2023-07-03T16:42:53.828" v="564"/>
        <pc:sldMkLst>
          <pc:docMk/>
          <pc:sldMk cId="886265318" sldId="374"/>
        </pc:sldMkLst>
      </pc:sldChg>
    </pc:docChg>
  </pc:docChgLst>
  <pc:docChgLst>
    <pc:chgData name="김용섭" userId="93d5c74f-81a3-46e9-a989-75f2a137f1d7" providerId="ADAL" clId="{58427A8B-8A86-4F72-A88E-8D088F611FC0}"/>
    <pc:docChg chg="undo redo custSel addSld delSld modSld sldOrd">
      <pc:chgData name="김용섭" userId="93d5c74f-81a3-46e9-a989-75f2a137f1d7" providerId="ADAL" clId="{58427A8B-8A86-4F72-A88E-8D088F611FC0}" dt="2023-07-07T08:10:31.536" v="305" actId="20577"/>
      <pc:docMkLst>
        <pc:docMk/>
      </pc:docMkLst>
      <pc:sldChg chg="del">
        <pc:chgData name="김용섭" userId="93d5c74f-81a3-46e9-a989-75f2a137f1d7" providerId="ADAL" clId="{58427A8B-8A86-4F72-A88E-8D088F611FC0}" dt="2023-07-04T03:34:04.067" v="15" actId="47"/>
        <pc:sldMkLst>
          <pc:docMk/>
          <pc:sldMk cId="1512530802" sldId="256"/>
        </pc:sldMkLst>
      </pc:sldChg>
      <pc:sldChg chg="modSp add mod ord">
        <pc:chgData name="김용섭" userId="93d5c74f-81a3-46e9-a989-75f2a137f1d7" providerId="ADAL" clId="{58427A8B-8A86-4F72-A88E-8D088F611FC0}" dt="2023-07-07T08:08:01.040" v="289" actId="20577"/>
        <pc:sldMkLst>
          <pc:docMk/>
          <pc:sldMk cId="0" sldId="263"/>
        </pc:sldMkLst>
        <pc:spChg chg="mod">
          <ac:chgData name="김용섭" userId="93d5c74f-81a3-46e9-a989-75f2a137f1d7" providerId="ADAL" clId="{58427A8B-8A86-4F72-A88E-8D088F611FC0}" dt="2023-07-04T03:34:16.950" v="39"/>
          <ac:spMkLst>
            <pc:docMk/>
            <pc:sldMk cId="0" sldId="263"/>
            <ac:spMk id="9" creationId="{21752D9E-962E-E581-43CB-3C5EB6ED6C1D}"/>
          </ac:spMkLst>
        </pc:spChg>
        <pc:spChg chg="mod">
          <ac:chgData name="김용섭" userId="93d5c74f-81a3-46e9-a989-75f2a137f1d7" providerId="ADAL" clId="{58427A8B-8A86-4F72-A88E-8D088F611FC0}" dt="2023-07-07T08:08:01.040" v="289" actId="20577"/>
          <ac:spMkLst>
            <pc:docMk/>
            <pc:sldMk cId="0" sldId="263"/>
            <ac:spMk id="25" creationId="{D768C1EC-0D9E-D132-D8EC-46A3CB3A300C}"/>
          </ac:spMkLst>
        </pc:spChg>
      </pc:sldChg>
      <pc:sldChg chg="delSp modSp mod">
        <pc:chgData name="김용섭" userId="93d5c74f-81a3-46e9-a989-75f2a137f1d7" providerId="ADAL" clId="{58427A8B-8A86-4F72-A88E-8D088F611FC0}" dt="2023-07-07T07:59:17.704" v="194"/>
        <pc:sldMkLst>
          <pc:docMk/>
          <pc:sldMk cId="0" sldId="320"/>
        </pc:sldMkLst>
        <pc:spChg chg="del">
          <ac:chgData name="김용섭" userId="93d5c74f-81a3-46e9-a989-75f2a137f1d7" providerId="ADAL" clId="{58427A8B-8A86-4F72-A88E-8D088F611FC0}" dt="2023-07-04T03:32:39.187" v="7" actId="478"/>
          <ac:spMkLst>
            <pc:docMk/>
            <pc:sldMk cId="0" sldId="320"/>
            <ac:spMk id="12" creationId="{FD28CC03-14DF-7118-6A00-DAC42ACC1E39}"/>
          </ac:spMkLst>
        </pc:spChg>
        <pc:spChg chg="mod">
          <ac:chgData name="김용섭" userId="93d5c74f-81a3-46e9-a989-75f2a137f1d7" providerId="ADAL" clId="{58427A8B-8A86-4F72-A88E-8D088F611FC0}" dt="2023-07-07T07:59:17.704" v="194"/>
          <ac:spMkLst>
            <pc:docMk/>
            <pc:sldMk cId="0" sldId="320"/>
            <ac:spMk id="27" creationId="{E23CF95E-238B-9812-4776-1B5354398A62}"/>
          </ac:spMkLst>
        </pc:spChg>
        <pc:spChg chg="del">
          <ac:chgData name="김용섭" userId="93d5c74f-81a3-46e9-a989-75f2a137f1d7" providerId="ADAL" clId="{58427A8B-8A86-4F72-A88E-8D088F611FC0}" dt="2023-07-04T03:31:56.694" v="3" actId="478"/>
          <ac:spMkLst>
            <pc:docMk/>
            <pc:sldMk cId="0" sldId="320"/>
            <ac:spMk id="51" creationId="{30AE3FFA-49DC-5191-311F-B32A79E74741}"/>
          </ac:spMkLst>
        </pc:spChg>
      </pc:sldChg>
      <pc:sldChg chg="delSp modSp mod">
        <pc:chgData name="김용섭" userId="93d5c74f-81a3-46e9-a989-75f2a137f1d7" providerId="ADAL" clId="{58427A8B-8A86-4F72-A88E-8D088F611FC0}" dt="2023-07-07T08:10:31.536" v="305" actId="20577"/>
        <pc:sldMkLst>
          <pc:docMk/>
          <pc:sldMk cId="0" sldId="323"/>
        </pc:sldMkLst>
        <pc:spChg chg="mod">
          <ac:chgData name="김용섭" userId="93d5c74f-81a3-46e9-a989-75f2a137f1d7" providerId="ADAL" clId="{58427A8B-8A86-4F72-A88E-8D088F611FC0}" dt="2023-07-07T08:10:31.536" v="305" actId="20577"/>
          <ac:spMkLst>
            <pc:docMk/>
            <pc:sldMk cId="0" sldId="323"/>
            <ac:spMk id="2" creationId="{8B374668-938A-71A8-AAE6-07A1C3397796}"/>
          </ac:spMkLst>
        </pc:spChg>
        <pc:spChg chg="del">
          <ac:chgData name="김용섭" userId="93d5c74f-81a3-46e9-a989-75f2a137f1d7" providerId="ADAL" clId="{58427A8B-8A86-4F72-A88E-8D088F611FC0}" dt="2023-07-04T03:32:41.279" v="8" actId="478"/>
          <ac:spMkLst>
            <pc:docMk/>
            <pc:sldMk cId="0" sldId="323"/>
            <ac:spMk id="12" creationId="{079425FA-6426-8D12-E054-9951BC35A1AA}"/>
          </ac:spMkLst>
        </pc:spChg>
        <pc:spChg chg="del">
          <ac:chgData name="김용섭" userId="93d5c74f-81a3-46e9-a989-75f2a137f1d7" providerId="ADAL" clId="{58427A8B-8A86-4F72-A88E-8D088F611FC0}" dt="2023-07-04T03:31:59.614" v="4" actId="478"/>
          <ac:spMkLst>
            <pc:docMk/>
            <pc:sldMk cId="0" sldId="323"/>
            <ac:spMk id="23" creationId="{1F5E3ADD-261F-D308-C4DB-0FD728954A7A}"/>
          </ac:spMkLst>
        </pc:spChg>
        <pc:spChg chg="del">
          <ac:chgData name="김용섭" userId="93d5c74f-81a3-46e9-a989-75f2a137f1d7" providerId="ADAL" clId="{58427A8B-8A86-4F72-A88E-8D088F611FC0}" dt="2023-07-04T03:32:00.854" v="5" actId="478"/>
          <ac:spMkLst>
            <pc:docMk/>
            <pc:sldMk cId="0" sldId="323"/>
            <ac:spMk id="51" creationId="{4CE7252F-B5CE-C4A6-7894-99DCD7D2D176}"/>
          </ac:spMkLst>
        </pc:spChg>
      </pc:sldChg>
      <pc:sldChg chg="delSp modSp mod">
        <pc:chgData name="김용섭" userId="93d5c74f-81a3-46e9-a989-75f2a137f1d7" providerId="ADAL" clId="{58427A8B-8A86-4F72-A88E-8D088F611FC0}" dt="2023-07-07T07:59:49.827" v="195" actId="20577"/>
        <pc:sldMkLst>
          <pc:docMk/>
          <pc:sldMk cId="0" sldId="324"/>
        </pc:sldMkLst>
        <pc:spChg chg="mod">
          <ac:chgData name="김용섭" userId="93d5c74f-81a3-46e9-a989-75f2a137f1d7" providerId="ADAL" clId="{58427A8B-8A86-4F72-A88E-8D088F611FC0}" dt="2023-07-07T07:59:49.827" v="195" actId="20577"/>
          <ac:spMkLst>
            <pc:docMk/>
            <pc:sldMk cId="0" sldId="324"/>
            <ac:spMk id="4" creationId="{9E8E4484-66AC-7E25-C9E0-7769175C60A2}"/>
          </ac:spMkLst>
        </pc:spChg>
        <pc:spChg chg="del">
          <ac:chgData name="김용섭" userId="93d5c74f-81a3-46e9-a989-75f2a137f1d7" providerId="ADAL" clId="{58427A8B-8A86-4F72-A88E-8D088F611FC0}" dt="2023-07-04T03:31:53.164" v="1" actId="478"/>
          <ac:spMkLst>
            <pc:docMk/>
            <pc:sldMk cId="0" sldId="324"/>
            <ac:spMk id="12" creationId="{D0C077F7-BEAA-9882-0E3C-759C0CFB4BB9}"/>
          </ac:spMkLst>
        </pc:spChg>
        <pc:spChg chg="del">
          <ac:chgData name="김용섭" userId="93d5c74f-81a3-46e9-a989-75f2a137f1d7" providerId="ADAL" clId="{58427A8B-8A86-4F72-A88E-8D088F611FC0}" dt="2023-07-04T03:31:51.923" v="0" actId="478"/>
          <ac:spMkLst>
            <pc:docMk/>
            <pc:sldMk cId="0" sldId="324"/>
            <ac:spMk id="17" creationId="{7AB7B1A9-6FA1-61AF-3CCB-A891E83A4C01}"/>
          </ac:spMkLst>
        </pc:spChg>
        <pc:spChg chg="del">
          <ac:chgData name="김용섭" userId="93d5c74f-81a3-46e9-a989-75f2a137f1d7" providerId="ADAL" clId="{58427A8B-8A86-4F72-A88E-8D088F611FC0}" dt="2023-07-04T03:31:54.363" v="2" actId="478"/>
          <ac:spMkLst>
            <pc:docMk/>
            <pc:sldMk cId="0" sldId="324"/>
            <ac:spMk id="51" creationId="{06000B11-DAE9-EC6D-161B-BF868189CDF1}"/>
          </ac:spMkLst>
        </pc:spChg>
      </pc:sldChg>
      <pc:sldChg chg="addSp delSp modSp mod">
        <pc:chgData name="김용섭" userId="93d5c74f-81a3-46e9-a989-75f2a137f1d7" providerId="ADAL" clId="{58427A8B-8A86-4F72-A88E-8D088F611FC0}" dt="2023-07-04T06:31:45.538" v="158"/>
        <pc:sldMkLst>
          <pc:docMk/>
          <pc:sldMk cId="0" sldId="335"/>
        </pc:sldMkLst>
        <pc:spChg chg="del">
          <ac:chgData name="김용섭" userId="93d5c74f-81a3-46e9-a989-75f2a137f1d7" providerId="ADAL" clId="{58427A8B-8A86-4F72-A88E-8D088F611FC0}" dt="2023-07-04T03:32:43.699" v="9" actId="478"/>
          <ac:spMkLst>
            <pc:docMk/>
            <pc:sldMk cId="0" sldId="335"/>
            <ac:spMk id="12" creationId="{1327FC9B-4AE9-EF28-6EA1-3364C3B89339}"/>
          </ac:spMkLst>
        </pc:spChg>
        <pc:graphicFrameChg chg="add mod">
          <ac:chgData name="김용섭" userId="93d5c74f-81a3-46e9-a989-75f2a137f1d7" providerId="ADAL" clId="{58427A8B-8A86-4F72-A88E-8D088F611FC0}" dt="2023-07-04T06:31:45.538" v="158"/>
          <ac:graphicFrameMkLst>
            <pc:docMk/>
            <pc:sldMk cId="0" sldId="335"/>
            <ac:graphicFrameMk id="2" creationId="{DCA708A5-39CC-A1EB-CD73-0BBEB0537029}"/>
          </ac:graphicFrameMkLst>
        </pc:graphicFrameChg>
        <pc:graphicFrameChg chg="del modGraphic">
          <ac:chgData name="김용섭" userId="93d5c74f-81a3-46e9-a989-75f2a137f1d7" providerId="ADAL" clId="{58427A8B-8A86-4F72-A88E-8D088F611FC0}" dt="2023-07-04T06:31:44.601" v="157" actId="478"/>
          <ac:graphicFrameMkLst>
            <pc:docMk/>
            <pc:sldMk cId="0" sldId="335"/>
            <ac:graphicFrameMk id="16" creationId="{37F71B0A-1A67-BE2A-F740-2BA059017B5F}"/>
          </ac:graphicFrameMkLst>
        </pc:graphicFrameChg>
      </pc:sldChg>
      <pc:sldChg chg="addSp delSp modSp mod">
        <pc:chgData name="김용섭" userId="93d5c74f-81a3-46e9-a989-75f2a137f1d7" providerId="ADAL" clId="{58427A8B-8A86-4F72-A88E-8D088F611FC0}" dt="2023-07-07T08:05:14.908" v="234" actId="20577"/>
        <pc:sldMkLst>
          <pc:docMk/>
          <pc:sldMk cId="0" sldId="336"/>
        </pc:sldMkLst>
        <pc:spChg chg="mod">
          <ac:chgData name="김용섭" userId="93d5c74f-81a3-46e9-a989-75f2a137f1d7" providerId="ADAL" clId="{58427A8B-8A86-4F72-A88E-8D088F611FC0}" dt="2023-07-07T08:05:14.908" v="234" actId="20577"/>
          <ac:spMkLst>
            <pc:docMk/>
            <pc:sldMk cId="0" sldId="336"/>
            <ac:spMk id="4" creationId="{AB3E67F0-1CDB-85E0-C28B-2B3437249518}"/>
          </ac:spMkLst>
        </pc:spChg>
        <pc:picChg chg="del">
          <ac:chgData name="김용섭" userId="93d5c74f-81a3-46e9-a989-75f2a137f1d7" providerId="ADAL" clId="{58427A8B-8A86-4F72-A88E-8D088F611FC0}" dt="2023-07-07T08:04:57.714" v="223" actId="478"/>
          <ac:picMkLst>
            <pc:docMk/>
            <pc:sldMk cId="0" sldId="336"/>
            <ac:picMk id="3" creationId="{978AD488-8098-7DCC-3CA3-85C1A701579F}"/>
          </ac:picMkLst>
        </pc:picChg>
        <pc:picChg chg="add del mod">
          <ac:chgData name="김용섭" userId="93d5c74f-81a3-46e9-a989-75f2a137f1d7" providerId="ADAL" clId="{58427A8B-8A86-4F72-A88E-8D088F611FC0}" dt="2023-07-07T08:05:04.555" v="227" actId="21"/>
          <ac:picMkLst>
            <pc:docMk/>
            <pc:sldMk cId="0" sldId="336"/>
            <ac:picMk id="5" creationId="{E277197D-A4C1-CDE5-0B1D-9B8D800B329C}"/>
          </ac:picMkLst>
        </pc:picChg>
        <pc:picChg chg="add mod">
          <ac:chgData name="김용섭" userId="93d5c74f-81a3-46e9-a989-75f2a137f1d7" providerId="ADAL" clId="{58427A8B-8A86-4F72-A88E-8D088F611FC0}" dt="2023-07-07T08:05:13.720" v="233" actId="1076"/>
          <ac:picMkLst>
            <pc:docMk/>
            <pc:sldMk cId="0" sldId="336"/>
            <ac:picMk id="6" creationId="{14B2AED2-8769-5DA4-E7AD-BCFBE393204B}"/>
          </ac:picMkLst>
        </pc:picChg>
      </pc:sldChg>
      <pc:sldChg chg="addSp modSp">
        <pc:chgData name="김용섭" userId="93d5c74f-81a3-46e9-a989-75f2a137f1d7" providerId="ADAL" clId="{58427A8B-8A86-4F72-A88E-8D088F611FC0}" dt="2023-07-04T03:32:24.028" v="6"/>
        <pc:sldMkLst>
          <pc:docMk/>
          <pc:sldMk cId="0" sldId="339"/>
        </pc:sldMkLst>
        <pc:spChg chg="add mod">
          <ac:chgData name="김용섭" userId="93d5c74f-81a3-46e9-a989-75f2a137f1d7" providerId="ADAL" clId="{58427A8B-8A86-4F72-A88E-8D088F611FC0}" dt="2023-07-04T03:32:24.028" v="6"/>
          <ac:spMkLst>
            <pc:docMk/>
            <pc:sldMk cId="0" sldId="339"/>
            <ac:spMk id="3" creationId="{3D22F6F6-9E56-6C8A-2B6A-40F3DF4A22AF}"/>
          </ac:spMkLst>
        </pc:spChg>
        <pc:spChg chg="add mod">
          <ac:chgData name="김용섭" userId="93d5c74f-81a3-46e9-a989-75f2a137f1d7" providerId="ADAL" clId="{58427A8B-8A86-4F72-A88E-8D088F611FC0}" dt="2023-07-04T03:32:24.028" v="6"/>
          <ac:spMkLst>
            <pc:docMk/>
            <pc:sldMk cId="0" sldId="339"/>
            <ac:spMk id="4" creationId="{11E01FE3-A697-9B3B-B19C-8C5A34804DD0}"/>
          </ac:spMkLst>
        </pc:spChg>
      </pc:sldChg>
      <pc:sldChg chg="addSp delSp modSp mod">
        <pc:chgData name="김용섭" userId="93d5c74f-81a3-46e9-a989-75f2a137f1d7" providerId="ADAL" clId="{58427A8B-8A86-4F72-A88E-8D088F611FC0}" dt="2023-07-07T08:04:44.298" v="222" actId="571"/>
        <pc:sldMkLst>
          <pc:docMk/>
          <pc:sldMk cId="0" sldId="352"/>
        </pc:sldMkLst>
        <pc:spChg chg="add mod">
          <ac:chgData name="김용섭" userId="93d5c74f-81a3-46e9-a989-75f2a137f1d7" providerId="ADAL" clId="{58427A8B-8A86-4F72-A88E-8D088F611FC0}" dt="2023-07-07T08:03:46.784" v="206" actId="571"/>
          <ac:spMkLst>
            <pc:docMk/>
            <pc:sldMk cId="0" sldId="352"/>
            <ac:spMk id="3" creationId="{4A7C90A3-8E95-ED0C-D615-11F74EE24834}"/>
          </ac:spMkLst>
        </pc:spChg>
        <pc:spChg chg="add mod">
          <ac:chgData name="김용섭" userId="93d5c74f-81a3-46e9-a989-75f2a137f1d7" providerId="ADAL" clId="{58427A8B-8A86-4F72-A88E-8D088F611FC0}" dt="2023-07-07T08:04:32.434" v="220" actId="571"/>
          <ac:spMkLst>
            <pc:docMk/>
            <pc:sldMk cId="0" sldId="352"/>
            <ac:spMk id="14" creationId="{6679D718-F96C-E86D-4308-D98C5A937AF9}"/>
          </ac:spMkLst>
        </pc:spChg>
        <pc:spChg chg="add mod">
          <ac:chgData name="김용섭" userId="93d5c74f-81a3-46e9-a989-75f2a137f1d7" providerId="ADAL" clId="{58427A8B-8A86-4F72-A88E-8D088F611FC0}" dt="2023-07-07T08:04:40.699" v="221" actId="571"/>
          <ac:spMkLst>
            <pc:docMk/>
            <pc:sldMk cId="0" sldId="352"/>
            <ac:spMk id="15" creationId="{C4B95D16-05EC-90AF-2393-BD5EA2022A2D}"/>
          </ac:spMkLst>
        </pc:spChg>
        <pc:spChg chg="add mod">
          <ac:chgData name="김용섭" userId="93d5c74f-81a3-46e9-a989-75f2a137f1d7" providerId="ADAL" clId="{58427A8B-8A86-4F72-A88E-8D088F611FC0}" dt="2023-07-07T08:04:44.298" v="222" actId="571"/>
          <ac:spMkLst>
            <pc:docMk/>
            <pc:sldMk cId="0" sldId="352"/>
            <ac:spMk id="16" creationId="{D92B7D0B-0B3E-1369-C299-5F6329C894FA}"/>
          </ac:spMkLst>
        </pc:spChg>
        <pc:cxnChg chg="add del mod">
          <ac:chgData name="김용섭" userId="93d5c74f-81a3-46e9-a989-75f2a137f1d7" providerId="ADAL" clId="{58427A8B-8A86-4F72-A88E-8D088F611FC0}" dt="2023-07-07T08:04:17.212" v="217" actId="478"/>
          <ac:cxnSpMkLst>
            <pc:docMk/>
            <pc:sldMk cId="0" sldId="352"/>
            <ac:cxnSpMk id="4" creationId="{665AE00B-7E45-AFFE-866F-02BFE83485A3}"/>
          </ac:cxnSpMkLst>
        </pc:cxnChg>
        <pc:cxnChg chg="add del mod">
          <ac:chgData name="김용섭" userId="93d5c74f-81a3-46e9-a989-75f2a137f1d7" providerId="ADAL" clId="{58427A8B-8A86-4F72-A88E-8D088F611FC0}" dt="2023-07-07T08:04:16.660" v="216" actId="478"/>
          <ac:cxnSpMkLst>
            <pc:docMk/>
            <pc:sldMk cId="0" sldId="352"/>
            <ac:cxnSpMk id="7" creationId="{EAE4032E-D461-3430-A7FA-0BC6B2980422}"/>
          </ac:cxnSpMkLst>
        </pc:cxnChg>
        <pc:cxnChg chg="add mod">
          <ac:chgData name="김용섭" userId="93d5c74f-81a3-46e9-a989-75f2a137f1d7" providerId="ADAL" clId="{58427A8B-8A86-4F72-A88E-8D088F611FC0}" dt="2023-07-07T08:04:23.703" v="219" actId="14100"/>
          <ac:cxnSpMkLst>
            <pc:docMk/>
            <pc:sldMk cId="0" sldId="352"/>
            <ac:cxnSpMk id="12" creationId="{CE81DB11-2954-5382-285B-FBAD11DA7F10}"/>
          </ac:cxnSpMkLst>
        </pc:cxnChg>
      </pc:sldChg>
      <pc:sldChg chg="addSp delSp modSp mod">
        <pc:chgData name="김용섭" userId="93d5c74f-81a3-46e9-a989-75f2a137f1d7" providerId="ADAL" clId="{58427A8B-8A86-4F72-A88E-8D088F611FC0}" dt="2023-07-04T06:31:16.206" v="154"/>
        <pc:sldMkLst>
          <pc:docMk/>
          <pc:sldMk cId="0" sldId="365"/>
        </pc:sldMkLst>
        <pc:spChg chg="add del mod">
          <ac:chgData name="김용섭" userId="93d5c74f-81a3-46e9-a989-75f2a137f1d7" providerId="ADAL" clId="{58427A8B-8A86-4F72-A88E-8D088F611FC0}" dt="2023-07-04T03:35:53.845" v="45"/>
          <ac:spMkLst>
            <pc:docMk/>
            <pc:sldMk cId="0" sldId="365"/>
            <ac:spMk id="2" creationId="{4C286296-1E64-791A-89B3-40F461666C3D}"/>
          </ac:spMkLst>
        </pc:spChg>
        <pc:graphicFrameChg chg="add mod">
          <ac:chgData name="김용섭" userId="93d5c74f-81a3-46e9-a989-75f2a137f1d7" providerId="ADAL" clId="{58427A8B-8A86-4F72-A88E-8D088F611FC0}" dt="2023-07-04T06:31:16.206" v="154"/>
          <ac:graphicFrameMkLst>
            <pc:docMk/>
            <pc:sldMk cId="0" sldId="365"/>
            <ac:graphicFrameMk id="2" creationId="{0A2A4211-25C5-EE6E-21D8-196A502077EF}"/>
          </ac:graphicFrameMkLst>
        </pc:graphicFrameChg>
        <pc:graphicFrameChg chg="del mod modGraphic">
          <ac:chgData name="김용섭" userId="93d5c74f-81a3-46e9-a989-75f2a137f1d7" providerId="ADAL" clId="{58427A8B-8A86-4F72-A88E-8D088F611FC0}" dt="2023-07-04T06:31:09.530" v="153" actId="478"/>
          <ac:graphicFrameMkLst>
            <pc:docMk/>
            <pc:sldMk cId="0" sldId="365"/>
            <ac:graphicFrameMk id="3" creationId="{D888F261-DC48-145A-4A8E-BF74B5A47948}"/>
          </ac:graphicFrameMkLst>
        </pc:graphicFrameChg>
        <pc:graphicFrameChg chg="del mod modGraphic">
          <ac:chgData name="김용섭" userId="93d5c74f-81a3-46e9-a989-75f2a137f1d7" providerId="ADAL" clId="{58427A8B-8A86-4F72-A88E-8D088F611FC0}" dt="2023-07-04T06:31:08.822" v="152" actId="478"/>
          <ac:graphicFrameMkLst>
            <pc:docMk/>
            <pc:sldMk cId="0" sldId="365"/>
            <ac:graphicFrameMk id="4" creationId="{0E434E28-FCED-359C-34E8-7C0CF921CBE3}"/>
          </ac:graphicFrameMkLst>
        </pc:graphicFrameChg>
        <pc:graphicFrameChg chg="add mod">
          <ac:chgData name="김용섭" userId="93d5c74f-81a3-46e9-a989-75f2a137f1d7" providerId="ADAL" clId="{58427A8B-8A86-4F72-A88E-8D088F611FC0}" dt="2023-07-04T06:31:16.206" v="154"/>
          <ac:graphicFrameMkLst>
            <pc:docMk/>
            <pc:sldMk cId="0" sldId="365"/>
            <ac:graphicFrameMk id="5" creationId="{23B2EE86-01D1-16E3-7C39-8B6F17291D58}"/>
          </ac:graphicFrameMkLst>
        </pc:graphicFrameChg>
      </pc:sldChg>
      <pc:sldChg chg="add del ord">
        <pc:chgData name="김용섭" userId="93d5c74f-81a3-46e9-a989-75f2a137f1d7" providerId="ADAL" clId="{58427A8B-8A86-4F72-A88E-8D088F611FC0}" dt="2023-07-04T06:31:19.579" v="155" actId="47"/>
        <pc:sldMkLst>
          <pc:docMk/>
          <pc:sldMk cId="0" sldId="3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601E-B6F1-0DE6-E749-88BF6BCC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F7775-59F4-EACD-1E8F-F2FCFF130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93AAA-7838-45B1-5BFD-8B52D21A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0DB0-012E-5AF3-B098-CC58DD52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0BDF0-9120-76D7-83D9-393E4EE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C96C-D1D4-DE69-E277-E40E7284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6000A-23C6-31B2-1449-8BD491D9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2BDAD-F284-E811-4908-0DFF8033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16F54-B28F-E62A-F87B-C042B1BC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8CDA2-C98E-3A82-C1C1-B295E44F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3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2CD41-4F4E-DE41-51DF-D4426D8A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F9C82-3263-0F3F-7D18-4D3EE139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B66F9-167C-BA2B-0C4A-65F70601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91DD-5C58-AA1F-48DC-3EAE0E8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DDC2-9D33-380D-A94C-CCB3AE1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0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58EB-6ADD-B3B5-9F7B-F56A5D0A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735AC-B2DA-CFF3-C55F-6492E64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D452F-A6E7-09C9-11E0-C39B952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3095E-922C-4FD9-48C5-A8BF346D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D877F-6F8D-FE26-353F-71F7BE8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B1B88-3943-64C6-4E36-08A64147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0B596-1F52-CD5C-E7D1-098A904B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553E6-3CA8-7D37-4EEC-5F4C9B69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F90ED-91D8-DDE2-36C3-0BB8ABD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7992D-743A-103A-2F1C-D8B6A5A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96B22-7523-CFEB-DC00-299B5438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DD594-3723-1603-55F3-AB508AFDF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346D1-40EE-23D6-A9F1-E5DED1F0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5EA71-67A0-CDCC-85F3-8BC22B9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353CE-8FA4-5967-42A1-0C933CCF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7A1DE-AD6D-966F-317F-6452082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E69-1C12-B4F4-FA63-9F340DE0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2CC-BF0D-C221-9E62-0DF888F5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042D4-8E89-5FE4-965B-DCE26908C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41675-E6F9-5868-2D7E-F12E604F3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FB2EA8-DD9F-1D1E-CEB6-150605CD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718BD-AB2C-DE75-5C24-A30BD885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D41B4-BB11-2867-3BA9-6D390F7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8C3F6-953B-4954-C38D-BEEA5DD8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51DF5-7570-597E-CD16-FA036EF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1DF43D-063A-5C6A-D200-2A0D785D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B336D5-A13C-AC79-2FE7-C6CF1CA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29DC0-C945-EB96-0A03-AC0CD410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591D4-6677-5941-5E73-4A08A5F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B33566-BC02-F452-F4B7-518D5A09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21D8F9-2610-6940-41DE-12989905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6026-0BBA-C9D6-1172-1D0558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D7475-E412-A668-3A2C-0A931706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9C8CC-0876-B602-646A-63983C4B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F7DB4-EF60-4EF1-CC5D-7B5B964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79C04-B21F-541D-5FE4-B2D5CB5E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39FC0-80BD-DDEF-F0FA-2630754F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3DD1-69EE-8810-4F1A-0CDC8B0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C7C3A3-1EC9-F5D3-2160-FB5D9EFF1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E4AA-BDE7-B842-6542-FFBC81AD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209F-4C45-8F07-F564-CD1671C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92CFA-26D8-4F34-CCE6-9131A831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CC0CD-3878-EF40-741A-C14AE663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BE84D-37EE-9D73-46FB-2353F2E9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DF79F-2C26-4509-A040-8F2317C2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A559D-4675-0456-90BC-1B76CA995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21E27-B404-F485-FB63-FA4C72F5A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B8541-796F-0726-134A-D23BAA4FC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4C2D53-35F3-631C-DC1E-D79DAB03B64F}"/>
              </a:ext>
            </a:extLst>
          </p:cNvPr>
          <p:cNvSpPr/>
          <p:nvPr/>
        </p:nvSpPr>
        <p:spPr>
          <a:xfrm>
            <a:off x="152400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7C455E90-D8C4-AE28-222D-BE31EA8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1524001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4E6F4E-5867-D767-37E4-AB834DA2E51E}"/>
              </a:ext>
            </a:extLst>
          </p:cNvPr>
          <p:cNvSpPr txBox="1"/>
          <p:nvPr/>
        </p:nvSpPr>
        <p:spPr>
          <a:xfrm>
            <a:off x="2640014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2D9E-962E-E581-43CB-3C5EB6ED6C1D}"/>
              </a:ext>
            </a:extLst>
          </p:cNvPr>
          <p:cNvSpPr txBox="1"/>
          <p:nvPr/>
        </p:nvSpPr>
        <p:spPr>
          <a:xfrm>
            <a:off x="3287714" y="3933826"/>
            <a:ext cx="63896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>
                <a:solidFill>
                  <a:srgbClr val="77787B"/>
                </a:solidFill>
              </a:rPr>
              <a:t>: IoT Zwift </a:t>
            </a:r>
            <a:r>
              <a:rPr lang="ko-KR" altLang="en-US" sz="2400" b="1" spc="-150" err="1">
                <a:solidFill>
                  <a:srgbClr val="77787B"/>
                </a:solidFill>
              </a:rPr>
              <a:t>캣닝머신</a:t>
            </a:r>
            <a:endParaRPr lang="ko-KR" altLang="en-US" sz="2400" b="1" spc="-150">
              <a:solidFill>
                <a:srgbClr val="77787B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13E79607-14B0-170A-8143-938DF7DD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err="1"/>
              <a:t>한이음</a:t>
            </a:r>
            <a:r>
              <a:rPr lang="ko-KR" altLang="en-US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379CBAC0-4ACD-DC37-30AA-497392902C6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66689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AABBCFF8-9678-8471-FB88-EA3FACD13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60B93C9-F5E3-85B0-D646-2FE71146F974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FE41E4-DB22-8E21-F458-D6B62E877243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>
                  <a:solidFill>
                    <a:srgbClr val="3B5AA8"/>
                  </a:solidFill>
                  <a:latin typeface="+mn-ea"/>
                </a:endParaRPr>
              </a:p>
              <a:p>
                <a:pPr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552B00FC-2B04-7F5A-04D7-6E91D0C8D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768C1EC-0D9E-D132-D8EC-46A3CB3A300C}"/>
              </a:ext>
            </a:extLst>
          </p:cNvPr>
          <p:cNvSpPr txBox="1"/>
          <p:nvPr/>
        </p:nvSpPr>
        <p:spPr>
          <a:xfrm>
            <a:off x="2332039" y="4724401"/>
            <a:ext cx="7527925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2023. 07. 07</a:t>
            </a:r>
          </a:p>
          <a:p>
            <a:pPr algn="ctr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나만고양이있어팀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105" name="그림 16">
            <a:extLst>
              <a:ext uri="{FF2B5EF4-FFF2-40B4-BE49-F238E27FC236}">
                <a16:creationId xmlns:a16="http://schemas.microsoft.com/office/drawing/2014/main" id="{4BAFB551-0DE2-B628-B99F-0BBFE069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2905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FC1429-F929-2D54-9E26-CE1D1DE1DB9C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2E3C9D-0F5F-2641-2FD2-0FC8DEE548D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EEBF42-9784-E7DB-2C4D-D3324D38671B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1879D37F-D2F1-6C1D-1408-1047B0969C0B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952750" cy="195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702" name="Picture 2">
            <a:extLst>
              <a:ext uri="{FF2B5EF4-FFF2-40B4-BE49-F238E27FC236}">
                <a16:creationId xmlns:a16="http://schemas.microsoft.com/office/drawing/2014/main" id="{3B68BAA4-EC51-CA6A-21B3-AABBB2CC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E9AE2989-6E04-CEBC-1B41-0C2FC542B3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D8D56CF-6BB5-CF61-F59C-66EE5D21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29707" name="그림 12">
            <a:extLst>
              <a:ext uri="{FF2B5EF4-FFF2-40B4-BE49-F238E27FC236}">
                <a16:creationId xmlns:a16="http://schemas.microsoft.com/office/drawing/2014/main" id="{EC127EE5-2685-4F0F-FC35-B795A32D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1">
            <a:extLst>
              <a:ext uri="{FF2B5EF4-FFF2-40B4-BE49-F238E27FC236}">
                <a16:creationId xmlns:a16="http://schemas.microsoft.com/office/drawing/2014/main" id="{0E306EE2-8619-5730-6CEA-11DA1FE4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471" y="3170836"/>
            <a:ext cx="1649529" cy="800301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b="1" kern="0" dirty="0"/>
              <a:t>Arduino Uno</a:t>
            </a:r>
            <a:endParaRPr lang="ko-KR" altLang="en-US" b="1" kern="0" dirty="0"/>
          </a:p>
        </p:txBody>
      </p:sp>
      <p:cxnSp>
        <p:nvCxnSpPr>
          <p:cNvPr id="4" name="직선 화살표 연결선 86">
            <a:extLst>
              <a:ext uri="{FF2B5EF4-FFF2-40B4-BE49-F238E27FC236}">
                <a16:creationId xmlns:a16="http://schemas.microsoft.com/office/drawing/2014/main" id="{85E4AF17-D3E3-6818-F3D1-1BD7A6B83BBB}"/>
              </a:ext>
            </a:extLst>
          </p:cNvPr>
          <p:cNvCxnSpPr>
            <a:cxnSpLocks noChangeShapeType="1"/>
            <a:stCxn id="3" idx="0"/>
            <a:endCxn id="5" idx="2"/>
          </p:cNvCxnSpPr>
          <p:nvPr/>
        </p:nvCxnSpPr>
        <p:spPr bwMode="auto">
          <a:xfrm flipV="1">
            <a:off x="5271236" y="2579388"/>
            <a:ext cx="3248" cy="59144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1">
            <a:extLst>
              <a:ext uri="{FF2B5EF4-FFF2-40B4-BE49-F238E27FC236}">
                <a16:creationId xmlns:a16="http://schemas.microsoft.com/office/drawing/2014/main" id="{7773BB41-4F9D-0C4E-653B-CDE7F342F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610" y="2171306"/>
            <a:ext cx="1555747" cy="40808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 dirty="0"/>
              <a:t>모터 드라이버</a:t>
            </a:r>
            <a:endParaRPr lang="en-US" altLang="ko-KR" sz="1400" kern="0" dirty="0"/>
          </a:p>
          <a:p>
            <a:pPr algn="ctr">
              <a:defRPr/>
            </a:pPr>
            <a:r>
              <a:rPr lang="en-US" altLang="ko-KR" sz="1400" kern="0" dirty="0"/>
              <a:t>(L298N)</a:t>
            </a:r>
            <a:endParaRPr lang="ko-KR" altLang="en-US" sz="1400" kern="0" dirty="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604C843-C10E-0A88-D685-1823ED1F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522" y="2220565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kern="0"/>
              <a:t>DC</a:t>
            </a:r>
            <a:r>
              <a:rPr lang="ko-KR" altLang="en-US" sz="1400" kern="0" dirty="0"/>
              <a:t>모터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51FB90A3-7A30-DBEC-38A1-9AE67271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667" y="3417289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/>
              <a:t>보조배터리</a:t>
            </a:r>
            <a:endParaRPr lang="ko-KR" altLang="en-US" sz="1400" kern="0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995167A8-D632-500B-77EC-DA97CB3A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53" y="4843799"/>
            <a:ext cx="1723596" cy="6078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 dirty="0"/>
              <a:t>가속도</a:t>
            </a:r>
            <a:r>
              <a:rPr lang="en-US" altLang="ko-KR" sz="1400" kern="0" dirty="0"/>
              <a:t>-</a:t>
            </a:r>
            <a:r>
              <a:rPr lang="ko-KR" altLang="en-US" sz="1400" kern="0" dirty="0" err="1"/>
              <a:t>자이로</a:t>
            </a:r>
            <a:r>
              <a:rPr lang="ko-KR" altLang="en-US" sz="1400" kern="0" dirty="0"/>
              <a:t> 센서</a:t>
            </a:r>
            <a:endParaRPr lang="en-US" altLang="ko-KR" sz="1400" kern="0" dirty="0"/>
          </a:p>
          <a:p>
            <a:pPr algn="ctr">
              <a:defRPr/>
            </a:pPr>
            <a:r>
              <a:rPr lang="en-US" altLang="ko-KR" sz="1400" kern="0" dirty="0"/>
              <a:t>(CYCPLUS)</a:t>
            </a:r>
            <a:endParaRPr lang="ko-KR" altLang="en-US" sz="1400" kern="0" dirty="0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AFBFDA5-D4FD-DB6B-04A3-39561AEF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17" y="4843799"/>
            <a:ext cx="1723596" cy="60782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 dirty="0"/>
              <a:t>가속도</a:t>
            </a:r>
            <a:r>
              <a:rPr lang="en-US" altLang="ko-KR" sz="1400" kern="0" dirty="0"/>
              <a:t>-</a:t>
            </a:r>
            <a:r>
              <a:rPr lang="ko-KR" altLang="en-US" sz="1400" kern="0" dirty="0" err="1"/>
              <a:t>자이로</a:t>
            </a:r>
            <a:r>
              <a:rPr lang="ko-KR" altLang="en-US" sz="1400" kern="0" dirty="0"/>
              <a:t> 센서</a:t>
            </a:r>
            <a:endParaRPr lang="en-US" altLang="ko-KR" sz="1400" kern="0" dirty="0"/>
          </a:p>
          <a:p>
            <a:pPr algn="ctr">
              <a:defRPr/>
            </a:pPr>
            <a:r>
              <a:rPr lang="en-US" altLang="ko-KR" sz="1400" kern="0" dirty="0"/>
              <a:t>(CYCPLUS)</a:t>
            </a:r>
            <a:endParaRPr lang="ko-KR" altLang="en-US" sz="1400" kern="0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BA6DD939-BEAF-B9F9-3C74-D83509B5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574" y="2971607"/>
            <a:ext cx="870676" cy="45739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kern="0"/>
              <a:t>Li-Po</a:t>
            </a:r>
          </a:p>
          <a:p>
            <a:pPr algn="ctr">
              <a:defRPr/>
            </a:pPr>
            <a:r>
              <a:rPr lang="ko-KR" altLang="en-US" sz="1400" kern="0" dirty="0"/>
              <a:t>배터리</a:t>
            </a: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339A7D63-D602-8D90-A174-FF3661E9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48" y="3059738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/>
              <a:t>초음파 센서</a:t>
            </a:r>
            <a:endParaRPr lang="ko-KR" altLang="en-US" sz="1400" kern="0" dirty="0"/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78A5CA2A-E6B9-63BE-B751-DD061D31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49" y="3654425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kern="0" dirty="0" err="1"/>
              <a:t>NeoPixel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링 </a:t>
            </a:r>
            <a:r>
              <a:rPr lang="en-US" altLang="ko-KR" sz="1400" kern="0" dirty="0"/>
              <a:t>12</a:t>
            </a:r>
            <a:endParaRPr lang="ko-KR" altLang="en-US" sz="1400" kern="0" dirty="0"/>
          </a:p>
        </p:txBody>
      </p:sp>
      <p:cxnSp>
        <p:nvCxnSpPr>
          <p:cNvPr id="23" name="직선 화살표 연결선 86">
            <a:extLst>
              <a:ext uri="{FF2B5EF4-FFF2-40B4-BE49-F238E27FC236}">
                <a16:creationId xmlns:a16="http://schemas.microsoft.com/office/drawing/2014/main" id="{F98B9372-F635-D552-970D-CE778C7220D4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052357" y="2375347"/>
            <a:ext cx="506165" cy="0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FD0A8F7-036F-92BC-F9C5-17DE1432665F}"/>
              </a:ext>
            </a:extLst>
          </p:cNvPr>
          <p:cNvCxnSpPr>
            <a:cxnSpLocks/>
            <a:stCxn id="10" idx="0"/>
            <a:endCxn id="5" idx="0"/>
          </p:cNvCxnSpPr>
          <p:nvPr/>
        </p:nvCxnSpPr>
        <p:spPr>
          <a:xfrm rot="16200000" flipV="1">
            <a:off x="7083548" y="362243"/>
            <a:ext cx="800301" cy="4418428"/>
          </a:xfrm>
          <a:prstGeom prst="bentConnector3">
            <a:avLst>
              <a:gd name="adj1" fmla="val 17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86">
            <a:extLst>
              <a:ext uri="{FF2B5EF4-FFF2-40B4-BE49-F238E27FC236}">
                <a16:creationId xmlns:a16="http://schemas.microsoft.com/office/drawing/2014/main" id="{6B6ABB73-1548-C20C-83C8-210DBE8D609B}"/>
              </a:ext>
            </a:extLst>
          </p:cNvPr>
          <p:cNvCxnSpPr>
            <a:cxnSpLocks noChangeShapeType="1"/>
            <a:stCxn id="7" idx="1"/>
            <a:endCxn id="3" idx="3"/>
          </p:cNvCxnSpPr>
          <p:nvPr/>
        </p:nvCxnSpPr>
        <p:spPr bwMode="auto">
          <a:xfrm flipH="1" flipV="1">
            <a:off x="6096000" y="3570987"/>
            <a:ext cx="524667" cy="1084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화살표 연결선 86">
            <a:extLst>
              <a:ext uri="{FF2B5EF4-FFF2-40B4-BE49-F238E27FC236}">
                <a16:creationId xmlns:a16="http://schemas.microsoft.com/office/drawing/2014/main" id="{BAC0216D-EAB2-ED78-480E-C83537DDE3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0581" y="3827817"/>
            <a:ext cx="1065890" cy="0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86">
            <a:extLst>
              <a:ext uri="{FF2B5EF4-FFF2-40B4-BE49-F238E27FC236}">
                <a16:creationId xmlns:a16="http://schemas.microsoft.com/office/drawing/2014/main" id="{EB76EEB8-CAEF-720F-754B-8BBDA09BB12A}"/>
              </a:ext>
            </a:extLst>
          </p:cNvPr>
          <p:cNvCxnSpPr>
            <a:cxnSpLocks noChangeShapeType="1"/>
            <a:endCxn id="11" idx="3"/>
          </p:cNvCxnSpPr>
          <p:nvPr/>
        </p:nvCxnSpPr>
        <p:spPr bwMode="auto">
          <a:xfrm flipH="1" flipV="1">
            <a:off x="3380581" y="3214520"/>
            <a:ext cx="1065890" cy="2909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CC4AD57-9392-43DC-B35F-553388FF5F2B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5696930" y="4019787"/>
            <a:ext cx="1183722" cy="10721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14FDA37-2101-00B1-98FC-4939E2C4C60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3476014" y="3971136"/>
            <a:ext cx="1251567" cy="1176573"/>
          </a:xfrm>
          <a:prstGeom prst="bentConnector3">
            <a:avLst>
              <a:gd name="adj1" fmla="val 10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DC4B89D-059F-EEDC-1603-2B7F44A50E32}"/>
              </a:ext>
            </a:extLst>
          </p:cNvPr>
          <p:cNvSpPr txBox="1"/>
          <p:nvPr/>
        </p:nvSpPr>
        <p:spPr>
          <a:xfrm>
            <a:off x="3656073" y="485267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I2C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E3349-1602-9287-0830-827194D95FF7}"/>
              </a:ext>
            </a:extLst>
          </p:cNvPr>
          <p:cNvSpPr txBox="1"/>
          <p:nvPr/>
        </p:nvSpPr>
        <p:spPr>
          <a:xfrm>
            <a:off x="5990900" y="482604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I2C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E8B581-E1A1-FB98-4A8E-43D9CFDAB903}"/>
              </a:ext>
            </a:extLst>
          </p:cNvPr>
          <p:cNvSpPr txBox="1"/>
          <p:nvPr/>
        </p:nvSpPr>
        <p:spPr>
          <a:xfrm>
            <a:off x="5993123" y="2035397"/>
            <a:ext cx="627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PWM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DC3E80-CF81-D172-8870-AC367267567E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5345DA-F82C-4379-4E6F-C02A71E99A6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2D4AD1-4D39-73F9-D82A-6E12207B3B4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>
            <a:extLst>
              <a:ext uri="{FF2B5EF4-FFF2-40B4-BE49-F238E27FC236}">
                <a16:creationId xmlns:a16="http://schemas.microsoft.com/office/drawing/2014/main" id="{3BE31A5A-1A72-4698-3309-B030430C509A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726" name="Picture 2">
            <a:extLst>
              <a:ext uri="{FF2B5EF4-FFF2-40B4-BE49-F238E27FC236}">
                <a16:creationId xmlns:a16="http://schemas.microsoft.com/office/drawing/2014/main" id="{3BA8CF22-FBA6-C54E-9D82-A93368CA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>
            <a:extLst>
              <a:ext uri="{FF2B5EF4-FFF2-40B4-BE49-F238E27FC236}">
                <a16:creationId xmlns:a16="http://schemas.microsoft.com/office/drawing/2014/main" id="{DBA12273-E722-A66C-11BF-1352844E11A2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746B290-47F4-555C-BE65-76CC2BA5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339AA-8CBD-5183-A86B-D955BE0FF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10364"/>
              </p:ext>
            </p:extLst>
          </p:nvPr>
        </p:nvGraphicFramePr>
        <p:xfrm>
          <a:off x="1822450" y="1282701"/>
          <a:ext cx="8547101" cy="3794900"/>
        </p:xfrm>
        <a:graphic>
          <a:graphicData uri="http://schemas.openxmlformats.org/drawingml/2006/table">
            <a:tbl>
              <a:tblPr/>
              <a:tblGrid>
                <a:gridCol w="123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자이로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센서 검색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RPM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조절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(1~10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09566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SRT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SRT-01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동작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271544"/>
                  </a:ext>
                </a:extLst>
              </a:tr>
              <a:tr h="37949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STP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STP-01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정지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878639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STP-02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비상정지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283587"/>
                  </a:ext>
                </a:extLst>
              </a:tr>
            </a:tbl>
          </a:graphicData>
        </a:graphic>
      </p:graphicFrame>
      <p:pic>
        <p:nvPicPr>
          <p:cNvPr id="30778" name="그림 12">
            <a:extLst>
              <a:ext uri="{FF2B5EF4-FFF2-40B4-BE49-F238E27FC236}">
                <a16:creationId xmlns:a16="http://schemas.microsoft.com/office/drawing/2014/main" id="{47A8FDF3-07B2-0070-715F-D10FD787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7363C3-169E-EA33-496F-12053644F328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0A664D-5BE1-ABD5-70D6-3C05F63DF4D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1B4C3-309D-C5FB-5E5C-E2FD9DD82C4D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4F4F8DB-2EBE-44DA-781D-D7DBD37DF8E3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| </a:t>
            </a:r>
            <a:r>
              <a:rPr lang="ko-KR" altLang="en-US" sz="1700" b="1" err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(1)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BB2BC122-1DA5-F3C6-F55C-3CE68F66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5FBC2AC-F692-C7B2-7ABB-480D7FBAB0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BEF3371-873B-3011-F1DA-162255B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EBECC-C645-D629-663E-654BE876DF38}"/>
              </a:ext>
            </a:extLst>
          </p:cNvPr>
          <p:cNvSpPr/>
          <p:nvPr/>
        </p:nvSpPr>
        <p:spPr>
          <a:xfrm>
            <a:off x="1746251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780" name="그림 12">
            <a:extLst>
              <a:ext uri="{FF2B5EF4-FFF2-40B4-BE49-F238E27FC236}">
                <a16:creationId xmlns:a16="http://schemas.microsoft.com/office/drawing/2014/main" id="{AC036760-C4D6-61B5-D744-5099148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C29B1A-4EB0-1DE6-13F8-E2A9F4CF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849" y="1492427"/>
            <a:ext cx="7084943" cy="4717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7363C3-169E-EA33-496F-12053644F328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0A664D-5BE1-ABD5-70D6-3C05F63DF4D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1B4C3-309D-C5FB-5E5C-E2FD9DD82C4D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4F4F8DB-2EBE-44DA-781D-D7DBD37DF8E3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(2)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BB2BC122-1DA5-F3C6-F55C-3CE68F66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5FBC2AC-F692-C7B2-7ABB-480D7FBAB0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BEF3371-873B-3011-F1DA-162255B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EBECC-C645-D629-663E-654BE876DF38}"/>
              </a:ext>
            </a:extLst>
          </p:cNvPr>
          <p:cNvSpPr/>
          <p:nvPr/>
        </p:nvSpPr>
        <p:spPr>
          <a:xfrm>
            <a:off x="1746251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780" name="그림 12">
            <a:extLst>
              <a:ext uri="{FF2B5EF4-FFF2-40B4-BE49-F238E27FC236}">
                <a16:creationId xmlns:a16="http://schemas.microsoft.com/office/drawing/2014/main" id="{AC036760-C4D6-61B5-D744-5099148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2A6308-FC37-22B3-4AD7-6CDEC4B46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083" y="1501367"/>
            <a:ext cx="5542118" cy="46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7363C3-169E-EA33-496F-12053644F328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0A664D-5BE1-ABD5-70D6-3C05F63DF4D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1B4C3-309D-C5FB-5E5C-E2FD9DD82C4D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4F4F8DB-2EBE-44DA-781D-D7DBD37DF8E3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(3)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BB2BC122-1DA5-F3C6-F55C-3CE68F66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5FBC2AC-F692-C7B2-7ABB-480D7FBAB0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BEF3371-873B-3011-F1DA-162255B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EBECC-C645-D629-663E-654BE876DF38}"/>
              </a:ext>
            </a:extLst>
          </p:cNvPr>
          <p:cNvSpPr/>
          <p:nvPr/>
        </p:nvSpPr>
        <p:spPr>
          <a:xfrm>
            <a:off x="1746251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780" name="그림 12">
            <a:extLst>
              <a:ext uri="{FF2B5EF4-FFF2-40B4-BE49-F238E27FC236}">
                <a16:creationId xmlns:a16="http://schemas.microsoft.com/office/drawing/2014/main" id="{AC036760-C4D6-61B5-D744-5099148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DC8030-2D02-A7C8-D661-806CE30A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37" y="1513393"/>
            <a:ext cx="4285963" cy="46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99CAA-2659-9B72-25D5-3C4268B03724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07FD5B-8494-4FE7-2A47-CEFB62EBB34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56036E-F25A-5643-8DAC-C9E53A92BFA1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>
            <a:extLst>
              <a:ext uri="{FF2B5EF4-FFF2-40B4-BE49-F238E27FC236}">
                <a16:creationId xmlns:a16="http://schemas.microsoft.com/office/drawing/2014/main" id="{7BE83D19-8193-1286-5774-B5E3191F0BA0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B631836A-D3F0-03A0-B47D-41463F0A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>
            <a:extLst>
              <a:ext uri="{FF2B5EF4-FFF2-40B4-BE49-F238E27FC236}">
                <a16:creationId xmlns:a16="http://schemas.microsoft.com/office/drawing/2014/main" id="{4FDB5078-4B26-AA73-CC40-5CC9848F0C59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357" name="그림 12">
            <a:extLst>
              <a:ext uri="{FF2B5EF4-FFF2-40B4-BE49-F238E27FC236}">
                <a16:creationId xmlns:a16="http://schemas.microsoft.com/office/drawing/2014/main" id="{00277CB2-1AFB-1C9E-C19C-27340C31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A4211-25C5-EE6E-21D8-196A5020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6283"/>
              </p:ext>
            </p:extLst>
          </p:nvPr>
        </p:nvGraphicFramePr>
        <p:xfrm>
          <a:off x="1774826" y="1283763"/>
          <a:ext cx="4321175" cy="2043616"/>
        </p:xfrm>
        <a:graphic>
          <a:graphicData uri="http://schemas.openxmlformats.org/drawingml/2006/table">
            <a:tbl>
              <a:tblPr/>
              <a:tblGrid>
                <a:gridCol w="432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0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앱을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통해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무선으로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전원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900" b="0" i="0" u="none" strike="noStrike" kern="0" spc="0" noProof="0" dirty="0">
                          <a:effectLst/>
                          <a:latin typeface="Malgun Gothic"/>
                        </a:rPr>
                        <a:t>조작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이나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캠을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통해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고양이를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관찰할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수 있</a:t>
                      </a:r>
                      <a:r>
                        <a:rPr lang="ko-KR" altLang="en-US" sz="900" b="0" i="0" u="none" strike="noStrike" kern="0" spc="0" noProof="0" dirty="0">
                          <a:effectLst/>
                          <a:latin typeface="Malgun Gothic"/>
                        </a:rPr>
                        <a:t>다</a:t>
                      </a:r>
                      <a:r>
                        <a:rPr lang="en-US" altLang="ko-KR" sz="900" b="0" i="0" u="none" strike="noStrike" kern="0" spc="0" noProof="0" dirty="0">
                          <a:effectLst/>
                          <a:latin typeface="Malgun Gothic"/>
                        </a:rPr>
                        <a:t>.</a:t>
                      </a:r>
                      <a:endParaRPr lang="ko-KR" dirty="0"/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속도조절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고양이의 하중과 달리는 속도에 맞추어 회전 속도를 조절할 수 있다.</a:t>
                      </a: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ZWIFT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ZWIFT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런닝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센서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를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활용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고양이와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게임을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즐길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수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kern="0" spc="0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아두이노</a:t>
                      </a:r>
                      <a:r>
                        <a:rPr lang="ko-KR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endParaRPr lang="ko-KR" altLang="en-US" sz="900"/>
                    </a:p>
                    <a:p>
                      <a:pPr marL="0" marR="0" lvl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</a:t>
                      </a:r>
                      <a:r>
                        <a:rPr lang="ko-KR" altLang="en-US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서버 연결</a:t>
                      </a:r>
                      <a:endParaRPr lang="ko-KR" sz="900"/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kern="0" spc="0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아두이노를</a:t>
                      </a:r>
                      <a:r>
                        <a:rPr 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웹 서버와 연동하여 통신이 가능하고</a:t>
                      </a:r>
                      <a:r>
                        <a:rPr lang="en-US" alt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, </a:t>
                      </a:r>
                      <a:r>
                        <a:rPr 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각 센서</a:t>
                      </a:r>
                      <a:r>
                        <a:rPr lang="ko-KR" altLang="en-US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에서</a:t>
                      </a:r>
                      <a:r>
                        <a:rPr 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측정값을 받아온다</a:t>
                      </a:r>
                      <a:r>
                        <a:rPr lang="en-US" alt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lang="ko-KR" sz="900" dirty="0"/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B2EE86-01D1-16E3-7C39-8B6F1729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02176"/>
              </p:ext>
            </p:extLst>
          </p:nvPr>
        </p:nvGraphicFramePr>
        <p:xfrm>
          <a:off x="6303963" y="1268414"/>
          <a:ext cx="4113212" cy="2466000"/>
        </p:xfrm>
        <a:graphic>
          <a:graphicData uri="http://schemas.openxmlformats.org/drawingml/2006/table">
            <a:tbl>
              <a:tblPr/>
              <a:tblGrid>
                <a:gridCol w="43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9" marR="9144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런닝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런닝머신처럼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캣휠에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모터를 장착하여 자동으로 회전시킬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초음파 센서</a:t>
                      </a: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캣휠에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초음파 센서를 장착하여 사용 중 돌발상황 발생 시 자동정지 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하베스팅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이용하여 에너지를 생산하고 저장한다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오르가미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kern="0" spc="0" noProof="0" dirty="0">
                          <a:effectLst/>
                          <a:latin typeface="Malgun Gothic"/>
                        </a:rPr>
                        <a:t>미 사용 시 작은 크기로 줄일 수 있다</a:t>
                      </a:r>
                      <a:r>
                        <a:rPr lang="en-US" altLang="ko-KR" sz="900" b="0" i="0" u="none" strike="noStrike" kern="0" spc="0" noProof="0" dirty="0">
                          <a:effectLst/>
                          <a:latin typeface="Malgun Gothic"/>
                        </a:rPr>
                        <a:t>.</a:t>
                      </a:r>
                      <a:endParaRPr lang="en-US" sz="900" dirty="0"/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9" marR="9144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사이클</a:t>
                      </a: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사이클을 이용하여 </a:t>
                      </a:r>
                      <a:r>
                        <a:rPr lang="ko-KR" altLang="en-US" sz="900" dirty="0" err="1"/>
                        <a:t>하베스팅</a:t>
                      </a:r>
                      <a:r>
                        <a:rPr lang="ko-KR" altLang="en-US" sz="900" dirty="0"/>
                        <a:t> 기술을 적용한다</a:t>
                      </a:r>
                      <a:r>
                        <a:rPr lang="en-US" altLang="ko-KR" sz="900" dirty="0"/>
                        <a:t>.</a:t>
                      </a:r>
                      <a:endParaRPr lang="en-US" sz="900" dirty="0"/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14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1A046A-60FF-EF11-D645-E9B66F8ABF56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500163-44E1-46D6-85C3-9A92CFEB57A8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AC28B6-E071-56F9-B5E0-3B4FA31F6744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89BF9BBC-A3D4-6C7E-5928-FBEA456D8838}"/>
              </a:ext>
            </a:extLst>
          </p:cNvPr>
          <p:cNvSpPr txBox="1">
            <a:spLocks/>
          </p:cNvSpPr>
          <p:nvPr/>
        </p:nvSpPr>
        <p:spPr>
          <a:xfrm>
            <a:off x="1847851" y="692150"/>
            <a:ext cx="3565525" cy="285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lang="ko-KR" altLang="en-US" sz="105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F55C8E1F-C13A-C856-3B2E-946C72A8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3E0E32E5-40E3-5574-7D1A-F3FEFBD3CBBD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FD3E75-2C44-BD59-1369-B3CA7D21A6BC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CF95E-238B-9812-4776-1B5354398A62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런닝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제품의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주요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기능으로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사람의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힘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대신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전기모터</a:t>
            </a:r>
            <a:r>
              <a:rPr lang="ko-KR" altLang="en-US" sz="1600" dirty="0">
                <a:solidFill>
                  <a:schemeClr val="tx1"/>
                </a:solidFill>
                <a:ea typeface="+mn-lt"/>
                <a:cs typeface="+mn-lt"/>
              </a:rPr>
              <a:t>로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바퀴를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굴려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ea typeface="+mn-lt"/>
                <a:cs typeface="+mn-lt"/>
              </a:rPr>
              <a:t>캣휠을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밀어주는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기능이다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 altLang="en-US" sz="16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고양이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안전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기능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고양이가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사용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중 헛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디딜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경우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소리알림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및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브레이크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작동을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하게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해주는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</a:t>
            </a:r>
            <a:endParaRPr lang="en-US" sz="16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ea typeface="+mn-lt"/>
                <a:cs typeface="+mn-lt"/>
              </a:rPr>
              <a:t>o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T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앱을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통해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무선으로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전원이나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캠을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통해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고양이를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관찰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조절할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수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있는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</a:t>
            </a:r>
            <a:endParaRPr lang="en-US" sz="16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1600" dirty="0" err="1">
                <a:solidFill>
                  <a:schemeClr val="tx1"/>
                </a:solidFill>
                <a:ea typeface="맑은 고딕"/>
              </a:rPr>
              <a:t>ZWIFT와</a:t>
            </a: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 연동하여 </a:t>
            </a:r>
            <a:r>
              <a:rPr lang="ko-KR" altLang="en-US" sz="1600" dirty="0" err="1">
                <a:solidFill>
                  <a:schemeClr val="tx1"/>
                </a:solidFill>
                <a:ea typeface="맑은 고딕"/>
              </a:rPr>
              <a:t>런닝게임</a:t>
            </a: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 활성 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13326" name="그림 14">
            <a:extLst>
              <a:ext uri="{FF2B5EF4-FFF2-40B4-BE49-F238E27FC236}">
                <a16:creationId xmlns:a16="http://schemas.microsoft.com/office/drawing/2014/main" id="{6624363A-BF1C-24D2-3289-D44FD059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B99ADB8-7BB0-9563-DDF9-FE2D59C3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98" y="1504084"/>
            <a:ext cx="4230029" cy="43144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18A93D-9E28-FD12-C809-40C709E92E2C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B9A41-152A-84BA-C553-72510AAF1895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10C9714-CE3A-2BED-5D7F-ECAA97385403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930AC03-0285-2CB9-73FD-1B6D38E33396}"/>
              </a:ext>
            </a:extLst>
          </p:cNvPr>
          <p:cNvSpPr txBox="1">
            <a:spLocks/>
          </p:cNvSpPr>
          <p:nvPr/>
        </p:nvSpPr>
        <p:spPr>
          <a:xfrm>
            <a:off x="1706336" y="724807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ko-KR" altLang="en-US" sz="10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4F50747F-EF6C-DF77-25E9-765052C6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3AE01471-30F5-D7B1-66C1-A5DA72450842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DF46F-C5C2-70B7-7B94-A68C2A56D8C6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19ABA-2045-0769-6587-070359C3D94F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4350" name="그림 15">
            <a:extLst>
              <a:ext uri="{FF2B5EF4-FFF2-40B4-BE49-F238E27FC236}">
                <a16:creationId xmlns:a16="http://schemas.microsoft.com/office/drawing/2014/main" id="{9A7C968E-681E-ADF0-944C-AC0CC881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9AF61899-CD2A-9B6D-080F-D4F5E9C9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8" y="2061871"/>
            <a:ext cx="3799114" cy="3087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E4484-66AC-7E25-C9E0-7769175C60A2}"/>
              </a:ext>
            </a:extLst>
          </p:cNvPr>
          <p:cNvSpPr txBox="1"/>
          <p:nvPr/>
        </p:nvSpPr>
        <p:spPr>
          <a:xfrm>
            <a:off x="6183086" y="1774372"/>
            <a:ext cx="403859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 err="1">
                <a:ea typeface="+mn-lt"/>
                <a:cs typeface="+mn-lt"/>
              </a:rPr>
              <a:t>Wifi</a:t>
            </a:r>
            <a:r>
              <a:rPr lang="ko-KR" sz="1400" dirty="0">
                <a:ea typeface="+mn-lt"/>
                <a:cs typeface="+mn-lt"/>
              </a:rPr>
              <a:t> 모듈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1. </a:t>
            </a:r>
            <a:r>
              <a:rPr lang="ko-KR" sz="1400" dirty="0">
                <a:ea typeface="+mn-lt"/>
                <a:cs typeface="+mn-lt"/>
              </a:rPr>
              <a:t>네트워크를 통해 사용자의 입출력을 담당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2. </a:t>
            </a:r>
            <a:r>
              <a:rPr lang="ko-KR" sz="1400" dirty="0">
                <a:ea typeface="+mn-lt"/>
                <a:cs typeface="+mn-lt"/>
              </a:rPr>
              <a:t>네트워크를 통해 사용자에게 입력을 받고 컴퓨터 모듈로 명령을 전달함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3. </a:t>
            </a:r>
            <a:r>
              <a:rPr lang="ko-KR" sz="1400" dirty="0">
                <a:ea typeface="+mn-lt"/>
                <a:cs typeface="+mn-lt"/>
              </a:rPr>
              <a:t>컴퓨터 모듈에서 받은 정보를 네트워크를 통해 다시 사용자에게 전달함</a:t>
            </a:r>
            <a:endParaRPr lang="en-US" altLang="ko-KR" sz="1400" dirty="0">
              <a:ea typeface="+mn-lt"/>
              <a:cs typeface="+mn-lt"/>
            </a:endParaRPr>
          </a:p>
          <a:p>
            <a:endParaRPr lang="ko-KR" sz="1400" dirty="0">
              <a:ea typeface="맑은 고딕"/>
            </a:endParaRPr>
          </a:p>
          <a:p>
            <a:r>
              <a:rPr lang="ko-KR" sz="1400" dirty="0" err="1">
                <a:ea typeface="+mn-lt"/>
                <a:cs typeface="+mn-lt"/>
              </a:rPr>
              <a:t>I</a:t>
            </a:r>
            <a:r>
              <a:rPr lang="en-US" altLang="ko-KR" sz="1400" dirty="0">
                <a:ea typeface="+mn-lt"/>
                <a:cs typeface="+mn-lt"/>
              </a:rPr>
              <a:t>o</a:t>
            </a:r>
            <a:r>
              <a:rPr lang="ko-KR" sz="1400" dirty="0" err="1">
                <a:ea typeface="+mn-lt"/>
                <a:cs typeface="+mn-lt"/>
              </a:rPr>
              <a:t>T</a:t>
            </a:r>
            <a:r>
              <a:rPr lang="ko-KR" sz="1400" dirty="0">
                <a:ea typeface="+mn-lt"/>
                <a:cs typeface="+mn-lt"/>
              </a:rPr>
              <a:t> 모듈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1. </a:t>
            </a:r>
            <a:r>
              <a:rPr lang="ko-KR" sz="1400" dirty="0">
                <a:ea typeface="+mn-lt"/>
                <a:cs typeface="+mn-lt"/>
              </a:rPr>
              <a:t>정보 취합 후 출력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2. </a:t>
            </a:r>
            <a:r>
              <a:rPr lang="ko-KR" sz="1400" dirty="0">
                <a:ea typeface="+mn-lt"/>
                <a:cs typeface="+mn-lt"/>
              </a:rPr>
              <a:t>해당 기기의 본체에 해당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3. </a:t>
            </a:r>
            <a:r>
              <a:rPr lang="ko-KR" sz="1400" dirty="0">
                <a:ea typeface="+mn-lt"/>
                <a:cs typeface="+mn-lt"/>
              </a:rPr>
              <a:t>모든 정보를 받고 취합하여 각 모듈로 전달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4. </a:t>
            </a:r>
            <a:r>
              <a:rPr lang="ko-KR" sz="1400" dirty="0">
                <a:ea typeface="+mn-lt"/>
                <a:cs typeface="+mn-lt"/>
              </a:rPr>
              <a:t>모든 명령과 정보 처리를 담당</a:t>
            </a:r>
            <a:endParaRPr lang="en-US" altLang="ko-KR" sz="1400" dirty="0">
              <a:ea typeface="+mn-lt"/>
              <a:cs typeface="+mn-lt"/>
            </a:endParaRPr>
          </a:p>
          <a:p>
            <a:endParaRPr lang="ko-KR" sz="1400" dirty="0">
              <a:ea typeface="맑은 고딕"/>
            </a:endParaRPr>
          </a:p>
          <a:p>
            <a:r>
              <a:rPr lang="ko-KR" sz="1400" dirty="0">
                <a:ea typeface="+mn-lt"/>
                <a:cs typeface="+mn-lt"/>
              </a:rPr>
              <a:t>동작 인식 모듈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1. </a:t>
            </a:r>
            <a:r>
              <a:rPr lang="ko-KR" sz="1400" dirty="0">
                <a:ea typeface="+mn-lt"/>
                <a:cs typeface="+mn-lt"/>
              </a:rPr>
              <a:t>사용자의 입력을 받음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2. </a:t>
            </a:r>
            <a:r>
              <a:rPr lang="ko-KR" sz="1400" dirty="0">
                <a:ea typeface="+mn-lt"/>
                <a:cs typeface="+mn-lt"/>
              </a:rPr>
              <a:t>감지센서와 인식기판을 포함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3. </a:t>
            </a:r>
            <a:r>
              <a:rPr lang="ko-KR" sz="1400" dirty="0">
                <a:ea typeface="+mn-lt"/>
                <a:cs typeface="+mn-lt"/>
              </a:rPr>
              <a:t>사용자의 출입을 인식</a:t>
            </a:r>
            <a:r>
              <a:rPr lang="ko-KR" altLang="en-US" sz="1400" dirty="0">
                <a:ea typeface="+mn-lt"/>
                <a:cs typeface="+mn-lt"/>
              </a:rPr>
              <a:t>하여</a:t>
            </a:r>
            <a:r>
              <a:rPr lang="ko-KR" sz="1400" dirty="0">
                <a:ea typeface="+mn-lt"/>
                <a:cs typeface="+mn-lt"/>
              </a:rPr>
              <a:t> 컴퓨터로 전달</a:t>
            </a:r>
            <a:endParaRPr lang="ko-KR" sz="1400" dirty="0"/>
          </a:p>
          <a:p>
            <a:pPr algn="l"/>
            <a:endParaRPr lang="ko-KR" altLang="en-US" dirty="0">
              <a:ea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255CF9-10CC-8517-8379-B61D2173C6CF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B00B3-795E-316D-E40F-A762F8DEC3D3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53D426-23D8-631B-F379-D3EF72868451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BC6B9D34-A5A5-96EA-E08C-D7A49033F307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383C3552-3C88-BFD6-03C3-A2E86580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1EB544A-B834-D688-17A6-0C563C91C655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DE1B70-5D2E-00EA-024A-45A0A5333DB9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1C18D7-D623-03F4-91EF-A0D4AA17A565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375" name="그림 15">
            <a:extLst>
              <a:ext uri="{FF2B5EF4-FFF2-40B4-BE49-F238E27FC236}">
                <a16:creationId xmlns:a16="http://schemas.microsoft.com/office/drawing/2014/main" id="{F476317B-A1BE-49AF-F1B5-592D31F7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374668-938A-71A8-AAE6-07A1C3397796}"/>
              </a:ext>
            </a:extLst>
          </p:cNvPr>
          <p:cNvSpPr txBox="1"/>
          <p:nvPr/>
        </p:nvSpPr>
        <p:spPr>
          <a:xfrm>
            <a:off x="6178989" y="1682435"/>
            <a:ext cx="3938257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고양이 바퀴에 적합한 위치를 찾으십시오. 고양이가 편안하고 움직일 수 있는 충분한 공간이 있는 곳을 선택하세요.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사용 중 흔들림을 방지하기 위해 바닥 표면이 안정적이고 수평인지 확인하십시오.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고양이에게 위험을 초래할 수 있는 날카로운 물건이나 가구에서 </a:t>
            </a:r>
            <a:r>
              <a:rPr lang="ko-KR" sz="1100" dirty="0" err="1">
                <a:ea typeface="+mn-lt"/>
                <a:cs typeface="+mn-lt"/>
              </a:rPr>
              <a:t>캣휠을</a:t>
            </a:r>
            <a:r>
              <a:rPr lang="ko-KR" sz="1100" dirty="0">
                <a:ea typeface="+mn-lt"/>
                <a:cs typeface="+mn-lt"/>
              </a:rPr>
              <a:t> 멀리 두십시오.</a:t>
            </a:r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고양이가 </a:t>
            </a:r>
            <a:r>
              <a:rPr lang="ko-KR" sz="1100" dirty="0" err="1">
                <a:ea typeface="+mn-lt"/>
                <a:cs typeface="+mn-lt"/>
              </a:rPr>
              <a:t>캣휠에</a:t>
            </a:r>
            <a:r>
              <a:rPr lang="ko-KR" sz="1100" dirty="0">
                <a:ea typeface="+mn-lt"/>
                <a:cs typeface="+mn-lt"/>
              </a:rPr>
              <a:t> 관심을 보이면 부드럽게 러닝 표면으로 고양이를 안내합니다.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고양이가 움직임에 익숙해지도록 느린 속도로 </a:t>
            </a:r>
            <a:r>
              <a:rPr lang="ko-KR" sz="1100">
                <a:ea typeface="+mn-lt"/>
                <a:cs typeface="+mn-lt"/>
              </a:rPr>
              <a:t>짧은 </a:t>
            </a:r>
            <a:r>
              <a:rPr lang="ko-KR" altLang="en-US" sz="1100">
                <a:ea typeface="+mn-lt"/>
                <a:cs typeface="+mn-lt"/>
              </a:rPr>
              <a:t>시간</a:t>
            </a:r>
            <a:r>
              <a:rPr lang="ko-KR" sz="1100">
                <a:ea typeface="+mn-lt"/>
                <a:cs typeface="+mn-lt"/>
              </a:rPr>
              <a:t>부터 </a:t>
            </a:r>
            <a:r>
              <a:rPr lang="ko-KR" sz="1100" dirty="0">
                <a:ea typeface="+mn-lt"/>
                <a:cs typeface="+mn-lt"/>
              </a:rPr>
              <a:t>시작하십시오. 해당하는 경우 수동 모드를 사용하십시오.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긍정적인 행동을 강화하고 추가 사용을 장려하기 위해 칭찬, 간식 또는 기타 보상을 제공합니다.</a:t>
            </a:r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r>
              <a:rPr lang="ko-KR" sz="1100" dirty="0" err="1">
                <a:ea typeface="+mn-lt"/>
                <a:cs typeface="+mn-lt"/>
              </a:rPr>
              <a:t>캣휠에</a:t>
            </a:r>
            <a:r>
              <a:rPr lang="ko-KR" sz="1100" dirty="0">
                <a:ea typeface="+mn-lt"/>
                <a:cs typeface="+mn-lt"/>
              </a:rPr>
              <a:t> 자동 실행 기능이 있는 경우 컨트롤에 익숙해지십시오.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원하는 속도를 설정하고 자동 모드를 활성화하면 바퀴가 스스로 회전할 수 있습니다.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고양이의 편안함 수준에 따라 속도를 조정하고 점차 자신감이 생기면 속도를 높입니다.</a:t>
            </a:r>
            <a:endParaRPr lang="ko-KR" sz="1100" dirty="0"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86BC337F-5F69-9811-0612-FFA9CAF4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814" y="1552669"/>
            <a:ext cx="2164391" cy="41298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3CA7CB-84B0-72B4-256F-B67C36FB6771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B646FD-09CE-99A8-2E42-41A89AE60C7C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F5A521-A9CE-9F62-6522-4650C957892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62409A87-BCF7-1206-3434-C50044AE1D6F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952750" cy="195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4F14612-883C-691F-7F89-4F8EC55B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7CD7F618-646E-2BBF-693E-2D18CADBD7B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488" name="그림 12">
            <a:extLst>
              <a:ext uri="{FF2B5EF4-FFF2-40B4-BE49-F238E27FC236}">
                <a16:creationId xmlns:a16="http://schemas.microsoft.com/office/drawing/2014/main" id="{5040FD05-BE8D-B559-C5D2-E0A597BA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A708A5-39CC-A1EB-CD73-0BBEB053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74418"/>
              </p:ext>
            </p:extLst>
          </p:nvPr>
        </p:nvGraphicFramePr>
        <p:xfrm>
          <a:off x="7554696" y="1680511"/>
          <a:ext cx="3186113" cy="3050843"/>
        </p:xfrm>
        <a:graphic>
          <a:graphicData uri="http://schemas.openxmlformats.org/drawingml/2006/table">
            <a:tbl>
              <a:tblPr/>
              <a:tblGrid>
                <a:gridCol w="67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55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DC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구동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모터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트랜지스터와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IN1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IN2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ENA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12V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외부 전원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12V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5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초음파 센서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Trig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Echo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755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Ring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07007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03373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9722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2432B6A-5CC0-9CE6-E7AB-A05388DF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0" y="1666876"/>
            <a:ext cx="6887120" cy="4208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33DABE-EE9B-B9D9-F9A9-BACB827C96EF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EB425-056D-A403-34B6-3D37582A1AB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90BF23-3659-3C41-417C-89DACFD3650B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0C0C7EF1-841C-ED1F-8D2C-8E6C06AB5442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A1BDFEFF-6E09-5648-C225-A1ACA444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B1DD56B3-AB3D-E9A5-AF1A-5CC3EC490170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2C366403-A5A8-47D0-8636-08E181CC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8443" name="그림 12">
            <a:extLst>
              <a:ext uri="{FF2B5EF4-FFF2-40B4-BE49-F238E27FC236}">
                <a16:creationId xmlns:a16="http://schemas.microsoft.com/office/drawing/2014/main" id="{3F012E36-4B36-F4A8-1023-11EABAD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0F7C8BDA-F6DE-B1DC-5863-2F932AC1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3" y="1306786"/>
            <a:ext cx="9466006" cy="46131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9F2AD9F0-73A6-356F-089B-32036D2725FB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3655632-DE33-6F97-6759-7957C57FEDBD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79BBBD-8218-5612-6CB4-233648369471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>
            <a:extLst>
              <a:ext uri="{FF2B5EF4-FFF2-40B4-BE49-F238E27FC236}">
                <a16:creationId xmlns:a16="http://schemas.microsoft.com/office/drawing/2014/main" id="{AA5F5945-B02F-AAC1-4A79-C1C194C695A8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id="{9BDB6027-56E5-0C2F-8DF9-0A652EF1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막힌 원호 77">
            <a:extLst>
              <a:ext uri="{FF2B5EF4-FFF2-40B4-BE49-F238E27FC236}">
                <a16:creationId xmlns:a16="http://schemas.microsoft.com/office/drawing/2014/main" id="{EF939DDB-0680-8B7C-583D-E731C780423E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>
            <a:extLst>
              <a:ext uri="{FF2B5EF4-FFF2-40B4-BE49-F238E27FC236}">
                <a16:creationId xmlns:a16="http://schemas.microsoft.com/office/drawing/2014/main" id="{7DC041AC-F119-93F0-7570-FF19D8CF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26AB3DE3-ED61-D699-F45E-EACB1569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76098"/>
              </p:ext>
            </p:extLst>
          </p:nvPr>
        </p:nvGraphicFramePr>
        <p:xfrm>
          <a:off x="1671637" y="1196975"/>
          <a:ext cx="8848725" cy="5278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29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>
            <a:extLst>
              <a:ext uri="{FF2B5EF4-FFF2-40B4-BE49-F238E27FC236}">
                <a16:creationId xmlns:a16="http://schemas.microsoft.com/office/drawing/2014/main" id="{E98933CA-E351-E6E6-A86F-E298F91C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2" y="1569999"/>
            <a:ext cx="4968875" cy="25878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Zwift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구동 흐름도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>
            <a:extLst>
              <a:ext uri="{FF2B5EF4-FFF2-40B4-BE49-F238E27FC236}">
                <a16:creationId xmlns:a16="http://schemas.microsoft.com/office/drawing/2014/main" id="{04B0490C-8866-09AB-37BB-F89E1CBD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1900225"/>
            <a:ext cx="7848600" cy="4476763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000">
              <a:ln w="1270">
                <a:solidFill>
                  <a:schemeClr val="tx1"/>
                </a:solidFill>
              </a:ln>
            </a:endParaRPr>
          </a:p>
        </p:txBody>
      </p: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02DE8D68-732D-F58F-74C1-E86FBEC3C09E}"/>
              </a:ext>
            </a:extLst>
          </p:cNvPr>
          <p:cNvSpPr/>
          <p:nvPr/>
        </p:nvSpPr>
        <p:spPr>
          <a:xfrm>
            <a:off x="2889217" y="3257233"/>
            <a:ext cx="1911383" cy="538701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000" kern="0" dirty="0" err="1"/>
              <a:t>자이로</a:t>
            </a:r>
            <a:r>
              <a:rPr lang="ko-KR" altLang="en-US" sz="1000" kern="0" dirty="0"/>
              <a:t> 센서가 탐지되나</a:t>
            </a:r>
            <a:r>
              <a:rPr lang="en-US" altLang="ko-KR" sz="1000" kern="0" dirty="0"/>
              <a:t>?</a:t>
            </a:r>
            <a:endParaRPr lang="ko-KR" altLang="en-US" sz="1000" kern="0"/>
          </a:p>
        </p:txBody>
      </p:sp>
      <p:cxnSp>
        <p:nvCxnSpPr>
          <p:cNvPr id="25623" name="직선 화살표 연결선 86">
            <a:extLst>
              <a:ext uri="{FF2B5EF4-FFF2-40B4-BE49-F238E27FC236}">
                <a16:creationId xmlns:a16="http://schemas.microsoft.com/office/drawing/2014/main" id="{5C7B6E86-05A2-8BBD-E25B-BE2C94747928}"/>
              </a:ext>
            </a:extLst>
          </p:cNvPr>
          <p:cNvCxnSpPr>
            <a:cxnSpLocks noChangeShapeType="1"/>
            <a:endCxn id="86" idx="0"/>
          </p:cNvCxnSpPr>
          <p:nvPr/>
        </p:nvCxnSpPr>
        <p:spPr bwMode="auto">
          <a:xfrm>
            <a:off x="3843851" y="2348225"/>
            <a:ext cx="1058" cy="90900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직선 화살표 연결선 87">
            <a:extLst>
              <a:ext uri="{FF2B5EF4-FFF2-40B4-BE49-F238E27FC236}">
                <a16:creationId xmlns:a16="http://schemas.microsoft.com/office/drawing/2014/main" id="{B68904CB-4950-A2C1-97EB-6D3D0F36ACE4}"/>
              </a:ext>
            </a:extLst>
          </p:cNvPr>
          <p:cNvCxnSpPr>
            <a:cxnSpLocks noChangeShapeType="1"/>
            <a:stCxn id="86" idx="2"/>
            <a:endCxn id="92" idx="0"/>
          </p:cNvCxnSpPr>
          <p:nvPr/>
        </p:nvCxnSpPr>
        <p:spPr bwMode="auto">
          <a:xfrm flipH="1">
            <a:off x="3839201" y="3795934"/>
            <a:ext cx="5708" cy="917076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꺾인 연결선 88">
            <a:extLst>
              <a:ext uri="{FF2B5EF4-FFF2-40B4-BE49-F238E27FC236}">
                <a16:creationId xmlns:a16="http://schemas.microsoft.com/office/drawing/2014/main" id="{C0B8218E-6667-8E58-6748-B8565557F71E}"/>
              </a:ext>
            </a:extLst>
          </p:cNvPr>
          <p:cNvCxnSpPr>
            <a:cxnSpLocks noChangeShapeType="1"/>
            <a:stCxn id="86" idx="3"/>
            <a:endCxn id="25617" idx="3"/>
          </p:cNvCxnSpPr>
          <p:nvPr/>
        </p:nvCxnSpPr>
        <p:spPr bwMode="auto">
          <a:xfrm flipH="1" flipV="1">
            <a:off x="4479927" y="2212577"/>
            <a:ext cx="320673" cy="1314007"/>
          </a:xfrm>
          <a:prstGeom prst="bentConnector3">
            <a:avLst>
              <a:gd name="adj1" fmla="val -71288"/>
            </a:avLst>
          </a:prstGeom>
          <a:noFill/>
          <a:ln w="9525" algn="ctr">
            <a:solidFill>
              <a:srgbClr val="00264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TextBox 71">
            <a:extLst>
              <a:ext uri="{FF2B5EF4-FFF2-40B4-BE49-F238E27FC236}">
                <a16:creationId xmlns:a16="http://schemas.microsoft.com/office/drawing/2014/main" id="{128F08B1-E341-AFD6-0608-E128C925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027" y="3788615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25627" name="TextBox 71">
            <a:extLst>
              <a:ext uri="{FF2B5EF4-FFF2-40B4-BE49-F238E27FC236}">
                <a16:creationId xmlns:a16="http://schemas.microsoft.com/office/drawing/2014/main" id="{54E43175-1BD5-17B7-0AC8-152D2F053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108" y="3271577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/>
              <a:t>N</a:t>
            </a:r>
            <a:endParaRPr kumimoji="1" lang="ko-KR" altLang="en-US" sz="1000"/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26AF7E13-129F-7A5A-0C18-58484953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19" y="4713010"/>
            <a:ext cx="122396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000" kern="0" dirty="0"/>
              <a:t>Zwift</a:t>
            </a:r>
            <a:r>
              <a:rPr lang="ko-KR" altLang="en-US" sz="1000" kern="0" dirty="0"/>
              <a:t>와 센서 연동</a:t>
            </a:r>
            <a:endParaRPr lang="ko-KR" altLang="en-US" sz="1000" kern="0"/>
          </a:p>
        </p:txBody>
      </p:sp>
      <p:cxnSp>
        <p:nvCxnSpPr>
          <p:cNvPr id="25640" name="Shape 83">
            <a:extLst>
              <a:ext uri="{FF2B5EF4-FFF2-40B4-BE49-F238E27FC236}">
                <a16:creationId xmlns:a16="http://schemas.microsoft.com/office/drawing/2014/main" id="{9B39DC6A-3C9F-3104-9475-5BDBD6120DED}"/>
              </a:ext>
            </a:extLst>
          </p:cNvPr>
          <p:cNvCxnSpPr>
            <a:cxnSpLocks noChangeShapeType="1"/>
            <a:stCxn id="66" idx="3"/>
            <a:endCxn id="53" idx="1"/>
          </p:cNvCxnSpPr>
          <p:nvPr/>
        </p:nvCxnSpPr>
        <p:spPr bwMode="auto">
          <a:xfrm flipV="1">
            <a:off x="4876659" y="2363678"/>
            <a:ext cx="1029198" cy="352254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264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83" name="그림 52">
            <a:extLst>
              <a:ext uri="{FF2B5EF4-FFF2-40B4-BE49-F238E27FC236}">
                <a16:creationId xmlns:a16="http://schemas.microsoft.com/office/drawing/2014/main" id="{83002A66-9F0D-6F7B-9CB0-ABEC9C97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87">
            <a:extLst>
              <a:ext uri="{FF2B5EF4-FFF2-40B4-BE49-F238E27FC236}">
                <a16:creationId xmlns:a16="http://schemas.microsoft.com/office/drawing/2014/main" id="{B3DCA348-06D2-1A2A-17BF-FB523668F953}"/>
              </a:ext>
            </a:extLst>
          </p:cNvPr>
          <p:cNvCxnSpPr>
            <a:cxnSpLocks noChangeShapeType="1"/>
            <a:endCxn id="66" idx="0"/>
          </p:cNvCxnSpPr>
          <p:nvPr/>
        </p:nvCxnSpPr>
        <p:spPr bwMode="auto">
          <a:xfrm flipH="1">
            <a:off x="3882938" y="5069284"/>
            <a:ext cx="677" cy="642312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1">
            <a:extLst>
              <a:ext uri="{FF2B5EF4-FFF2-40B4-BE49-F238E27FC236}">
                <a16:creationId xmlns:a16="http://schemas.microsoft.com/office/drawing/2014/main" id="{F9CD45BB-8B31-C43A-3D0B-18DBB8D6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793" y="3080072"/>
            <a:ext cx="1207637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000" kern="0" dirty="0" err="1"/>
              <a:t>몇초</a:t>
            </a:r>
            <a:r>
              <a:rPr lang="ko-KR" altLang="en-US" sz="1000" kern="0" dirty="0"/>
              <a:t> 후 </a:t>
            </a:r>
            <a:r>
              <a:rPr lang="ko-KR" altLang="en-US" sz="1000" kern="0" dirty="0" err="1"/>
              <a:t>캣휠</a:t>
            </a:r>
            <a:r>
              <a:rPr lang="ko-KR" altLang="en-US" sz="1000" kern="0" dirty="0"/>
              <a:t> 구동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C665C949-8D5D-A557-CA29-BFA27CF39269}"/>
              </a:ext>
            </a:extLst>
          </p:cNvPr>
          <p:cNvSpPr/>
          <p:nvPr/>
        </p:nvSpPr>
        <p:spPr>
          <a:xfrm>
            <a:off x="5905857" y="1985729"/>
            <a:ext cx="1833511" cy="75589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000" kern="0" dirty="0"/>
              <a:t>초음파 센서에 고양이가 감지되나</a:t>
            </a:r>
            <a:r>
              <a:rPr lang="en-US" altLang="ko-KR" sz="1000" kern="0" dirty="0"/>
              <a:t>?</a:t>
            </a:r>
            <a:endParaRPr lang="ko-KR" altLang="en-US" sz="1000" kern="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33B87FCD-0FA1-D1CA-DBE0-6F98018C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17" y="5711596"/>
            <a:ext cx="198744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000" kern="0" dirty="0"/>
              <a:t>사이클에 가속도를 가함</a:t>
            </a:r>
          </a:p>
        </p:txBody>
      </p:sp>
      <p:sp>
        <p:nvSpPr>
          <p:cNvPr id="75" name="TextBox 71">
            <a:extLst>
              <a:ext uri="{FF2B5EF4-FFF2-40B4-BE49-F238E27FC236}">
                <a16:creationId xmlns:a16="http://schemas.microsoft.com/office/drawing/2014/main" id="{59D55040-CA73-3BF0-0051-8B353F4D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59" y="2737659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76" name="TextBox 71">
            <a:extLst>
              <a:ext uri="{FF2B5EF4-FFF2-40B4-BE49-F238E27FC236}">
                <a16:creationId xmlns:a16="http://schemas.microsoft.com/office/drawing/2014/main" id="{D6315F95-F8C7-4317-2170-4294B144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219" y="2396928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N</a:t>
            </a:r>
            <a:endParaRPr kumimoji="1" lang="ko-KR" altLang="en-US" sz="1000" dirty="0"/>
          </a:p>
        </p:txBody>
      </p:sp>
      <p:cxnSp>
        <p:nvCxnSpPr>
          <p:cNvPr id="77" name="직선 화살표 연결선 87">
            <a:extLst>
              <a:ext uri="{FF2B5EF4-FFF2-40B4-BE49-F238E27FC236}">
                <a16:creationId xmlns:a16="http://schemas.microsoft.com/office/drawing/2014/main" id="{15A32C87-0ED0-D85F-1ED4-C27BB0EA56B0}"/>
              </a:ext>
            </a:extLst>
          </p:cNvPr>
          <p:cNvCxnSpPr>
            <a:cxnSpLocks noChangeShapeType="1"/>
            <a:endCxn id="46" idx="0"/>
          </p:cNvCxnSpPr>
          <p:nvPr/>
        </p:nvCxnSpPr>
        <p:spPr bwMode="auto">
          <a:xfrm>
            <a:off x="6822611" y="2733307"/>
            <a:ext cx="1" cy="346765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41">
            <a:extLst>
              <a:ext uri="{FF2B5EF4-FFF2-40B4-BE49-F238E27FC236}">
                <a16:creationId xmlns:a16="http://schemas.microsoft.com/office/drawing/2014/main" id="{07AB9D0D-3E97-A8C5-8313-3B8BB70B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173" y="3652636"/>
            <a:ext cx="156087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000" kern="0" dirty="0"/>
              <a:t>Zwift </a:t>
            </a:r>
            <a:r>
              <a:rPr lang="ko-KR" altLang="en-US" sz="1000" kern="0" dirty="0"/>
              <a:t>화면에 모션 나타남</a:t>
            </a: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EA0B82CD-C066-F0D3-986E-4A2C7904A5A8}"/>
              </a:ext>
            </a:extLst>
          </p:cNvPr>
          <p:cNvSpPr/>
          <p:nvPr/>
        </p:nvSpPr>
        <p:spPr>
          <a:xfrm>
            <a:off x="5832240" y="4208198"/>
            <a:ext cx="1987442" cy="585989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000" kern="0" dirty="0"/>
              <a:t>고양이의 속도가 느려지나</a:t>
            </a:r>
            <a:r>
              <a:rPr lang="en-US" altLang="ko-KR" sz="1000" kern="0" dirty="0"/>
              <a:t>?</a:t>
            </a:r>
            <a:endParaRPr lang="ko-KR" altLang="en-US" sz="1000" kern="0" dirty="0"/>
          </a:p>
        </p:txBody>
      </p:sp>
      <p:cxnSp>
        <p:nvCxnSpPr>
          <p:cNvPr id="25601" name="직선 화살표 연결선 87">
            <a:extLst>
              <a:ext uri="{FF2B5EF4-FFF2-40B4-BE49-F238E27FC236}">
                <a16:creationId xmlns:a16="http://schemas.microsoft.com/office/drawing/2014/main" id="{8B631881-B2C3-F9AC-AB4E-8CA3E1FA9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2610" y="3433008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연결선: 꺾임 25603">
            <a:extLst>
              <a:ext uri="{FF2B5EF4-FFF2-40B4-BE49-F238E27FC236}">
                <a16:creationId xmlns:a16="http://schemas.microsoft.com/office/drawing/2014/main" id="{18C24B79-879B-9325-A3F3-A1D1199477A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739368" y="2363678"/>
            <a:ext cx="605642" cy="891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7" name="직선 화살표 연결선 25606">
            <a:extLst>
              <a:ext uri="{FF2B5EF4-FFF2-40B4-BE49-F238E27FC236}">
                <a16:creationId xmlns:a16="http://schemas.microsoft.com/office/drawing/2014/main" id="{AFC9D9AC-26FD-95FE-73A5-2A392DC82A06}"/>
              </a:ext>
            </a:extLst>
          </p:cNvPr>
          <p:cNvCxnSpPr>
            <a:endCxn id="46" idx="3"/>
          </p:cNvCxnSpPr>
          <p:nvPr/>
        </p:nvCxnSpPr>
        <p:spPr>
          <a:xfrm flipH="1">
            <a:off x="7464425" y="3254697"/>
            <a:ext cx="88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9" name="직선 화살표 연결선 87">
            <a:extLst>
              <a:ext uri="{FF2B5EF4-FFF2-40B4-BE49-F238E27FC236}">
                <a16:creationId xmlns:a16="http://schemas.microsoft.com/office/drawing/2014/main" id="{75E26EBF-7878-3D1F-88BC-E0DD316B5E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2609" y="4001886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직선 화살표 연결선 25612">
            <a:extLst>
              <a:ext uri="{FF2B5EF4-FFF2-40B4-BE49-F238E27FC236}">
                <a16:creationId xmlns:a16="http://schemas.microsoft.com/office/drawing/2014/main" id="{E81D681F-95EC-A795-9222-837281E072EA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7819682" y="4501192"/>
            <a:ext cx="331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7" name="순서도: 수행의 시작/종료 25616">
            <a:extLst>
              <a:ext uri="{FF2B5EF4-FFF2-40B4-BE49-F238E27FC236}">
                <a16:creationId xmlns:a16="http://schemas.microsoft.com/office/drawing/2014/main" id="{E0BCFE02-4267-E50B-7C7E-6D50A31306D9}"/>
              </a:ext>
            </a:extLst>
          </p:cNvPr>
          <p:cNvSpPr/>
          <p:nvPr/>
        </p:nvSpPr>
        <p:spPr>
          <a:xfrm>
            <a:off x="3198475" y="2079932"/>
            <a:ext cx="1281452" cy="26528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kern="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25622" name="순서도: 수행의 시작/종료 25621">
            <a:extLst>
              <a:ext uri="{FF2B5EF4-FFF2-40B4-BE49-F238E27FC236}">
                <a16:creationId xmlns:a16="http://schemas.microsoft.com/office/drawing/2014/main" id="{9C46DB96-A698-2481-F549-9F987C142E5A}"/>
              </a:ext>
            </a:extLst>
          </p:cNvPr>
          <p:cNvSpPr/>
          <p:nvPr/>
        </p:nvSpPr>
        <p:spPr>
          <a:xfrm>
            <a:off x="6169025" y="5928067"/>
            <a:ext cx="1281452" cy="26528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kern="0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5630" name="Rectangle 41">
            <a:extLst>
              <a:ext uri="{FF2B5EF4-FFF2-40B4-BE49-F238E27FC236}">
                <a16:creationId xmlns:a16="http://schemas.microsoft.com/office/drawing/2014/main" id="{4D092367-69B5-5EDE-085A-89335910B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302" y="4326567"/>
            <a:ext cx="156087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000" kern="0" dirty="0" err="1"/>
              <a:t>캣휠</a:t>
            </a:r>
            <a:r>
              <a:rPr lang="ko-KR" altLang="en-US" sz="1000" kern="0" dirty="0"/>
              <a:t> 정지</a:t>
            </a:r>
          </a:p>
        </p:txBody>
      </p:sp>
      <p:sp>
        <p:nvSpPr>
          <p:cNvPr id="25631" name="순서도: 판단 25630">
            <a:extLst>
              <a:ext uri="{FF2B5EF4-FFF2-40B4-BE49-F238E27FC236}">
                <a16:creationId xmlns:a16="http://schemas.microsoft.com/office/drawing/2014/main" id="{F92D90C4-7848-BDBF-8CFB-03DD23C9E6F7}"/>
              </a:ext>
            </a:extLst>
          </p:cNvPr>
          <p:cNvSpPr/>
          <p:nvPr/>
        </p:nvSpPr>
        <p:spPr>
          <a:xfrm>
            <a:off x="5782977" y="4988951"/>
            <a:ext cx="2096543" cy="730451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00" kern="0" dirty="0"/>
              <a:t>5</a:t>
            </a:r>
            <a:r>
              <a:rPr lang="ko-KR" altLang="en-US" sz="1000" kern="0" dirty="0"/>
              <a:t>초 이상 사이클의 가속도가 </a:t>
            </a:r>
            <a:r>
              <a:rPr lang="en-US" altLang="ko-KR" sz="1000" kern="0" dirty="0"/>
              <a:t>0</a:t>
            </a:r>
            <a:r>
              <a:rPr lang="ko-KR" altLang="en-US" sz="1000" kern="0" dirty="0"/>
              <a:t>인가</a:t>
            </a:r>
            <a:r>
              <a:rPr lang="en-US" altLang="ko-KR" sz="1000" kern="0" dirty="0"/>
              <a:t>?</a:t>
            </a:r>
            <a:endParaRPr lang="ko-KR" altLang="en-US" sz="1000" kern="0" dirty="0"/>
          </a:p>
        </p:txBody>
      </p:sp>
      <p:cxnSp>
        <p:nvCxnSpPr>
          <p:cNvPr id="25652" name="직선 화살표 연결선 87">
            <a:extLst>
              <a:ext uri="{FF2B5EF4-FFF2-40B4-BE49-F238E27FC236}">
                <a16:creationId xmlns:a16="http://schemas.microsoft.com/office/drawing/2014/main" id="{9DFE1486-6A72-B76D-700A-F0CAE1EFC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4310" y="4783115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직선 화살표 연결선 87">
            <a:extLst>
              <a:ext uri="{FF2B5EF4-FFF2-40B4-BE49-F238E27FC236}">
                <a16:creationId xmlns:a16="http://schemas.microsoft.com/office/drawing/2014/main" id="{48B50649-EC78-9B26-43EB-DAC6B8F39E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248" y="5719402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71">
            <a:extLst>
              <a:ext uri="{FF2B5EF4-FFF2-40B4-BE49-F238E27FC236}">
                <a16:creationId xmlns:a16="http://schemas.microsoft.com/office/drawing/2014/main" id="{4A7C90A3-8E95-ED0C-D615-11F74EE2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382" y="4727515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/>
              <a:t>N</a:t>
            </a:r>
            <a:endParaRPr kumimoji="1" lang="ko-KR" altLang="en-US" sz="100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81DB11-2954-5382-285B-FBAD11DA7F10}"/>
              </a:ext>
            </a:extLst>
          </p:cNvPr>
          <p:cNvCxnSpPr>
            <a:cxnSpLocks/>
            <a:stCxn id="25631" idx="1"/>
            <a:endCxn id="108" idx="1"/>
          </p:cNvCxnSpPr>
          <p:nvPr/>
        </p:nvCxnSpPr>
        <p:spPr>
          <a:xfrm rot="10800000" flipH="1">
            <a:off x="5782976" y="4501193"/>
            <a:ext cx="49263" cy="852984"/>
          </a:xfrm>
          <a:prstGeom prst="bentConnector3">
            <a:avLst>
              <a:gd name="adj1" fmla="val -464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1">
            <a:extLst>
              <a:ext uri="{FF2B5EF4-FFF2-40B4-BE49-F238E27FC236}">
                <a16:creationId xmlns:a16="http://schemas.microsoft.com/office/drawing/2014/main" id="{6679D718-F96C-E86D-4308-D98C5A93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292" y="5697314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15" name="TextBox 71">
            <a:extLst>
              <a:ext uri="{FF2B5EF4-FFF2-40B4-BE49-F238E27FC236}">
                <a16:creationId xmlns:a16="http://schemas.microsoft.com/office/drawing/2014/main" id="{C4B95D16-05EC-90AF-2393-BD5EA202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448" y="426801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D92B7D0B-0B3E-1369-C299-5F6329C89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54" y="5118133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/>
              <a:t>N</a:t>
            </a:r>
            <a:endParaRPr kumimoji="1" lang="ko-KR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011953-11B7-1016-DD7D-A1F61936DED4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3BF43B-3DDC-92A2-1CDC-C6EB28045848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399804-D9E4-874D-6376-1EBAC8DFC828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1F6B7607-F199-3254-C271-415AD79D188F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B1A4853D-20D8-4799-D4AB-843A0625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F378437-4457-AFD3-10DE-4CB83A4CE55A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16F1BBD-2944-D171-C782-B00E6058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94A2DC-AD20-6BE4-8C41-D2ED0D67988F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50BD81-162B-5DBA-27CC-0ECCDAD84525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7662" name="그림 14">
            <a:extLst>
              <a:ext uri="{FF2B5EF4-FFF2-40B4-BE49-F238E27FC236}">
                <a16:creationId xmlns:a16="http://schemas.microsoft.com/office/drawing/2014/main" id="{0774A907-3F84-CC23-8F9A-1B6A578D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E67F0-1CDB-85E0-C28B-2B3437249518}"/>
              </a:ext>
            </a:extLst>
          </p:cNvPr>
          <p:cNvSpPr txBox="1"/>
          <p:nvPr/>
        </p:nvSpPr>
        <p:spPr>
          <a:xfrm>
            <a:off x="6196614" y="1811045"/>
            <a:ext cx="418896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◦ 프로그램 작동 시나리오</a:t>
            </a:r>
            <a:endParaRPr lang="en-US" altLang="ko-KR" sz="1600" b="0" i="0" dirty="0">
              <a:solidFill>
                <a:srgbClr val="333333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사이클의 페달을 밟는다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프로그램에 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센서가 탐지된다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Zwift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센서를 연동시킨다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사이클에 가속도를 계속 가한다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초음파 센서에 고양이가 감지되는지 판별한다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고양이가 감지된다면</a:t>
            </a:r>
            <a:r>
              <a:rPr lang="en-US" altLang="ko-KR" sz="1200" dirty="0"/>
              <a:t> </a:t>
            </a:r>
            <a:r>
              <a:rPr lang="ko-KR" altLang="en-US" sz="1200" dirty="0"/>
              <a:t>몇 초 뒤 모터를 작동하여 </a:t>
            </a:r>
            <a:endParaRPr lang="en-US" altLang="ko-KR" sz="1200" dirty="0"/>
          </a:p>
          <a:p>
            <a:r>
              <a:rPr lang="ko-KR" altLang="en-US" sz="1200" dirty="0" err="1"/>
              <a:t>캣휠을</a:t>
            </a:r>
            <a:r>
              <a:rPr lang="ko-KR" altLang="en-US" sz="1200" dirty="0"/>
              <a:t> 회전시킨다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6. </a:t>
            </a:r>
            <a:r>
              <a:rPr lang="ko-KR" altLang="en-US" sz="1200" dirty="0"/>
              <a:t>가속도가 가해지는 객체의 주체가 운동하는 모션이 </a:t>
            </a:r>
            <a:endParaRPr lang="en-US" altLang="ko-KR" sz="1200" dirty="0"/>
          </a:p>
          <a:p>
            <a:r>
              <a:rPr lang="en-US" altLang="ko-KR" sz="1200" dirty="0"/>
              <a:t>Zwift </a:t>
            </a:r>
            <a:r>
              <a:rPr lang="ko-KR" altLang="en-US" sz="1200" dirty="0"/>
              <a:t>화면에</a:t>
            </a:r>
            <a:r>
              <a:rPr lang="en-US" altLang="ko-KR" sz="1200" dirty="0"/>
              <a:t> </a:t>
            </a:r>
            <a:r>
              <a:rPr lang="ko-KR" altLang="en-US" sz="1200" dirty="0"/>
              <a:t>나타난다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7. </a:t>
            </a:r>
            <a:r>
              <a:rPr lang="ko-KR" altLang="en-US" sz="1200" dirty="0"/>
              <a:t>초음파 센서에 고양이의 속도가 느려지는지 판별한다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만약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고양이의 위치가 바뀌어 속도가 느려졌다면 </a:t>
            </a:r>
            <a:endParaRPr lang="en-US" altLang="ko-KR" sz="1200" dirty="0"/>
          </a:p>
          <a:p>
            <a:r>
              <a:rPr lang="ko-KR" altLang="en-US" sz="1200" dirty="0"/>
              <a:t>모터를 정지시킨다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8. </a:t>
            </a:r>
            <a:r>
              <a:rPr lang="ko-KR" altLang="en-US" sz="1200" dirty="0"/>
              <a:t>초음파 센서로 고양이의 위치가 급격하게 </a:t>
            </a:r>
            <a:endParaRPr lang="en-US" altLang="ko-KR" sz="1200" dirty="0"/>
          </a:p>
          <a:p>
            <a:r>
              <a:rPr lang="ko-KR" altLang="en-US" sz="1200" dirty="0"/>
              <a:t>변했는지 확인한다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급격하게 변했다면 헛디딘 것이라 판단해 </a:t>
            </a:r>
            <a:endParaRPr lang="en-US" altLang="ko-KR" sz="1200" dirty="0"/>
          </a:p>
          <a:p>
            <a:r>
              <a:rPr lang="ko-KR" altLang="en-US" sz="1200" dirty="0"/>
              <a:t>모터를 비상정지 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9. 5</a:t>
            </a:r>
            <a:r>
              <a:rPr lang="ko-KR" altLang="en-US" sz="1200" dirty="0"/>
              <a:t>초 이상 사이클의 가속도가 증가하지 않는지 판단한다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증가하지 않은 경우 프로그램을 종료한다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2AED2-8769-5DA4-E7AD-BCFBE393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6" y="1675622"/>
            <a:ext cx="4179323" cy="37979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9AD09B-2490-4331-A689-3B2D2175A72A}">
  <ds:schemaRefs>
    <ds:schemaRef ds:uri="85eece50-d862-4c1b-aba4-df2276a4acfd"/>
    <ds:schemaRef ds:uri="9fc0f5e2-46b4-4194-9adc-4017a067c2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7F78A7-D5C6-4D20-8343-A585E9240B46}">
  <ds:schemaRefs>
    <ds:schemaRef ds:uri="85eece50-d862-4c1b-aba4-df2276a4acfd"/>
    <ds:schemaRef ds:uri="9fc0f5e2-46b4-4194-9adc-4017a067c2c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5F9AF4-16B7-451C-88F1-56D49B4837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와이드스크린</PresentationFormat>
  <Paragraphs>228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김용섭</cp:lastModifiedBy>
  <cp:revision>1</cp:revision>
  <dcterms:created xsi:type="dcterms:W3CDTF">2023-06-26T01:21:12Z</dcterms:created>
  <dcterms:modified xsi:type="dcterms:W3CDTF">2023-07-07T08:10:38Z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