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87EF5-DD94-4171-8F0B-91132F091CC7}" v="47" dt="2023-08-16T01:35:03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용섭" userId="93d5c74f-81a3-46e9-a989-75f2a137f1d7" providerId="ADAL" clId="{1399683E-B845-4774-B875-6A67639AA921}"/>
    <pc:docChg chg="undo custSel addSld modSld">
      <pc:chgData name="김용섭" userId="93d5c74f-81a3-46e9-a989-75f2a137f1d7" providerId="ADAL" clId="{1399683E-B845-4774-B875-6A67639AA921}" dt="2023-08-14T07:38:37.877" v="427" actId="1076"/>
      <pc:docMkLst>
        <pc:docMk/>
      </pc:docMkLst>
      <pc:sldChg chg="addSp delSp modSp mod">
        <pc:chgData name="김용섭" userId="93d5c74f-81a3-46e9-a989-75f2a137f1d7" providerId="ADAL" clId="{1399683E-B845-4774-B875-6A67639AA921}" dt="2023-08-14T07:38:37.877" v="427" actId="1076"/>
        <pc:sldMkLst>
          <pc:docMk/>
          <pc:sldMk cId="2588119836" sldId="256"/>
        </pc:sldMkLst>
        <pc:spChg chg="mod">
          <ac:chgData name="김용섭" userId="93d5c74f-81a3-46e9-a989-75f2a137f1d7" providerId="ADAL" clId="{1399683E-B845-4774-B875-6A67639AA921}" dt="2023-08-14T07:38:37.877" v="427" actId="1076"/>
          <ac:spMkLst>
            <pc:docMk/>
            <pc:sldMk cId="2588119836" sldId="256"/>
            <ac:spMk id="4" creationId="{BE9BD09D-7C4C-7B54-7F48-8CE8D3B7284F}"/>
          </ac:spMkLst>
        </pc:spChg>
        <pc:spChg chg="add del mod">
          <ac:chgData name="김용섭" userId="93d5c74f-81a3-46e9-a989-75f2a137f1d7" providerId="ADAL" clId="{1399683E-B845-4774-B875-6A67639AA921}" dt="2023-08-12T06:13:59.491" v="194" actId="478"/>
          <ac:spMkLst>
            <pc:docMk/>
            <pc:sldMk cId="2588119836" sldId="256"/>
            <ac:spMk id="5" creationId="{CAA9F5D5-81BA-85D2-D25E-90000DF41571}"/>
          </ac:spMkLst>
        </pc:spChg>
        <pc:spChg chg="add del mod">
          <ac:chgData name="김용섭" userId="93d5c74f-81a3-46e9-a989-75f2a137f1d7" providerId="ADAL" clId="{1399683E-B845-4774-B875-6A67639AA921}" dt="2023-08-12T06:14:09.592" v="199" actId="21"/>
          <ac:spMkLst>
            <pc:docMk/>
            <pc:sldMk cId="2588119836" sldId="256"/>
            <ac:spMk id="7" creationId="{8B909642-1E1E-E6AE-2BDC-75F6385E468F}"/>
          </ac:spMkLst>
        </pc:spChg>
      </pc:sldChg>
      <pc:sldChg chg="addSp delSp modSp add mod">
        <pc:chgData name="김용섭" userId="93d5c74f-81a3-46e9-a989-75f2a137f1d7" providerId="ADAL" clId="{1399683E-B845-4774-B875-6A67639AA921}" dt="2023-08-12T06:20:46.263" v="426" actId="21"/>
        <pc:sldMkLst>
          <pc:docMk/>
          <pc:sldMk cId="2920968618" sldId="257"/>
        </pc:sldMkLst>
        <pc:spChg chg="add mod">
          <ac:chgData name="김용섭" userId="93d5c74f-81a3-46e9-a989-75f2a137f1d7" providerId="ADAL" clId="{1399683E-B845-4774-B875-6A67639AA921}" dt="2023-08-12T06:14:12.511" v="201" actId="1076"/>
          <ac:spMkLst>
            <pc:docMk/>
            <pc:sldMk cId="2920968618" sldId="257"/>
            <ac:spMk id="2" creationId="{2DEF046D-C506-A02A-67DD-FF2125F6E193}"/>
          </ac:spMkLst>
        </pc:spChg>
        <pc:spChg chg="add mod">
          <ac:chgData name="김용섭" userId="93d5c74f-81a3-46e9-a989-75f2a137f1d7" providerId="ADAL" clId="{1399683E-B845-4774-B875-6A67639AA921}" dt="2023-08-12T06:19:09.515" v="410" actId="1076"/>
          <ac:spMkLst>
            <pc:docMk/>
            <pc:sldMk cId="2920968618" sldId="257"/>
            <ac:spMk id="3" creationId="{AD7EFD8C-26C0-E2A8-0C00-16D0EC1D4757}"/>
          </ac:spMkLst>
        </pc:spChg>
        <pc:spChg chg="del">
          <ac:chgData name="김용섭" userId="93d5c74f-81a3-46e9-a989-75f2a137f1d7" providerId="ADAL" clId="{1399683E-B845-4774-B875-6A67639AA921}" dt="2023-08-12T06:14:07.039" v="198" actId="478"/>
          <ac:spMkLst>
            <pc:docMk/>
            <pc:sldMk cId="2920968618" sldId="257"/>
            <ac:spMk id="4" creationId="{BE9BD09D-7C4C-7B54-7F48-8CE8D3B7284F}"/>
          </ac:spMkLst>
        </pc:spChg>
        <pc:spChg chg="add mod">
          <ac:chgData name="김용섭" userId="93d5c74f-81a3-46e9-a989-75f2a137f1d7" providerId="ADAL" clId="{1399683E-B845-4774-B875-6A67639AA921}" dt="2023-08-12T06:19:21.545" v="411" actId="113"/>
          <ac:spMkLst>
            <pc:docMk/>
            <pc:sldMk cId="2920968618" sldId="257"/>
            <ac:spMk id="5" creationId="{DACFB101-857C-ADE3-8B7E-076D5CB1B1AA}"/>
          </ac:spMkLst>
        </pc:spChg>
        <pc:spChg chg="add mod">
          <ac:chgData name="김용섭" userId="93d5c74f-81a3-46e9-a989-75f2a137f1d7" providerId="ADAL" clId="{1399683E-B845-4774-B875-6A67639AA921}" dt="2023-08-12T06:18:14.372" v="400" actId="1582"/>
          <ac:spMkLst>
            <pc:docMk/>
            <pc:sldMk cId="2920968618" sldId="257"/>
            <ac:spMk id="6" creationId="{9467371D-00E7-C05B-80B3-EFF61FB890AC}"/>
          </ac:spMkLst>
        </pc:spChg>
        <pc:spChg chg="del">
          <ac:chgData name="김용섭" userId="93d5c74f-81a3-46e9-a989-75f2a137f1d7" providerId="ADAL" clId="{1399683E-B845-4774-B875-6A67639AA921}" dt="2023-08-12T06:14:07.039" v="198" actId="478"/>
          <ac:spMkLst>
            <pc:docMk/>
            <pc:sldMk cId="2920968618" sldId="257"/>
            <ac:spMk id="7" creationId="{8B909642-1E1E-E6AE-2BDC-75F6385E468F}"/>
          </ac:spMkLst>
        </pc:spChg>
        <pc:spChg chg="add mod">
          <ac:chgData name="김용섭" userId="93d5c74f-81a3-46e9-a989-75f2a137f1d7" providerId="ADAL" clId="{1399683E-B845-4774-B875-6A67639AA921}" dt="2023-08-12T06:19:24.515" v="413" actId="1076"/>
          <ac:spMkLst>
            <pc:docMk/>
            <pc:sldMk cId="2920968618" sldId="257"/>
            <ac:spMk id="8" creationId="{04B67BE0-8C80-54CC-782E-D4287E439A0A}"/>
          </ac:spMkLst>
        </pc:spChg>
        <pc:spChg chg="add del mod">
          <ac:chgData name="김용섭" userId="93d5c74f-81a3-46e9-a989-75f2a137f1d7" providerId="ADAL" clId="{1399683E-B845-4774-B875-6A67639AA921}" dt="2023-08-12T06:16:20.704" v="329" actId="478"/>
          <ac:spMkLst>
            <pc:docMk/>
            <pc:sldMk cId="2920968618" sldId="257"/>
            <ac:spMk id="9" creationId="{34CB9BD1-FA16-F54B-3FF6-5622CAA0733E}"/>
          </ac:spMkLst>
        </pc:spChg>
        <pc:spChg chg="add del mod">
          <ac:chgData name="김용섭" userId="93d5c74f-81a3-46e9-a989-75f2a137f1d7" providerId="ADAL" clId="{1399683E-B845-4774-B875-6A67639AA921}" dt="2023-08-12T06:16:19.342" v="328" actId="478"/>
          <ac:spMkLst>
            <pc:docMk/>
            <pc:sldMk cId="2920968618" sldId="257"/>
            <ac:spMk id="10" creationId="{5788C67A-9FFA-CB26-0346-4C86FB51DE22}"/>
          </ac:spMkLst>
        </pc:spChg>
        <pc:spChg chg="add mod">
          <ac:chgData name="김용섭" userId="93d5c74f-81a3-46e9-a989-75f2a137f1d7" providerId="ADAL" clId="{1399683E-B845-4774-B875-6A67639AA921}" dt="2023-08-12T06:20:07.087" v="420" actId="1582"/>
          <ac:spMkLst>
            <pc:docMk/>
            <pc:sldMk cId="2920968618" sldId="257"/>
            <ac:spMk id="11" creationId="{BA8B329A-7BA8-7BAA-175B-C373B5B655FF}"/>
          </ac:spMkLst>
        </pc:spChg>
        <pc:spChg chg="add del mod">
          <ac:chgData name="김용섭" userId="93d5c74f-81a3-46e9-a989-75f2a137f1d7" providerId="ADAL" clId="{1399683E-B845-4774-B875-6A67639AA921}" dt="2023-08-12T06:16:20.704" v="329" actId="478"/>
          <ac:spMkLst>
            <pc:docMk/>
            <pc:sldMk cId="2920968618" sldId="257"/>
            <ac:spMk id="12" creationId="{70104250-0DD2-F32C-BC9A-5C23C44EDCE5}"/>
          </ac:spMkLst>
        </pc:spChg>
        <pc:spChg chg="add mod">
          <ac:chgData name="김용섭" userId="93d5c74f-81a3-46e9-a989-75f2a137f1d7" providerId="ADAL" clId="{1399683E-B845-4774-B875-6A67639AA921}" dt="2023-08-12T06:20:19.727" v="422" actId="113"/>
          <ac:spMkLst>
            <pc:docMk/>
            <pc:sldMk cId="2920968618" sldId="257"/>
            <ac:spMk id="13" creationId="{45F826F0-629B-9BEE-F1AA-BBDBC099BB9C}"/>
          </ac:spMkLst>
        </pc:spChg>
        <pc:spChg chg="add mod">
          <ac:chgData name="김용섭" userId="93d5c74f-81a3-46e9-a989-75f2a137f1d7" providerId="ADAL" clId="{1399683E-B845-4774-B875-6A67639AA921}" dt="2023-08-12T06:20:07.087" v="420" actId="1582"/>
          <ac:spMkLst>
            <pc:docMk/>
            <pc:sldMk cId="2920968618" sldId="257"/>
            <ac:spMk id="14" creationId="{496EE26A-2AF9-F94A-C9CC-B20D279546C4}"/>
          </ac:spMkLst>
        </pc:spChg>
        <pc:spChg chg="add mod">
          <ac:chgData name="김용섭" userId="93d5c74f-81a3-46e9-a989-75f2a137f1d7" providerId="ADAL" clId="{1399683E-B845-4774-B875-6A67639AA921}" dt="2023-08-12T06:20:07.087" v="420" actId="1582"/>
          <ac:spMkLst>
            <pc:docMk/>
            <pc:sldMk cId="2920968618" sldId="257"/>
            <ac:spMk id="15" creationId="{B2DF9CDD-5A0B-03A8-C751-A9CB9EDCD8E5}"/>
          </ac:spMkLst>
        </pc:spChg>
        <pc:spChg chg="add del mod">
          <ac:chgData name="김용섭" userId="93d5c74f-81a3-46e9-a989-75f2a137f1d7" providerId="ADAL" clId="{1399683E-B845-4774-B875-6A67639AA921}" dt="2023-08-12T06:16:19.342" v="328" actId="478"/>
          <ac:spMkLst>
            <pc:docMk/>
            <pc:sldMk cId="2920968618" sldId="257"/>
            <ac:spMk id="16" creationId="{EF960C6C-78D2-55B0-620A-9D50BD470DFF}"/>
          </ac:spMkLst>
        </pc:spChg>
        <pc:spChg chg="add del mod">
          <ac:chgData name="김용섭" userId="93d5c74f-81a3-46e9-a989-75f2a137f1d7" providerId="ADAL" clId="{1399683E-B845-4774-B875-6A67639AA921}" dt="2023-08-12T06:16:19.342" v="328" actId="478"/>
          <ac:spMkLst>
            <pc:docMk/>
            <pc:sldMk cId="2920968618" sldId="257"/>
            <ac:spMk id="17" creationId="{592FD91E-66A2-3276-8F17-5440A48C32C7}"/>
          </ac:spMkLst>
        </pc:spChg>
        <pc:spChg chg="add mod">
          <ac:chgData name="김용섭" userId="93d5c74f-81a3-46e9-a989-75f2a137f1d7" providerId="ADAL" clId="{1399683E-B845-4774-B875-6A67639AA921}" dt="2023-08-12T06:20:07.087" v="420" actId="1582"/>
          <ac:spMkLst>
            <pc:docMk/>
            <pc:sldMk cId="2920968618" sldId="257"/>
            <ac:spMk id="18" creationId="{CC5E515D-0D68-4A6B-4B94-DFC3EC55EF2F}"/>
          </ac:spMkLst>
        </pc:spChg>
        <pc:spChg chg="add mod">
          <ac:chgData name="김용섭" userId="93d5c74f-81a3-46e9-a989-75f2a137f1d7" providerId="ADAL" clId="{1399683E-B845-4774-B875-6A67639AA921}" dt="2023-08-12T06:17:35.612" v="395" actId="1076"/>
          <ac:spMkLst>
            <pc:docMk/>
            <pc:sldMk cId="2920968618" sldId="257"/>
            <ac:spMk id="19" creationId="{36545EA0-92FB-78DA-8DC0-18EB674E82C6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0" creationId="{977CD84B-724E-4BC8-B494-CFF4D366497D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1" creationId="{356DC012-9307-CCC3-9D45-67B77B4F5F86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2" creationId="{CDCF466E-9692-0A83-A8FB-AF36205C7230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3" creationId="{3C5B2FA9-860E-0FCF-1AC9-4D7D843E5F17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4" creationId="{B53A6776-963B-B03D-F5D3-58E798D6A458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5" creationId="{A7811584-2F5A-7396-C847-478C87A93D2C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6" creationId="{9AED4FAE-9455-EC77-27E3-C2380A182F80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7" creationId="{0B2F4222-9C82-5189-B8D5-402F40A6CF9E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8" creationId="{3A4FCE51-6643-8E65-21F4-337A15F626D5}"/>
          </ac:spMkLst>
        </pc:spChg>
        <pc:spChg chg="add del mod">
          <ac:chgData name="김용섭" userId="93d5c74f-81a3-46e9-a989-75f2a137f1d7" providerId="ADAL" clId="{1399683E-B845-4774-B875-6A67639AA921}" dt="2023-08-12T06:20:45.522" v="424"/>
          <ac:spMkLst>
            <pc:docMk/>
            <pc:sldMk cId="2920968618" sldId="257"/>
            <ac:spMk id="29" creationId="{5E11A654-9D50-ED0D-25E0-78D80DEF1A90}"/>
          </ac:spMkLst>
        </pc:spChg>
        <pc:picChg chg="add del">
          <ac:chgData name="김용섭" userId="93d5c74f-81a3-46e9-a989-75f2a137f1d7" providerId="ADAL" clId="{1399683E-B845-4774-B875-6A67639AA921}" dt="2023-08-12T06:20:46.263" v="426" actId="21"/>
          <ac:picMkLst>
            <pc:docMk/>
            <pc:sldMk cId="2920968618" sldId="257"/>
            <ac:picMk id="30" creationId="{7264AD46-BEBC-6436-4797-E07F6E49AAAA}"/>
          </ac:picMkLst>
        </pc:picChg>
      </pc:sldChg>
    </pc:docChg>
  </pc:docChgLst>
  <pc:docChgLst>
    <pc:chgData name="김용섭" userId="93d5c74f-81a3-46e9-a989-75f2a137f1d7" providerId="ADAL" clId="{5DA87EF5-DD94-4171-8F0B-91132F091CC7}"/>
    <pc:docChg chg="undo custSel modSld">
      <pc:chgData name="김용섭" userId="93d5c74f-81a3-46e9-a989-75f2a137f1d7" providerId="ADAL" clId="{5DA87EF5-DD94-4171-8F0B-91132F091CC7}" dt="2023-08-16T01:39:52.489" v="662" actId="478"/>
      <pc:docMkLst>
        <pc:docMk/>
      </pc:docMkLst>
      <pc:sldChg chg="modSp mod">
        <pc:chgData name="김용섭" userId="93d5c74f-81a3-46e9-a989-75f2a137f1d7" providerId="ADAL" clId="{5DA87EF5-DD94-4171-8F0B-91132F091CC7}" dt="2023-08-16T01:37:05.235" v="661" actId="20577"/>
        <pc:sldMkLst>
          <pc:docMk/>
          <pc:sldMk cId="2588119836" sldId="256"/>
        </pc:sldMkLst>
        <pc:spChg chg="mod">
          <ac:chgData name="김용섭" userId="93d5c74f-81a3-46e9-a989-75f2a137f1d7" providerId="ADAL" clId="{5DA87EF5-DD94-4171-8F0B-91132F091CC7}" dt="2023-08-16T01:37:05.235" v="661" actId="20577"/>
          <ac:spMkLst>
            <pc:docMk/>
            <pc:sldMk cId="2588119836" sldId="256"/>
            <ac:spMk id="4" creationId="{BE9BD09D-7C4C-7B54-7F48-8CE8D3B7284F}"/>
          </ac:spMkLst>
        </pc:spChg>
      </pc:sldChg>
      <pc:sldChg chg="delSp mod">
        <pc:chgData name="김용섭" userId="93d5c74f-81a3-46e9-a989-75f2a137f1d7" providerId="ADAL" clId="{5DA87EF5-DD94-4171-8F0B-91132F091CC7}" dt="2023-08-16T01:39:52.489" v="662" actId="478"/>
        <pc:sldMkLst>
          <pc:docMk/>
          <pc:sldMk cId="2920968618" sldId="257"/>
        </pc:sldMkLst>
        <pc:spChg chg="del">
          <ac:chgData name="김용섭" userId="93d5c74f-81a3-46e9-a989-75f2a137f1d7" providerId="ADAL" clId="{5DA87EF5-DD94-4171-8F0B-91132F091CC7}" dt="2023-08-16T01:39:52.489" v="662" actId="478"/>
          <ac:spMkLst>
            <pc:docMk/>
            <pc:sldMk cId="2920968618" sldId="257"/>
            <ac:spMk id="2" creationId="{2DEF046D-C506-A02A-67DD-FF2125F6E1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E511-716E-8F36-C147-4364C40F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4B48C8-1452-2BF1-F25E-D0712314F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7D45A-83C5-01EA-F743-BC4AAD29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37B5C-CED8-5B16-8084-2782F273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B5851-F9D5-7CE9-29BF-21A3059A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87BC8-BE8D-2DB7-F075-E2FC2247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3889-63DD-15C0-C8F7-274B976D5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F938F-292F-6743-2EA5-104D6B14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251D1-B725-6696-C6E1-2E9128B7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0EB86-5B06-8128-35C7-1BFB4CA1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DCEEEB-6120-06FE-877B-B60A6FCBA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F1C4F-093E-02EB-E786-0B3A0DB6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325B6-AAB1-F445-AE93-D97C561E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9FDDA-FB2A-492C-EC84-D8E13D50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34C9B-4D5B-F32B-617A-229B631E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1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53DD-B0D9-2EEB-5A8A-40086853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9B8E5-879D-1F1A-7D58-A8087C20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17765-06F8-3571-68C5-58AC58F5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EE06F-482C-213D-6C4E-DD63280B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20C3D-BBDA-5F4C-2220-60855B10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FD26-A89C-9D09-4D23-9B74E629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42D2A-4E37-0FDE-70FF-2145EC3D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2D6DA-09D3-209E-B9A2-F884960D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FF732-54FB-BACB-5FC7-C51A470A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A46F8-5D02-8254-F5AE-3A7B376D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6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9101D-CAEE-AA65-54E8-1CA55E8F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59F60-0067-A3AD-1C21-409A8E4C8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AF791-F4F6-26FF-DC00-B9230757B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1E854-97A8-52FB-DA3B-6F64DB86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4940C-D0E4-CDB9-7623-A1721E1C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9216F-FC45-827E-A7C9-D47D5465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6FA4-7440-182E-66D6-788C9D5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B81EB-30BA-041B-F7F0-FC6A475C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080B0-6D92-5797-93FC-7020F662B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6D4F7-5BE2-0BDE-8DAC-484112105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F7280F-3FF9-2FA1-B4A4-D4C6833D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48DC84-9E64-8416-76E7-D1E2A4C0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0428DA-6DC0-514A-477D-E27D2A70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39F34-1CD9-4D96-C516-86D7BE70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88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DEBD-1CD9-C181-EE11-45818F1E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85217-939C-DDF8-4594-C92474DF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B89E7-9568-DC7B-E82B-AB024758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390F69-538D-0C67-D52E-565E1E07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3EF09-250C-966F-4327-7B86BED3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3B6C2B-633E-4613-3A28-FDA462E0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43F84-2006-3B1A-FFC7-D7FC115A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6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D97C9-6042-DFE6-764A-014026B1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D2435-FFF3-1533-E7DA-DB375304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6FB91-39A4-E067-CED9-009F30F8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FA99B-E999-D111-60F1-458BD7EA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409EA-267D-DD92-9D0F-051D5C4C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9F12A-9F1D-2878-6923-77AD28E4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12882-08EE-0374-EB26-5538A3BD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91CA25-F0D4-4972-ADBE-663A71738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4F96E2-F93B-2F52-BF79-4F4C4C91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0DC57-A32A-C2ED-3AD8-0F92D196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3A6D9-3122-9DA2-7D17-B2492D7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05BE1-16B2-4F2B-C434-357D010A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8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75714D-766C-5351-CAF9-ACC27BE8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89E0F-6447-DF57-CBA0-2E2BA7A8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B77EA-6915-CBF9-6F84-8DC378858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02B7-42D0-4E93-843C-39D93469B817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DF394-EA85-8A7F-F43C-7CE891A7F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EE930-72F1-02F1-6FBB-CEC204909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017F-8036-4E9F-B3A2-AA9E1EE22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BD09D-7C4C-7B54-7F48-8CE8D3B7284F}"/>
              </a:ext>
            </a:extLst>
          </p:cNvPr>
          <p:cNvSpPr txBox="1"/>
          <p:nvPr/>
        </p:nvSpPr>
        <p:spPr>
          <a:xfrm>
            <a:off x="0" y="0"/>
            <a:ext cx="1150026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S/W</a:t>
            </a:r>
          </a:p>
          <a:p>
            <a:r>
              <a:rPr lang="en-US" altLang="ko-KR" dirty="0"/>
              <a:t> 1) </a:t>
            </a:r>
            <a:r>
              <a:rPr lang="ko-KR" altLang="en-US" dirty="0"/>
              <a:t>사이클과 </a:t>
            </a:r>
            <a:r>
              <a:rPr lang="ko-KR" altLang="en-US" dirty="0" err="1"/>
              <a:t>캣휠의</a:t>
            </a:r>
            <a:r>
              <a:rPr lang="ko-KR" altLang="en-US" dirty="0"/>
              <a:t> </a:t>
            </a:r>
            <a:r>
              <a:rPr lang="en-US" altLang="ko-KR" dirty="0"/>
              <a:t>Zwift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  (1) </a:t>
            </a:r>
            <a:r>
              <a:rPr lang="ko-KR" altLang="en-US" dirty="0"/>
              <a:t>사이클과 </a:t>
            </a:r>
            <a:r>
              <a:rPr lang="ko-KR" altLang="en-US" dirty="0" err="1"/>
              <a:t>캣휠에</a:t>
            </a:r>
            <a:r>
              <a:rPr lang="ko-KR" altLang="en-US" dirty="0"/>
              <a:t> 대해 각각의 </a:t>
            </a:r>
            <a:r>
              <a:rPr lang="en-US" altLang="ko-KR" dirty="0"/>
              <a:t>Device</a:t>
            </a:r>
            <a:r>
              <a:rPr lang="ko-KR" altLang="en-US" dirty="0"/>
              <a:t>에는 연동이 되나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Device</a:t>
            </a:r>
            <a:r>
              <a:rPr lang="ko-KR" altLang="en-US" dirty="0"/>
              <a:t>로 두 개체를 나타낼 방법은 없는지</a:t>
            </a:r>
            <a:endParaRPr lang="en-US" altLang="ko-KR" dirty="0"/>
          </a:p>
          <a:p>
            <a:r>
              <a:rPr lang="en-US" altLang="ko-KR" dirty="0"/>
              <a:t>  (2) </a:t>
            </a:r>
            <a:r>
              <a:rPr lang="ko-KR" altLang="en-US" dirty="0" err="1"/>
              <a:t>캣휠</a:t>
            </a:r>
            <a:r>
              <a:rPr lang="ko-KR" altLang="en-US" dirty="0"/>
              <a:t> 구동 시 사람의 사이클이나 </a:t>
            </a:r>
            <a:r>
              <a:rPr lang="ko-KR" altLang="en-US" dirty="0" err="1"/>
              <a:t>런닝</a:t>
            </a:r>
            <a:r>
              <a:rPr lang="ko-KR" altLang="en-US" dirty="0"/>
              <a:t> 대신 고양이가 달리도록 커스터마이징 할 순 없는지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H/W</a:t>
            </a:r>
          </a:p>
          <a:p>
            <a:r>
              <a:rPr lang="en-US" altLang="ko-KR" dirty="0"/>
              <a:t> 1) </a:t>
            </a:r>
            <a:r>
              <a:rPr lang="ko-KR" altLang="en-US" dirty="0"/>
              <a:t>초음파 센서를 통해 </a:t>
            </a:r>
            <a:r>
              <a:rPr lang="ko-KR" altLang="en-US" dirty="0" err="1"/>
              <a:t>캣휠</a:t>
            </a:r>
            <a:r>
              <a:rPr lang="ko-KR" altLang="en-US" dirty="0"/>
              <a:t> 구동</a:t>
            </a:r>
            <a:r>
              <a:rPr lang="en-US" altLang="ko-KR" dirty="0"/>
              <a:t>, </a:t>
            </a:r>
            <a:r>
              <a:rPr lang="ko-KR" altLang="en-US" dirty="0"/>
              <a:t>정지 메커니즘</a:t>
            </a:r>
            <a:endParaRPr lang="en-US" altLang="ko-KR" dirty="0"/>
          </a:p>
          <a:p>
            <a:r>
              <a:rPr lang="en-US" altLang="ko-KR" dirty="0"/>
              <a:t>  (0) </a:t>
            </a:r>
            <a:r>
              <a:rPr lang="ko-KR" altLang="en-US" dirty="0"/>
              <a:t>구동 </a:t>
            </a:r>
            <a:r>
              <a:rPr lang="en-US" altLang="ko-KR" dirty="0"/>
              <a:t>– 1</a:t>
            </a:r>
            <a:r>
              <a:rPr lang="ko-KR" altLang="en-US" dirty="0"/>
              <a:t>순위</a:t>
            </a:r>
            <a:endParaRPr lang="en-US" altLang="ko-KR" dirty="0"/>
          </a:p>
          <a:p>
            <a:r>
              <a:rPr lang="en-US" altLang="ko-KR" dirty="0"/>
              <a:t>  (1) </a:t>
            </a:r>
            <a:r>
              <a:rPr lang="ko-KR" altLang="en-US" dirty="0" err="1"/>
              <a:t>캣휠</a:t>
            </a:r>
            <a:r>
              <a:rPr lang="ko-KR" altLang="en-US" dirty="0"/>
              <a:t> 내에 무언가 들어왔을 경우 몇 초 뒤에 모터가 구동되는지 </a:t>
            </a:r>
            <a:r>
              <a:rPr lang="en-US" altLang="ko-KR" dirty="0"/>
              <a:t>– 2</a:t>
            </a:r>
            <a:r>
              <a:rPr lang="ko-KR" altLang="en-US" dirty="0"/>
              <a:t>순위</a:t>
            </a:r>
            <a:endParaRPr lang="en-US" altLang="ko-KR" dirty="0"/>
          </a:p>
          <a:p>
            <a:r>
              <a:rPr lang="en-US" altLang="ko-KR" dirty="0"/>
              <a:t>   = </a:t>
            </a:r>
            <a:r>
              <a:rPr lang="ko-KR" altLang="en-US" dirty="0"/>
              <a:t>고양이인지 아닌지 판별 여부</a:t>
            </a:r>
            <a:r>
              <a:rPr lang="en-US" altLang="ko-KR" dirty="0"/>
              <a:t>? - 4</a:t>
            </a:r>
            <a:r>
              <a:rPr lang="ko-KR" altLang="en-US" dirty="0"/>
              <a:t>순위 </a:t>
            </a:r>
            <a:r>
              <a:rPr lang="en-US" altLang="ko-KR" dirty="0"/>
              <a:t>-&gt;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en-US" altLang="ko-KR" dirty="0" err="1"/>
              <a:t>openCV</a:t>
            </a:r>
            <a:r>
              <a:rPr lang="ko-KR" altLang="en-US" dirty="0"/>
              <a:t>를 이용한 객체 구별</a:t>
            </a:r>
            <a:endParaRPr lang="en-US" altLang="ko-KR" dirty="0"/>
          </a:p>
          <a:p>
            <a:r>
              <a:rPr lang="en-US" altLang="ko-KR" dirty="0"/>
              <a:t>  (2) </a:t>
            </a:r>
            <a:r>
              <a:rPr lang="ko-KR" altLang="en-US" dirty="0"/>
              <a:t>구동 후</a:t>
            </a:r>
            <a:r>
              <a:rPr lang="en-US" altLang="ko-KR" dirty="0"/>
              <a:t>, </a:t>
            </a:r>
            <a:r>
              <a:rPr lang="ko-KR" altLang="en-US" dirty="0"/>
              <a:t>고양이의 위치 변화에 따른 정지 기준은 어떻게 잡을 것인지 </a:t>
            </a:r>
            <a:r>
              <a:rPr lang="en-US" altLang="ko-KR" dirty="0"/>
              <a:t>– 3</a:t>
            </a:r>
            <a:r>
              <a:rPr lang="ko-KR" altLang="en-US" dirty="0"/>
              <a:t>순위</a:t>
            </a:r>
            <a:endParaRPr lang="en-US" altLang="ko-KR" dirty="0"/>
          </a:p>
          <a:p>
            <a:r>
              <a:rPr lang="en-US" altLang="ko-KR" dirty="0"/>
              <a:t> 2) </a:t>
            </a:r>
            <a:r>
              <a:rPr lang="ko-KR" altLang="en-US" dirty="0"/>
              <a:t>모터 속도 가변 </a:t>
            </a:r>
            <a:endParaRPr lang="en-US" altLang="ko-KR" dirty="0"/>
          </a:p>
          <a:p>
            <a:r>
              <a:rPr lang="en-US" altLang="ko-KR" dirty="0"/>
              <a:t>  (1) 1~10</a:t>
            </a:r>
            <a:r>
              <a:rPr lang="ko-KR" altLang="en-US" dirty="0"/>
              <a:t>단계로 할 경우</a:t>
            </a:r>
            <a:r>
              <a:rPr lang="en-US" altLang="ko-KR" dirty="0"/>
              <a:t>, 1</a:t>
            </a:r>
            <a:r>
              <a:rPr lang="ko-KR" altLang="en-US" dirty="0"/>
              <a:t>의 속도는 몇으로 할 것인지</a:t>
            </a:r>
            <a:endParaRPr lang="en-US" altLang="ko-KR" dirty="0"/>
          </a:p>
          <a:p>
            <a:r>
              <a:rPr lang="en-US" altLang="ko-KR" dirty="0"/>
              <a:t>    = </a:t>
            </a:r>
            <a:r>
              <a:rPr lang="ko-KR" altLang="en-US" dirty="0"/>
              <a:t>임의의 모터 </a:t>
            </a:r>
            <a:r>
              <a:rPr lang="en-US" altLang="ko-KR" dirty="0"/>
              <a:t>rpm </a:t>
            </a:r>
            <a:r>
              <a:rPr lang="ko-KR" altLang="en-US" dirty="0"/>
              <a:t>구동 후</a:t>
            </a:r>
            <a:r>
              <a:rPr lang="en-US" altLang="ko-KR" dirty="0"/>
              <a:t>, </a:t>
            </a:r>
            <a:r>
              <a:rPr lang="ko-KR" altLang="en-US" dirty="0"/>
              <a:t>영상 촬영</a:t>
            </a:r>
            <a:r>
              <a:rPr lang="en-US" altLang="ko-KR" dirty="0"/>
              <a:t>, </a:t>
            </a:r>
            <a:r>
              <a:rPr lang="ko-KR" altLang="en-US" dirty="0" err="1"/>
              <a:t>캣휠의</a:t>
            </a:r>
            <a:r>
              <a:rPr lang="ko-KR" altLang="en-US" dirty="0"/>
              <a:t> </a:t>
            </a:r>
            <a:r>
              <a:rPr lang="en-US" altLang="ko-KR" dirty="0"/>
              <a:t>rpm </a:t>
            </a:r>
            <a:r>
              <a:rPr lang="ko-KR" altLang="en-US" dirty="0"/>
              <a:t>측정 </a:t>
            </a:r>
            <a:r>
              <a:rPr lang="en-US" altLang="ko-KR" dirty="0"/>
              <a:t>– 1</a:t>
            </a:r>
            <a:r>
              <a:rPr lang="ko-KR" altLang="en-US" dirty="0"/>
              <a:t>순위</a:t>
            </a:r>
            <a:endParaRPr lang="en-US" altLang="ko-KR" dirty="0"/>
          </a:p>
          <a:p>
            <a:r>
              <a:rPr lang="en-US" altLang="ko-KR" dirty="0"/>
              <a:t>    = </a:t>
            </a:r>
            <a:r>
              <a:rPr lang="ko-KR" altLang="en-US" dirty="0" err="1"/>
              <a:t>무부하</a:t>
            </a:r>
            <a:r>
              <a:rPr lang="en-US" altLang="ko-KR" dirty="0"/>
              <a:t>, </a:t>
            </a:r>
            <a:r>
              <a:rPr lang="ko-KR" altLang="en-US" dirty="0"/>
              <a:t>부하</a:t>
            </a:r>
            <a:r>
              <a:rPr lang="en-US" altLang="ko-KR" dirty="0"/>
              <a:t>(</a:t>
            </a:r>
            <a:r>
              <a:rPr lang="ko-KR" altLang="en-US" dirty="0"/>
              <a:t>고양이가 올라간 상태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rpm</a:t>
            </a:r>
            <a:r>
              <a:rPr lang="ko-KR" altLang="en-US" dirty="0"/>
              <a:t>이 </a:t>
            </a:r>
            <a:r>
              <a:rPr lang="ko-KR" altLang="en-US" dirty="0" err="1"/>
              <a:t>달라질텐데</a:t>
            </a:r>
            <a:r>
              <a:rPr lang="ko-KR" altLang="en-US" dirty="0"/>
              <a:t> 이거를 보상할 수 있는 코딩 </a:t>
            </a:r>
            <a:r>
              <a:rPr lang="en-US" altLang="ko-KR" dirty="0"/>
              <a:t>- 2</a:t>
            </a:r>
            <a:r>
              <a:rPr lang="ko-KR" altLang="en-US" dirty="0"/>
              <a:t>순위</a:t>
            </a:r>
            <a:endParaRPr lang="en-US" altLang="ko-KR" dirty="0"/>
          </a:p>
          <a:p>
            <a:r>
              <a:rPr lang="en-US" altLang="ko-KR" dirty="0"/>
              <a:t>  (2) </a:t>
            </a:r>
            <a:r>
              <a:rPr lang="ko-KR" altLang="en-US" dirty="0" err="1"/>
              <a:t>캣휠의</a:t>
            </a:r>
            <a:r>
              <a:rPr lang="ko-KR" altLang="en-US" dirty="0"/>
              <a:t> 구동과 정지 단계에서 모터 가속도가 일정해야 하는데 어떻게 구현할 것인지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(3) </a:t>
            </a:r>
            <a:r>
              <a:rPr lang="ko-KR" altLang="en-US" dirty="0"/>
              <a:t>모터의 속도 값이 저장되는지</a:t>
            </a:r>
            <a:r>
              <a:rPr lang="en-US" altLang="ko-KR" dirty="0"/>
              <a:t>. </a:t>
            </a:r>
            <a:r>
              <a:rPr lang="ko-KR" altLang="en-US" dirty="0"/>
              <a:t>안된다면 어떻게 저장시킬 것인지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3) </a:t>
            </a:r>
            <a:r>
              <a:rPr lang="ko-KR" altLang="en-US" dirty="0"/>
              <a:t>사이클 </a:t>
            </a:r>
            <a:r>
              <a:rPr lang="ko-KR" altLang="en-US" dirty="0" err="1"/>
              <a:t>하베스팅</a:t>
            </a:r>
            <a:endParaRPr lang="en-US" altLang="ko-KR" dirty="0"/>
          </a:p>
          <a:p>
            <a:r>
              <a:rPr lang="en-US" altLang="ko-KR" dirty="0"/>
              <a:t>  (1) </a:t>
            </a:r>
            <a:r>
              <a:rPr lang="ko-KR" altLang="en-US" dirty="0"/>
              <a:t>사이클에서 전기를 어떻게 발생시킬지</a:t>
            </a:r>
            <a:endParaRPr lang="en-US" altLang="ko-KR" dirty="0"/>
          </a:p>
          <a:p>
            <a:r>
              <a:rPr lang="en-US" altLang="ko-KR" dirty="0"/>
              <a:t>   = </a:t>
            </a:r>
            <a:r>
              <a:rPr lang="ko-KR" altLang="en-US" dirty="0"/>
              <a:t>발생한 전기를 이용해 어떻게 </a:t>
            </a:r>
            <a:r>
              <a:rPr lang="ko-KR" altLang="en-US" dirty="0" err="1"/>
              <a:t>캣휠을</a:t>
            </a:r>
            <a:r>
              <a:rPr lang="ko-KR" altLang="en-US" dirty="0"/>
              <a:t> </a:t>
            </a:r>
            <a:r>
              <a:rPr lang="ko-KR" altLang="en-US" dirty="0" err="1"/>
              <a:t>구동시킬</a:t>
            </a:r>
            <a:r>
              <a:rPr lang="ko-KR" altLang="en-US" dirty="0"/>
              <a:t> 것인지</a:t>
            </a:r>
            <a:endParaRPr lang="en-US" altLang="ko-KR" dirty="0"/>
          </a:p>
          <a:p>
            <a:r>
              <a:rPr lang="en-US" altLang="ko-KR" dirty="0"/>
              <a:t>   = </a:t>
            </a:r>
            <a:r>
              <a:rPr lang="ko-KR" altLang="en-US" dirty="0"/>
              <a:t>사이클을 구동했을 때 </a:t>
            </a:r>
            <a:r>
              <a:rPr lang="ko-KR" altLang="en-US" dirty="0" err="1"/>
              <a:t>캣휠이</a:t>
            </a:r>
            <a:r>
              <a:rPr lang="ko-KR" altLang="en-US" dirty="0"/>
              <a:t> 바로 </a:t>
            </a:r>
            <a:r>
              <a:rPr lang="ko-KR" altLang="en-US" dirty="0" err="1"/>
              <a:t>도는건</a:t>
            </a:r>
            <a:r>
              <a:rPr lang="ko-KR" altLang="en-US" dirty="0"/>
              <a:t> 비효율적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= </a:t>
            </a:r>
            <a:r>
              <a:rPr lang="ko-KR" altLang="en-US" dirty="0" err="1"/>
              <a:t>아두이노의</a:t>
            </a:r>
            <a:r>
              <a:rPr lang="ko-KR" altLang="en-US" dirty="0"/>
              <a:t> 전기를 위한 </a:t>
            </a:r>
            <a:r>
              <a:rPr lang="ko-KR" altLang="en-US" dirty="0" err="1"/>
              <a:t>하베스팅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= </a:t>
            </a:r>
            <a:r>
              <a:rPr lang="ko-KR" altLang="en-US" dirty="0"/>
              <a:t>유의미한 양이 발생할 수 있는지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11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D7EFD8C-26C0-E2A8-0C00-16D0EC1D4757}"/>
              </a:ext>
            </a:extLst>
          </p:cNvPr>
          <p:cNvSpPr/>
          <p:nvPr/>
        </p:nvSpPr>
        <p:spPr>
          <a:xfrm>
            <a:off x="4153902" y="250932"/>
            <a:ext cx="3483143" cy="5944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IoT</a:t>
            </a:r>
            <a:r>
              <a:rPr lang="ko-KR" altLang="en-US" sz="2400" dirty="0"/>
              <a:t>기반 </a:t>
            </a:r>
            <a:r>
              <a:rPr lang="en-US" altLang="ko-KR" sz="2400" dirty="0"/>
              <a:t>Zwift</a:t>
            </a:r>
            <a:r>
              <a:rPr lang="ko-KR" altLang="en-US" sz="2400" dirty="0" err="1"/>
              <a:t>캣닝머신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FB101-857C-ADE3-8B7E-076D5CB1B1AA}"/>
              </a:ext>
            </a:extLst>
          </p:cNvPr>
          <p:cNvSpPr/>
          <p:nvPr/>
        </p:nvSpPr>
        <p:spPr>
          <a:xfrm>
            <a:off x="1169064" y="1475877"/>
            <a:ext cx="2662989" cy="593557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S/W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7371D-00E7-C05B-80B3-EFF61FB890AC}"/>
              </a:ext>
            </a:extLst>
          </p:cNvPr>
          <p:cNvSpPr/>
          <p:nvPr/>
        </p:nvSpPr>
        <p:spPr>
          <a:xfrm>
            <a:off x="1169064" y="2069434"/>
            <a:ext cx="2662989" cy="5935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Zwift </a:t>
            </a:r>
            <a:r>
              <a:rPr lang="ko-KR" altLang="en-US" dirty="0">
                <a:solidFill>
                  <a:schemeClr val="tx1"/>
                </a:solidFill>
              </a:rPr>
              <a:t>구동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B67BE0-8C80-54CC-782E-D4287E439A0A}"/>
              </a:ext>
            </a:extLst>
          </p:cNvPr>
          <p:cNvSpPr/>
          <p:nvPr/>
        </p:nvSpPr>
        <p:spPr>
          <a:xfrm>
            <a:off x="1169064" y="2662991"/>
            <a:ext cx="2662989" cy="5935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캣휠</a:t>
            </a:r>
            <a:r>
              <a:rPr lang="ko-KR" altLang="en-US" dirty="0">
                <a:solidFill>
                  <a:schemeClr val="tx1"/>
                </a:solidFill>
              </a:rPr>
              <a:t> 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8B329A-7BA8-7BAA-175B-C373B5B655FF}"/>
              </a:ext>
            </a:extLst>
          </p:cNvPr>
          <p:cNvSpPr/>
          <p:nvPr/>
        </p:nvSpPr>
        <p:spPr>
          <a:xfrm>
            <a:off x="6675526" y="2663857"/>
            <a:ext cx="2662989" cy="5935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초음파 감지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F826F0-629B-9BEE-F1AA-BBDBC099BB9C}"/>
              </a:ext>
            </a:extLst>
          </p:cNvPr>
          <p:cNvSpPr/>
          <p:nvPr/>
        </p:nvSpPr>
        <p:spPr>
          <a:xfrm>
            <a:off x="8007018" y="1476743"/>
            <a:ext cx="2662989" cy="59355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H/W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6EE26A-2AF9-F94A-C9CC-B20D279546C4}"/>
              </a:ext>
            </a:extLst>
          </p:cNvPr>
          <p:cNvSpPr/>
          <p:nvPr/>
        </p:nvSpPr>
        <p:spPr>
          <a:xfrm>
            <a:off x="6675523" y="2070300"/>
            <a:ext cx="2662989" cy="5935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아두이노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DF9CDD-5A0B-03A8-C751-A9CB9EDCD8E5}"/>
              </a:ext>
            </a:extLst>
          </p:cNvPr>
          <p:cNvSpPr/>
          <p:nvPr/>
        </p:nvSpPr>
        <p:spPr>
          <a:xfrm>
            <a:off x="9338513" y="2070300"/>
            <a:ext cx="2662989" cy="5935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하베스팅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5E515D-0D68-4A6B-4B94-DFC3EC55EF2F}"/>
              </a:ext>
            </a:extLst>
          </p:cNvPr>
          <p:cNvSpPr/>
          <p:nvPr/>
        </p:nvSpPr>
        <p:spPr>
          <a:xfrm>
            <a:off x="6675523" y="3257414"/>
            <a:ext cx="2662989" cy="5935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모터 속도 가변</a:t>
            </a: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36545EA0-92FB-78DA-8DC0-18EB674E82C6}"/>
              </a:ext>
            </a:extLst>
          </p:cNvPr>
          <p:cNvSpPr/>
          <p:nvPr/>
        </p:nvSpPr>
        <p:spPr>
          <a:xfrm rot="5400000">
            <a:off x="5634791" y="-2271963"/>
            <a:ext cx="521367" cy="6886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6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eece50-d862-4c1b-aba4-df2276a4acfd" xsi:nil="true"/>
    <lcf76f155ced4ddcb4097134ff3c332f xmlns="9fc0f5e2-46b4-4194-9adc-4017a067c2c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70D6D22B723F3409BC7097F2B9B21D8" ma:contentTypeVersion="13" ma:contentTypeDescription="새 문서를 만듭니다." ma:contentTypeScope="" ma:versionID="97e11e8f4a6f9933fa6374341dea7fb8">
  <xsd:schema xmlns:xsd="http://www.w3.org/2001/XMLSchema" xmlns:xs="http://www.w3.org/2001/XMLSchema" xmlns:p="http://schemas.microsoft.com/office/2006/metadata/properties" xmlns:ns2="9fc0f5e2-46b4-4194-9adc-4017a067c2c3" xmlns:ns3="85eece50-d862-4c1b-aba4-df2276a4acfd" targetNamespace="http://schemas.microsoft.com/office/2006/metadata/properties" ma:root="true" ma:fieldsID="51a9dbbe48cbbd00cb9a160263a3b72f" ns2:_="" ns3:_="">
    <xsd:import namespace="9fc0f5e2-46b4-4194-9adc-4017a067c2c3"/>
    <xsd:import namespace="85eece50-d862-4c1b-aba4-df2276a4a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0f5e2-46b4-4194-9adc-4017a067c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이미지 태그" ma:readOnly="false" ma:fieldId="{5cf76f15-5ced-4ddc-b409-7134ff3c332f}" ma:taxonomyMulti="true" ma:sspId="8000a940-ae6c-43da-b619-de366c7f0a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ece50-d862-4c1b-aba4-df2276a4acf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0a5fa0d-73eb-425b-967c-30b568b3cc74}" ma:internalName="TaxCatchAll" ma:showField="CatchAllData" ma:web="85eece50-d862-4c1b-aba4-df2276a4ac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콘텐츠 형식"/>
        <xsd:element ref="dc:title" minOccurs="0" maxOccurs="1" ma:index="1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7726AA-076B-434A-878F-92086FC48E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6C5EF-9E94-41E6-9F71-9E0365EB5DB4}">
  <ds:schemaRefs>
    <ds:schemaRef ds:uri="http://schemas.microsoft.com/office/2006/metadata/properties"/>
    <ds:schemaRef ds:uri="http://schemas.microsoft.com/office/infopath/2007/PartnerControls"/>
    <ds:schemaRef ds:uri="85eece50-d862-4c1b-aba4-df2276a4acfd"/>
    <ds:schemaRef ds:uri="9fc0f5e2-46b4-4194-9adc-4017a067c2c3"/>
  </ds:schemaRefs>
</ds:datastoreItem>
</file>

<file path=customXml/itemProps3.xml><?xml version="1.0" encoding="utf-8"?>
<ds:datastoreItem xmlns:ds="http://schemas.openxmlformats.org/officeDocument/2006/customXml" ds:itemID="{E5E192E1-B6C9-42A9-AF76-EC17A76C4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0f5e2-46b4-4194-9adc-4017a067c2c3"/>
    <ds:schemaRef ds:uri="85eece50-d862-4c1b-aba4-df2276a4ac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283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김용섭</dc:creator>
  <cp:lastModifiedBy>김용섭</cp:lastModifiedBy>
  <cp:revision>1</cp:revision>
  <dcterms:created xsi:type="dcterms:W3CDTF">2023-08-12T05:49:36Z</dcterms:created>
  <dcterms:modified xsi:type="dcterms:W3CDTF">2023-08-16T01:40:02Z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0x010100C70D6D22B723F3409BC7097F2B9B21D8</vt:lpwstr>
  </property>
  <property fmtid="{D5CDD505-2E9C-101B-9397-08002B2CF9AE}" pid="3" name="MediaServiceImageTags">
    <vt:lpwstr/>
  </property>
</Properties>
</file>