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72" r:id="rId7"/>
    <p:sldId id="274" r:id="rId8"/>
    <p:sldId id="275" r:id="rId9"/>
    <p:sldId id="276" r:id="rId10"/>
    <p:sldId id="277" r:id="rId11"/>
    <p:sldId id="271" r:id="rId12"/>
    <p:sldId id="262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택준" initials="정" lastIdx="1" clrIdx="0">
    <p:extLst>
      <p:ext uri="{19B8F6BF-5375-455C-9EA6-DF929625EA0E}">
        <p15:presenceInfo xmlns:p15="http://schemas.microsoft.com/office/powerpoint/2012/main" userId="S::2360340063@office.kopo.ac.kr::464ae3b5-f3e3-47de-8f59-229642fe4a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6DA"/>
    <a:srgbClr val="A3B6BB"/>
    <a:srgbClr val="A99FB8"/>
    <a:srgbClr val="A895DF"/>
    <a:srgbClr val="492D94"/>
    <a:srgbClr val="C0B7DA"/>
    <a:srgbClr val="B5A5E3"/>
    <a:srgbClr val="CDC2EC"/>
    <a:srgbClr val="3D267E"/>
    <a:srgbClr val="211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974C3-9BA1-4CF8-8C9A-4A4D13866F9C}" v="480" dt="2023-07-17T03:30:13.091"/>
    <p1510:client id="{EEECDE68-6ECF-5253-CAB8-D8C9BAA7D3E3}" v="2" dt="2023-07-17T08:08:3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택준" userId="S::2360340063@office.kopo.ac.kr::464ae3b5-f3e3-47de-8f59-229642fe4add" providerId="AD" clId="Web-{64473599-3F45-402B-B2DF-15A9A9E8E98F}"/>
    <pc:docChg chg="modSld">
      <pc:chgData name="정택준" userId="S::2360340063@office.kopo.ac.kr::464ae3b5-f3e3-47de-8f59-229642fe4add" providerId="AD" clId="Web-{64473599-3F45-402B-B2DF-15A9A9E8E98F}" dt="2023-06-27T00:15:56.971" v="9" actId="20577"/>
      <pc:docMkLst>
        <pc:docMk/>
      </pc:docMkLst>
      <pc:sldChg chg="modSp">
        <pc:chgData name="정택준" userId="S::2360340063@office.kopo.ac.kr::464ae3b5-f3e3-47de-8f59-229642fe4add" providerId="AD" clId="Web-{64473599-3F45-402B-B2DF-15A9A9E8E98F}" dt="2023-06-27T00:15:31.517" v="5" actId="20577"/>
        <pc:sldMkLst>
          <pc:docMk/>
          <pc:sldMk cId="0" sldId="256"/>
        </pc:sldMkLst>
        <pc:spChg chg="mod">
          <ac:chgData name="정택준" userId="S::2360340063@office.kopo.ac.kr::464ae3b5-f3e3-47de-8f59-229642fe4add" providerId="AD" clId="Web-{64473599-3F45-402B-B2DF-15A9A9E8E98F}" dt="2023-06-27T00:15:31.517" v="5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64473599-3F45-402B-B2DF-15A9A9E8E98F}" dt="2023-06-27T00:15:56.971" v="9" actId="20577"/>
        <pc:sldMkLst>
          <pc:docMk/>
          <pc:sldMk cId="0" sldId="257"/>
        </pc:sldMkLst>
        <pc:spChg chg="mod">
          <ac:chgData name="정택준" userId="S::2360340063@office.kopo.ac.kr::464ae3b5-f3e3-47de-8f59-229642fe4add" providerId="AD" clId="Web-{64473599-3F45-402B-B2DF-15A9A9E8E98F}" dt="2023-06-27T00:15:56.971" v="9" actId="20577"/>
          <ac:spMkLst>
            <pc:docMk/>
            <pc:sldMk cId="0" sldId="257"/>
            <ac:spMk id="19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F7AFDBDA-DC18-B961-8B6E-A2FAE033F8D9}"/>
    <pc:docChg chg="delSld modSld">
      <pc:chgData name="정택준" userId="S::2360340063@office.kopo.ac.kr::464ae3b5-f3e3-47de-8f59-229642fe4add" providerId="AD" clId="Web-{F7AFDBDA-DC18-B961-8B6E-A2FAE033F8D9}" dt="2023-06-27T04:08:57.831" v="81"/>
      <pc:docMkLst>
        <pc:docMk/>
      </pc:docMkLst>
      <pc:sldChg chg="addSp delSp modSp">
        <pc:chgData name="정택준" userId="S::2360340063@office.kopo.ac.kr::464ae3b5-f3e3-47de-8f59-229642fe4add" providerId="AD" clId="Web-{F7AFDBDA-DC18-B961-8B6E-A2FAE033F8D9}" dt="2023-06-27T04:05:29.514" v="80" actId="14100"/>
        <pc:sldMkLst>
          <pc:docMk/>
          <pc:sldMk cId="0" sldId="260"/>
        </pc:sldMkLst>
        <pc:spChg chg="mod">
          <ac:chgData name="정택준" userId="S::2360340063@office.kopo.ac.kr::464ae3b5-f3e3-47de-8f59-229642fe4add" providerId="AD" clId="Web-{F7AFDBDA-DC18-B961-8B6E-A2FAE033F8D9}" dt="2023-06-27T04:02:40.526" v="13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F7AFDBDA-DC18-B961-8B6E-A2FAE033F8D9}" dt="2023-06-27T04:05:12.607" v="79" actId="20577"/>
          <ac:spMkLst>
            <pc:docMk/>
            <pc:sldMk cId="0" sldId="260"/>
            <ac:spMk id="6" creationId="{00000000-0000-0000-0000-000000000000}"/>
          </ac:spMkLst>
        </pc:spChg>
        <pc:grpChg chg="mod">
          <ac:chgData name="정택준" userId="S::2360340063@office.kopo.ac.kr::464ae3b5-f3e3-47de-8f59-229642fe4add" providerId="AD" clId="Web-{F7AFDBDA-DC18-B961-8B6E-A2FAE033F8D9}" dt="2023-06-27T04:05:29.514" v="80" actId="14100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정택준" userId="S::2360340063@office.kopo.ac.kr::464ae3b5-f3e3-47de-8f59-229642fe4add" providerId="AD" clId="Web-{F7AFDBDA-DC18-B961-8B6E-A2FAE033F8D9}" dt="2023-06-27T04:02:14.931" v="0"/>
          <ac:grpSpMkLst>
            <pc:docMk/>
            <pc:sldMk cId="0" sldId="260"/>
            <ac:grpSpMk id="1004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F7AFDBDA-DC18-B961-8B6E-A2FAE033F8D9}" dt="2023-06-27T04:05:09.185" v="75" actId="1076"/>
          <ac:picMkLst>
            <pc:docMk/>
            <pc:sldMk cId="0" sldId="260"/>
            <ac:picMk id="2" creationId="{DEBCA4A6-2708-BC1C-FAB3-DBAF46E4A331}"/>
          </ac:picMkLst>
        </pc:picChg>
        <pc:picChg chg="add mod">
          <ac:chgData name="정택준" userId="S::2360340063@office.kopo.ac.kr::464ae3b5-f3e3-47de-8f59-229642fe4add" providerId="AD" clId="Web-{F7AFDBDA-DC18-B961-8B6E-A2FAE033F8D9}" dt="2023-06-27T04:05:10.373" v="77" actId="1076"/>
          <ac:picMkLst>
            <pc:docMk/>
            <pc:sldMk cId="0" sldId="260"/>
            <ac:picMk id="4" creationId="{343E8DD7-E923-16D6-5649-0B45F4E81780}"/>
          </ac:picMkLst>
        </pc:picChg>
        <pc:picChg chg="del topLvl">
          <ac:chgData name="정택준" userId="S::2360340063@office.kopo.ac.kr::464ae3b5-f3e3-47de-8f59-229642fe4add" providerId="AD" clId="Web-{F7AFDBDA-DC18-B961-8B6E-A2FAE033F8D9}" dt="2023-06-27T04:02:14.931" v="0"/>
          <ac:picMkLst>
            <pc:docMk/>
            <pc:sldMk cId="0" sldId="260"/>
            <ac:picMk id="15" creationId="{00000000-0000-0000-0000-000000000000}"/>
          </ac:picMkLst>
        </pc:picChg>
      </pc:sldChg>
      <pc:sldChg chg="del">
        <pc:chgData name="정택준" userId="S::2360340063@office.kopo.ac.kr::464ae3b5-f3e3-47de-8f59-229642fe4add" providerId="AD" clId="Web-{F7AFDBDA-DC18-B961-8B6E-A2FAE033F8D9}" dt="2023-06-27T04:08:57.831" v="81"/>
        <pc:sldMkLst>
          <pc:docMk/>
          <pc:sldMk cId="3882965684" sldId="263"/>
        </pc:sldMkLst>
      </pc:sldChg>
    </pc:docChg>
  </pc:docChgLst>
  <pc:docChgLst>
    <pc:chgData name="정택준" userId="464ae3b5-f3e3-47de-8f59-229642fe4add" providerId="ADAL" clId="{2DF22BEC-5ABB-47B3-A0C3-CE9793722376}"/>
    <pc:docChg chg="undo custSel addSld delSld modSld">
      <pc:chgData name="정택준" userId="464ae3b5-f3e3-47de-8f59-229642fe4add" providerId="ADAL" clId="{2DF22BEC-5ABB-47B3-A0C3-CE9793722376}" dt="2023-06-27T02:30:59.870" v="1200" actId="2696"/>
      <pc:docMkLst>
        <pc:docMk/>
      </pc:docMkLst>
      <pc:sldChg chg="addSp delSp modSp mod">
        <pc:chgData name="정택준" userId="464ae3b5-f3e3-47de-8f59-229642fe4add" providerId="ADAL" clId="{2DF22BEC-5ABB-47B3-A0C3-CE9793722376}" dt="2023-06-27T02:25:51.984" v="629"/>
        <pc:sldMkLst>
          <pc:docMk/>
          <pc:sldMk cId="0" sldId="257"/>
        </pc:sldMkLst>
        <pc:spChg chg="add mod">
          <ac:chgData name="정택준" userId="464ae3b5-f3e3-47de-8f59-229642fe4add" providerId="ADAL" clId="{2DF22BEC-5ABB-47B3-A0C3-CE9793722376}" dt="2023-06-27T00:41:58.549" v="223"/>
          <ac:spMkLst>
            <pc:docMk/>
            <pc:sldMk cId="0" sldId="257"/>
            <ac:spMk id="2" creationId="{B41928A8-0243-2854-C318-89B9C8C543EA}"/>
          </ac:spMkLst>
        </pc:spChg>
        <pc:spChg chg="mod">
          <ac:chgData name="정택준" userId="464ae3b5-f3e3-47de-8f59-229642fe4add" providerId="ADAL" clId="{2DF22BEC-5ABB-47B3-A0C3-CE9793722376}" dt="2023-06-27T00:27:42.790" v="72" actId="1076"/>
          <ac:spMkLst>
            <pc:docMk/>
            <pc:sldMk cId="0" sldId="257"/>
            <ac:spMk id="18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24:26.460" v="32" actId="21"/>
          <ac:spMkLst>
            <pc:docMk/>
            <pc:sldMk cId="0" sldId="257"/>
            <ac:spMk id="19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26:31.642" v="70" actId="107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2:25:51.984" v="629"/>
          <ac:spMkLst>
            <pc:docMk/>
            <pc:sldMk cId="0" sldId="257"/>
            <ac:spMk id="37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29:41.901" v="146" actId="1076"/>
          <ac:spMkLst>
            <pc:docMk/>
            <pc:sldMk cId="0" sldId="257"/>
            <ac:spMk id="38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29:22.123" v="140" actId="21"/>
          <ac:spMkLst>
            <pc:docMk/>
            <pc:sldMk cId="0" sldId="257"/>
            <ac:spMk id="39" creationId="{00000000-0000-0000-0000-000000000000}"/>
          </ac:spMkLst>
        </pc:spChg>
        <pc:spChg chg="add del mod">
          <ac:chgData name="정택준" userId="464ae3b5-f3e3-47de-8f59-229642fe4add" providerId="ADAL" clId="{2DF22BEC-5ABB-47B3-A0C3-CE9793722376}" dt="2023-06-27T00:41:20.620" v="215" actId="1076"/>
          <ac:spMkLst>
            <pc:docMk/>
            <pc:sldMk cId="0" sldId="257"/>
            <ac:spMk id="40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41:18.385" v="214" actId="21"/>
          <ac:spMkLst>
            <pc:docMk/>
            <pc:sldMk cId="0" sldId="257"/>
            <ac:spMk id="41" creationId="{00000000-0000-0000-0000-000000000000}"/>
          </ac:spMkLst>
        </pc:spChg>
        <pc:grpChg chg="mod">
          <ac:chgData name="정택준" userId="464ae3b5-f3e3-47de-8f59-229642fe4add" providerId="ADAL" clId="{2DF22BEC-5ABB-47B3-A0C3-CE9793722376}" dt="2023-06-27T00:29:49.244" v="147" actId="1076"/>
          <ac:grpSpMkLst>
            <pc:docMk/>
            <pc:sldMk cId="0" sldId="257"/>
            <ac:grpSpMk id="1007" creationId="{00000000-0000-0000-0000-000000000000}"/>
          </ac:grpSpMkLst>
        </pc:grpChg>
        <pc:grpChg chg="mod">
          <ac:chgData name="정택준" userId="464ae3b5-f3e3-47de-8f59-229642fe4add" providerId="ADAL" clId="{2DF22BEC-5ABB-47B3-A0C3-CE9793722376}" dt="2023-06-27T00:29:31.292" v="143" actId="1076"/>
          <ac:grpSpMkLst>
            <pc:docMk/>
            <pc:sldMk cId="0" sldId="257"/>
            <ac:grpSpMk id="1008" creationId="{00000000-0000-0000-0000-000000000000}"/>
          </ac:grpSpMkLst>
        </pc:grpChg>
      </pc:sldChg>
      <pc:sldChg chg="addSp delSp modSp mod">
        <pc:chgData name="정택준" userId="464ae3b5-f3e3-47de-8f59-229642fe4add" providerId="ADAL" clId="{2DF22BEC-5ABB-47B3-A0C3-CE9793722376}" dt="2023-06-27T00:45:36.111" v="249" actId="1076"/>
        <pc:sldMkLst>
          <pc:docMk/>
          <pc:sldMk cId="0" sldId="258"/>
        </pc:sldMkLst>
        <pc:spChg chg="mod">
          <ac:chgData name="정택준" userId="464ae3b5-f3e3-47de-8f59-229642fe4add" providerId="ADAL" clId="{2DF22BEC-5ABB-47B3-A0C3-CE9793722376}" dt="2023-06-27T00:43:53.920" v="237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45:36.111" v="249" actId="1076"/>
          <ac:spMkLst>
            <pc:docMk/>
            <pc:sldMk cId="0" sldId="258"/>
            <ac:spMk id="12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43:06.689" v="226" actId="21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정택준" userId="464ae3b5-f3e3-47de-8f59-229642fe4add" providerId="ADAL" clId="{2DF22BEC-5ABB-47B3-A0C3-CE9793722376}" dt="2023-06-27T00:43:56.574" v="238" actId="1076"/>
          <ac:grpSpMkLst>
            <pc:docMk/>
            <pc:sldMk cId="0" sldId="258"/>
            <ac:grpSpMk id="1001" creationId="{00000000-0000-0000-0000-000000000000}"/>
          </ac:grpSpMkLst>
        </pc:grpChg>
        <pc:grpChg chg="del">
          <ac:chgData name="정택준" userId="464ae3b5-f3e3-47de-8f59-229642fe4add" providerId="ADAL" clId="{2DF22BEC-5ABB-47B3-A0C3-CE9793722376}" dt="2023-06-27T00:43:02.176" v="224" actId="21"/>
          <ac:grpSpMkLst>
            <pc:docMk/>
            <pc:sldMk cId="0" sldId="258"/>
            <ac:grpSpMk id="1002" creationId="{00000000-0000-0000-0000-000000000000}"/>
          </ac:grpSpMkLst>
        </pc:grpChg>
        <pc:grpChg chg="del">
          <ac:chgData name="정택준" userId="464ae3b5-f3e3-47de-8f59-229642fe4add" providerId="ADAL" clId="{2DF22BEC-5ABB-47B3-A0C3-CE9793722376}" dt="2023-06-27T00:43:03.429" v="225" actId="21"/>
          <ac:grpSpMkLst>
            <pc:docMk/>
            <pc:sldMk cId="0" sldId="258"/>
            <ac:grpSpMk id="1003" creationId="{00000000-0000-0000-0000-000000000000}"/>
          </ac:grpSpMkLst>
        </pc:grpChg>
        <pc:picChg chg="add mod">
          <ac:chgData name="정택준" userId="464ae3b5-f3e3-47de-8f59-229642fe4add" providerId="ADAL" clId="{2DF22BEC-5ABB-47B3-A0C3-CE9793722376}" dt="2023-06-27T00:44:01.143" v="240" actId="1076"/>
          <ac:picMkLst>
            <pc:docMk/>
            <pc:sldMk cId="0" sldId="258"/>
            <ac:picMk id="2" creationId="{C225903B-2331-E944-E042-B1D532BB28DC}"/>
          </ac:picMkLst>
        </pc:picChg>
        <pc:picChg chg="add mod">
          <ac:chgData name="정택준" userId="464ae3b5-f3e3-47de-8f59-229642fe4add" providerId="ADAL" clId="{2DF22BEC-5ABB-47B3-A0C3-CE9793722376}" dt="2023-06-27T00:44:20.251" v="246" actId="14100"/>
          <ac:picMkLst>
            <pc:docMk/>
            <pc:sldMk cId="0" sldId="258"/>
            <ac:picMk id="4" creationId="{4CB6DDE4-332F-1148-51DE-6587CCD01C63}"/>
          </ac:picMkLst>
        </pc:picChg>
      </pc:sldChg>
      <pc:sldChg chg="addSp delSp modSp mod">
        <pc:chgData name="정택준" userId="464ae3b5-f3e3-47de-8f59-229642fe4add" providerId="ADAL" clId="{2DF22BEC-5ABB-47B3-A0C3-CE9793722376}" dt="2023-06-27T01:24:10.463" v="468" actId="20577"/>
        <pc:sldMkLst>
          <pc:docMk/>
          <pc:sldMk cId="0" sldId="259"/>
        </pc:sldMkLst>
        <pc:spChg chg="mod">
          <ac:chgData name="정택준" userId="464ae3b5-f3e3-47de-8f59-229642fe4add" providerId="ADAL" clId="{2DF22BEC-5ABB-47B3-A0C3-CE9793722376}" dt="2023-06-27T01:24:10.463" v="468" actId="20577"/>
          <ac:spMkLst>
            <pc:docMk/>
            <pc:sldMk cId="0" sldId="259"/>
            <ac:spMk id="11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04.630" v="317" actId="21"/>
          <ac:spMkLst>
            <pc:docMk/>
            <pc:sldMk cId="0" sldId="259"/>
            <ac:spMk id="12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00.632" v="316" actId="21"/>
          <ac:spMkLst>
            <pc:docMk/>
            <pc:sldMk cId="0" sldId="259"/>
            <ac:spMk id="13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12.311" v="319" actId="21"/>
          <ac:spMkLst>
            <pc:docMk/>
            <pc:sldMk cId="0" sldId="259"/>
            <ac:spMk id="14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07.931" v="318" actId="21"/>
          <ac:spMkLst>
            <pc:docMk/>
            <pc:sldMk cId="0" sldId="259"/>
            <ac:spMk id="15" creationId="{00000000-0000-0000-0000-000000000000}"/>
          </ac:spMkLst>
        </pc:spChg>
        <pc:spChg chg="del mod">
          <ac:chgData name="정택준" userId="464ae3b5-f3e3-47de-8f59-229642fe4add" providerId="ADAL" clId="{2DF22BEC-5ABB-47B3-A0C3-CE9793722376}" dt="2023-06-27T00:56:46.549" v="372" actId="21"/>
          <ac:spMkLst>
            <pc:docMk/>
            <pc:sldMk cId="0" sldId="259"/>
            <ac:spMk id="16" creationId="{00000000-0000-0000-0000-000000000000}"/>
          </ac:spMkLst>
        </pc:spChg>
        <pc:spChg chg="del mod">
          <ac:chgData name="정택준" userId="464ae3b5-f3e3-47de-8f59-229642fe4add" providerId="ADAL" clId="{2DF22BEC-5ABB-47B3-A0C3-CE9793722376}" dt="2023-06-27T00:56:43.956" v="371" actId="21"/>
          <ac:spMkLst>
            <pc:docMk/>
            <pc:sldMk cId="0" sldId="259"/>
            <ac:spMk id="17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57:12.156" v="379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56:55.676" v="375" actId="1076"/>
          <ac:spMkLst>
            <pc:docMk/>
            <pc:sldMk cId="0" sldId="259"/>
            <ac:spMk id="19" creationId="{00000000-0000-0000-0000-000000000000}"/>
          </ac:spMkLst>
        </pc:spChg>
        <pc:grpChg chg="del">
          <ac:chgData name="정택준" userId="464ae3b5-f3e3-47de-8f59-229642fe4add" providerId="ADAL" clId="{2DF22BEC-5ABB-47B3-A0C3-CE9793722376}" dt="2023-06-27T00:49:36.715" v="306" actId="21"/>
          <ac:grpSpMkLst>
            <pc:docMk/>
            <pc:sldMk cId="0" sldId="259"/>
            <ac:grpSpMk id="1001" creationId="{00000000-0000-0000-0000-000000000000}"/>
          </ac:grpSpMkLst>
        </pc:grpChg>
        <pc:grpChg chg="mod">
          <ac:chgData name="정택준" userId="464ae3b5-f3e3-47de-8f59-229642fe4add" providerId="ADAL" clId="{2DF22BEC-5ABB-47B3-A0C3-CE9793722376}" dt="2023-06-27T00:49:34.290" v="305" actId="1076"/>
          <ac:grpSpMkLst>
            <pc:docMk/>
            <pc:sldMk cId="0" sldId="259"/>
            <ac:grpSpMk id="1003" creationId="{00000000-0000-0000-0000-000000000000}"/>
          </ac:grpSpMkLst>
        </pc:grpChg>
        <pc:picChg chg="add del mod">
          <ac:chgData name="정택준" userId="464ae3b5-f3e3-47de-8f59-229642fe4add" providerId="ADAL" clId="{2DF22BEC-5ABB-47B3-A0C3-CE9793722376}" dt="2023-06-27T00:49:42.893" v="309" actId="21"/>
          <ac:picMkLst>
            <pc:docMk/>
            <pc:sldMk cId="0" sldId="259"/>
            <ac:picMk id="2" creationId="{B21A0447-7B01-2595-B357-17279E8B0B90}"/>
          </ac:picMkLst>
        </pc:picChg>
        <pc:picChg chg="del">
          <ac:chgData name="정택준" userId="464ae3b5-f3e3-47de-8f59-229642fe4add" providerId="ADAL" clId="{2DF22BEC-5ABB-47B3-A0C3-CE9793722376}" dt="2023-06-27T00:49:38.780" v="307" actId="21"/>
          <ac:picMkLst>
            <pc:docMk/>
            <pc:sldMk cId="0" sldId="259"/>
            <ac:picMk id="4" creationId="{1D065D89-71A9-2A3E-9169-C7AB49852C87}"/>
          </ac:picMkLst>
        </pc:picChg>
        <pc:picChg chg="add mod">
          <ac:chgData name="정택준" userId="464ae3b5-f3e3-47de-8f59-229642fe4add" providerId="ADAL" clId="{2DF22BEC-5ABB-47B3-A0C3-CE9793722376}" dt="2023-06-27T00:56:52.716" v="374" actId="1076"/>
          <ac:picMkLst>
            <pc:docMk/>
            <pc:sldMk cId="0" sldId="259"/>
            <ac:picMk id="5" creationId="{B0607EE4-8C29-5825-E30F-751EEC8289F4}"/>
          </ac:picMkLst>
        </pc:picChg>
      </pc:sldChg>
      <pc:sldChg chg="del">
        <pc:chgData name="정택준" userId="464ae3b5-f3e3-47de-8f59-229642fe4add" providerId="ADAL" clId="{2DF22BEC-5ABB-47B3-A0C3-CE9793722376}" dt="2023-06-27T02:30:59.870" v="1200" actId="2696"/>
        <pc:sldMkLst>
          <pc:docMk/>
          <pc:sldMk cId="0" sldId="261"/>
        </pc:sldMkLst>
      </pc:sldChg>
      <pc:sldChg chg="modSp mod">
        <pc:chgData name="정택준" userId="464ae3b5-f3e3-47de-8f59-229642fe4add" providerId="ADAL" clId="{2DF22BEC-5ABB-47B3-A0C3-CE9793722376}" dt="2023-06-27T02:30:39.636" v="1199" actId="1076"/>
        <pc:sldMkLst>
          <pc:docMk/>
          <pc:sldMk cId="1334148501" sldId="264"/>
        </pc:sldMkLst>
        <pc:spChg chg="mod">
          <ac:chgData name="정택준" userId="464ae3b5-f3e3-47de-8f59-229642fe4add" providerId="ADAL" clId="{2DF22BEC-5ABB-47B3-A0C3-CE9793722376}" dt="2023-06-27T02:27:03.705" v="704" actId="14100"/>
          <ac:spMkLst>
            <pc:docMk/>
            <pc:sldMk cId="1334148501" sldId="264"/>
            <ac:spMk id="3" creationId="{9F99D8A0-531C-91C1-12D6-3D9B35FC46E4}"/>
          </ac:spMkLst>
        </pc:spChg>
        <pc:spChg chg="mod">
          <ac:chgData name="정택준" userId="464ae3b5-f3e3-47de-8f59-229642fe4add" providerId="ADAL" clId="{2DF22BEC-5ABB-47B3-A0C3-CE9793722376}" dt="2023-06-27T02:28:05.985" v="867" actId="14100"/>
          <ac:spMkLst>
            <pc:docMk/>
            <pc:sldMk cId="1334148501" sldId="264"/>
            <ac:spMk id="8" creationId="{40FE1572-5334-5AA6-0407-A7358ECF0A74}"/>
          </ac:spMkLst>
        </pc:spChg>
        <pc:spChg chg="mod">
          <ac:chgData name="정택준" userId="464ae3b5-f3e3-47de-8f59-229642fe4add" providerId="ADAL" clId="{2DF22BEC-5ABB-47B3-A0C3-CE9793722376}" dt="2023-06-27T02:30:27.669" v="1196" actId="1076"/>
          <ac:spMkLst>
            <pc:docMk/>
            <pc:sldMk cId="1334148501" sldId="264"/>
            <ac:spMk id="9" creationId="{1E6C81B8-3388-87E1-CBBC-B7AD49C9E8BA}"/>
          </ac:spMkLst>
        </pc:spChg>
        <pc:spChg chg="mod">
          <ac:chgData name="정택준" userId="464ae3b5-f3e3-47de-8f59-229642fe4add" providerId="ADAL" clId="{2DF22BEC-5ABB-47B3-A0C3-CE9793722376}" dt="2023-06-27T02:28:58.633" v="959" actId="20577"/>
          <ac:spMkLst>
            <pc:docMk/>
            <pc:sldMk cId="1334148501" sldId="264"/>
            <ac:spMk id="12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2:29:35.770" v="1101"/>
          <ac:spMkLst>
            <pc:docMk/>
            <pc:sldMk cId="1334148501" sldId="264"/>
            <ac:spMk id="13" creationId="{A861D73A-0D7C-9C91-AF6F-8FCB15E004D5}"/>
          </ac:spMkLst>
        </pc:spChg>
        <pc:spChg chg="mod">
          <ac:chgData name="정택준" userId="464ae3b5-f3e3-47de-8f59-229642fe4add" providerId="ADAL" clId="{2DF22BEC-5ABB-47B3-A0C3-CE9793722376}" dt="2023-06-27T02:30:10.535" v="1183" actId="14100"/>
          <ac:spMkLst>
            <pc:docMk/>
            <pc:sldMk cId="1334148501" sldId="264"/>
            <ac:spMk id="16" creationId="{D9CE4F1B-C9EE-A278-EA7D-056B4C890FF8}"/>
          </ac:spMkLst>
        </pc:spChg>
        <pc:spChg chg="mod">
          <ac:chgData name="정택준" userId="464ae3b5-f3e3-47de-8f59-229642fe4add" providerId="ADAL" clId="{2DF22BEC-5ABB-47B3-A0C3-CE9793722376}" dt="2023-06-27T02:30:15.210" v="1193" actId="20577"/>
          <ac:spMkLst>
            <pc:docMk/>
            <pc:sldMk cId="1334148501" sldId="264"/>
            <ac:spMk id="17" creationId="{6525A9D4-0037-BB08-DC5D-8DA057E73A58}"/>
          </ac:spMkLst>
        </pc:spChg>
        <pc:grpChg chg="mod">
          <ac:chgData name="정택준" userId="464ae3b5-f3e3-47de-8f59-229642fe4add" providerId="ADAL" clId="{2DF22BEC-5ABB-47B3-A0C3-CE9793722376}" dt="2023-06-27T02:30:39.636" v="1199" actId="1076"/>
          <ac:grpSpMkLst>
            <pc:docMk/>
            <pc:sldMk cId="1334148501" sldId="264"/>
            <ac:grpSpMk id="2" creationId="{A25BDBD5-1019-3DA4-E279-2080C5976D92}"/>
          </ac:grpSpMkLst>
        </pc:grpChg>
      </pc:sldChg>
      <pc:sldChg chg="addSp delSp modSp add mod setBg">
        <pc:chgData name="정택준" userId="464ae3b5-f3e3-47de-8f59-229642fe4add" providerId="ADAL" clId="{2DF22BEC-5ABB-47B3-A0C3-CE9793722376}" dt="2023-06-27T01:24:01.857" v="467" actId="1076"/>
        <pc:sldMkLst>
          <pc:docMk/>
          <pc:sldMk cId="3775724645" sldId="265"/>
        </pc:sldMkLst>
        <pc:spChg chg="mod">
          <ac:chgData name="정택준" userId="464ae3b5-f3e3-47de-8f59-229642fe4add" providerId="ADAL" clId="{2DF22BEC-5ABB-47B3-A0C3-CE9793722376}" dt="2023-06-27T01:24:01.857" v="467" actId="1076"/>
          <ac:spMkLst>
            <pc:docMk/>
            <pc:sldMk cId="3775724645" sldId="265"/>
            <ac:spMk id="5" creationId="{00000000-0000-0000-0000-000000000000}"/>
          </ac:spMkLst>
        </pc:spChg>
        <pc:spChg chg="add mod">
          <ac:chgData name="정택준" userId="464ae3b5-f3e3-47de-8f59-229642fe4add" providerId="ADAL" clId="{2DF22BEC-5ABB-47B3-A0C3-CE9793722376}" dt="2023-06-27T01:21:49.385" v="420" actId="20577"/>
          <ac:spMkLst>
            <pc:docMk/>
            <pc:sldMk cId="3775724645" sldId="265"/>
            <ac:spMk id="9" creationId="{C232BAD3-DDE4-5854-CB7A-739E52955223}"/>
          </ac:spMkLst>
        </pc:spChg>
        <pc:spChg chg="add mod">
          <ac:chgData name="정택준" userId="464ae3b5-f3e3-47de-8f59-229642fe4add" providerId="ADAL" clId="{2DF22BEC-5ABB-47B3-A0C3-CE9793722376}" dt="2023-06-27T01:22:48.719" v="429" actId="1076"/>
          <ac:spMkLst>
            <pc:docMk/>
            <pc:sldMk cId="3775724645" sldId="265"/>
            <ac:spMk id="10" creationId="{CA6259EB-5CDB-FAB5-BFA2-2EB2181C4C2A}"/>
          </ac:spMkLst>
        </pc:spChg>
        <pc:spChg chg="add mod">
          <ac:chgData name="정택준" userId="464ae3b5-f3e3-47de-8f59-229642fe4add" providerId="ADAL" clId="{2DF22BEC-5ABB-47B3-A0C3-CE9793722376}" dt="2023-06-27T01:23:07.493" v="434" actId="1076"/>
          <ac:spMkLst>
            <pc:docMk/>
            <pc:sldMk cId="3775724645" sldId="265"/>
            <ac:spMk id="11" creationId="{EA6CD6F4-DCC9-3CE6-1981-E91306BC958D}"/>
          </ac:spMkLst>
        </pc:spChg>
        <pc:spChg chg="mod">
          <ac:chgData name="정택준" userId="464ae3b5-f3e3-47de-8f59-229642fe4add" providerId="ADAL" clId="{2DF22BEC-5ABB-47B3-A0C3-CE9793722376}" dt="2023-06-27T01:23:04.009" v="433" actId="1076"/>
          <ac:spMkLst>
            <pc:docMk/>
            <pc:sldMk cId="3775724645" sldId="265"/>
            <ac:spMk id="12" creationId="{00000000-0000-0000-0000-000000000000}"/>
          </ac:spMkLst>
        </pc:spChg>
        <pc:picChg chg="del">
          <ac:chgData name="정택준" userId="464ae3b5-f3e3-47de-8f59-229642fe4add" providerId="ADAL" clId="{2DF22BEC-5ABB-47B3-A0C3-CE9793722376}" dt="2023-06-27T00:58:20.574" v="381" actId="21"/>
          <ac:picMkLst>
            <pc:docMk/>
            <pc:sldMk cId="3775724645" sldId="265"/>
            <ac:picMk id="2" creationId="{C225903B-2331-E944-E042-B1D532BB28DC}"/>
          </ac:picMkLst>
        </pc:picChg>
        <pc:picChg chg="del">
          <ac:chgData name="정택준" userId="464ae3b5-f3e3-47de-8f59-229642fe4add" providerId="ADAL" clId="{2DF22BEC-5ABB-47B3-A0C3-CE9793722376}" dt="2023-06-27T00:58:26.968" v="384" actId="21"/>
          <ac:picMkLst>
            <pc:docMk/>
            <pc:sldMk cId="3775724645" sldId="265"/>
            <ac:picMk id="4" creationId="{4CB6DDE4-332F-1148-51DE-6587CCD01C63}"/>
          </ac:picMkLst>
        </pc:picChg>
        <pc:picChg chg="add del mod">
          <ac:chgData name="정택준" userId="464ae3b5-f3e3-47de-8f59-229642fe4add" providerId="ADAL" clId="{2DF22BEC-5ABB-47B3-A0C3-CE9793722376}" dt="2023-06-27T00:58:25.612" v="383" actId="21"/>
          <ac:picMkLst>
            <pc:docMk/>
            <pc:sldMk cId="3775724645" sldId="265"/>
            <ac:picMk id="6" creationId="{2A450675-8617-BD2F-6EB2-67E83CDFCE5F}"/>
          </ac:picMkLst>
        </pc:picChg>
        <pc:picChg chg="add mod">
          <ac:chgData name="정택준" userId="464ae3b5-f3e3-47de-8f59-229642fe4add" providerId="ADAL" clId="{2DF22BEC-5ABB-47B3-A0C3-CE9793722376}" dt="2023-06-27T01:23:17.789" v="435" actId="1076"/>
          <ac:picMkLst>
            <pc:docMk/>
            <pc:sldMk cId="3775724645" sldId="265"/>
            <ac:picMk id="7" creationId="{4F494328-A62C-3088-C8E3-BA9D2432AFC0}"/>
          </ac:picMkLst>
        </pc:picChg>
        <pc:picChg chg="add mod">
          <ac:chgData name="정택준" userId="464ae3b5-f3e3-47de-8f59-229642fe4add" providerId="ADAL" clId="{2DF22BEC-5ABB-47B3-A0C3-CE9793722376}" dt="2023-06-27T01:23:22.405" v="436" actId="1076"/>
          <ac:picMkLst>
            <pc:docMk/>
            <pc:sldMk cId="3775724645" sldId="265"/>
            <ac:picMk id="8" creationId="{C80C52B2-3259-EF92-5127-BC795D41AADF}"/>
          </ac:picMkLst>
        </pc:picChg>
      </pc:sldChg>
      <pc:sldChg chg="addSp delSp modSp add mod setBg delAnim">
        <pc:chgData name="정택준" userId="464ae3b5-f3e3-47de-8f59-229642fe4add" providerId="ADAL" clId="{2DF22BEC-5ABB-47B3-A0C3-CE9793722376}" dt="2023-06-27T02:09:38.148" v="620" actId="1076"/>
        <pc:sldMkLst>
          <pc:docMk/>
          <pc:sldMk cId="3104455553" sldId="266"/>
        </pc:sldMkLst>
        <pc:spChg chg="mod">
          <ac:chgData name="정택준" userId="464ae3b5-f3e3-47de-8f59-229642fe4add" providerId="ADAL" clId="{2DF22BEC-5ABB-47B3-A0C3-CE9793722376}" dt="2023-06-27T02:09:33.332" v="618" actId="1076"/>
          <ac:spMkLst>
            <pc:docMk/>
            <pc:sldMk cId="3104455553" sldId="266"/>
            <ac:spMk id="9" creationId="{1E6C81B8-3388-87E1-CBBC-B7AD49C9E8BA}"/>
          </ac:spMkLst>
        </pc:spChg>
        <pc:spChg chg="mod">
          <ac:chgData name="정택준" userId="464ae3b5-f3e3-47de-8f59-229642fe4add" providerId="ADAL" clId="{2DF22BEC-5ABB-47B3-A0C3-CE9793722376}" dt="2023-06-27T02:09:38.148" v="620" actId="1076"/>
          <ac:spMkLst>
            <pc:docMk/>
            <pc:sldMk cId="3104455553" sldId="266"/>
            <ac:spMk id="12" creationId="{00000000-0000-0000-0000-000000000000}"/>
          </ac:spMkLst>
        </pc:spChg>
        <pc:grpChg chg="mod">
          <ac:chgData name="정택준" userId="464ae3b5-f3e3-47de-8f59-229642fe4add" providerId="ADAL" clId="{2DF22BEC-5ABB-47B3-A0C3-CE9793722376}" dt="2023-06-27T02:09:35.928" v="619" actId="1076"/>
          <ac:grpSpMkLst>
            <pc:docMk/>
            <pc:sldMk cId="3104455553" sldId="266"/>
            <ac:grpSpMk id="3" creationId="{397FC11F-427B-5D7B-9385-CD305A2763B3}"/>
          </ac:grpSpMkLst>
        </pc:grpChg>
        <pc:picChg chg="del">
          <ac:chgData name="정택준" userId="464ae3b5-f3e3-47de-8f59-229642fe4add" providerId="ADAL" clId="{2DF22BEC-5ABB-47B3-A0C3-CE9793722376}" dt="2023-06-27T01:53:35.203" v="470" actId="21"/>
          <ac:picMkLst>
            <pc:docMk/>
            <pc:sldMk cId="3104455553" sldId="266"/>
            <ac:picMk id="4" creationId="{AD25133D-5435-03F3-987D-836787CCD724}"/>
          </ac:picMkLst>
        </pc:picChg>
        <pc:picChg chg="add mod">
          <ac:chgData name="정택준" userId="464ae3b5-f3e3-47de-8f59-229642fe4add" providerId="ADAL" clId="{2DF22BEC-5ABB-47B3-A0C3-CE9793722376}" dt="2023-06-27T02:08:23.934" v="536" actId="14100"/>
          <ac:picMkLst>
            <pc:docMk/>
            <pc:sldMk cId="3104455553" sldId="266"/>
            <ac:picMk id="7" creationId="{7B076038-48E4-7410-1D7B-CF75BA16B628}"/>
          </ac:picMkLst>
        </pc:picChg>
      </pc:sldChg>
    </pc:docChg>
  </pc:docChgLst>
  <pc:docChgLst>
    <pc:chgData name="김용섭" userId="93d5c74f-81a3-46e9-a989-75f2a137f1d7" providerId="ADAL" clId="{129D8DC1-2021-4A23-9AD1-F55C803EE72A}"/>
    <pc:docChg chg="undo custSel modSld">
      <pc:chgData name="김용섭" userId="93d5c74f-81a3-46e9-a989-75f2a137f1d7" providerId="ADAL" clId="{129D8DC1-2021-4A23-9AD1-F55C803EE72A}" dt="2023-07-07T07:53:50.438" v="218" actId="1076"/>
      <pc:docMkLst>
        <pc:docMk/>
      </pc:docMkLst>
      <pc:sldChg chg="addSp delSp modSp mod">
        <pc:chgData name="김용섭" userId="93d5c74f-81a3-46e9-a989-75f2a137f1d7" providerId="ADAL" clId="{129D8DC1-2021-4A23-9AD1-F55C803EE72A}" dt="2023-07-07T07:53:50.438" v="218" actId="1076"/>
        <pc:sldMkLst>
          <pc:docMk/>
          <pc:sldMk cId="0" sldId="259"/>
        </pc:sldMkLst>
        <pc:spChg chg="add del mod">
          <ac:chgData name="김용섭" userId="93d5c74f-81a3-46e9-a989-75f2a137f1d7" providerId="ADAL" clId="{129D8DC1-2021-4A23-9AD1-F55C803EE72A}" dt="2023-07-07T07:51:38.233" v="165" actId="478"/>
          <ac:spMkLst>
            <pc:docMk/>
            <pc:sldMk cId="0" sldId="259"/>
            <ac:spMk id="2" creationId="{3910E667-21B4-616E-C8B9-BC30EF567AA8}"/>
          </ac:spMkLst>
        </pc:spChg>
        <pc:spChg chg="add del mod">
          <ac:chgData name="김용섭" userId="93d5c74f-81a3-46e9-a989-75f2a137f1d7" providerId="ADAL" clId="{129D8DC1-2021-4A23-9AD1-F55C803EE72A}" dt="2023-07-07T07:53:09.577" v="201" actId="478"/>
          <ac:spMkLst>
            <pc:docMk/>
            <pc:sldMk cId="0" sldId="259"/>
            <ac:spMk id="6" creationId="{A622E691-F61B-4B8D-6100-E20396B92439}"/>
          </ac:spMkLst>
        </pc:spChg>
        <pc:spChg chg="add del mod">
          <ac:chgData name="김용섭" userId="93d5c74f-81a3-46e9-a989-75f2a137f1d7" providerId="ADAL" clId="{129D8DC1-2021-4A23-9AD1-F55C803EE72A}" dt="2023-07-07T07:53:09.806" v="202" actId="478"/>
          <ac:spMkLst>
            <pc:docMk/>
            <pc:sldMk cId="0" sldId="259"/>
            <ac:spMk id="7" creationId="{CEB3103D-E5C2-1BEB-EBC7-6F20DD89D45D}"/>
          </ac:spMkLst>
        </pc:spChg>
        <pc:spChg chg="add mod">
          <ac:chgData name="김용섭" userId="93d5c74f-81a3-46e9-a989-75f2a137f1d7" providerId="ADAL" clId="{129D8DC1-2021-4A23-9AD1-F55C803EE72A}" dt="2023-07-07T07:53:34.055" v="213" actId="14100"/>
          <ac:spMkLst>
            <pc:docMk/>
            <pc:sldMk cId="0" sldId="259"/>
            <ac:spMk id="12" creationId="{BBFABC2F-904C-4782-AF23-CFCBA6A71F4B}"/>
          </ac:spMkLst>
        </pc:spChg>
        <pc:spChg chg="add mod">
          <ac:chgData name="김용섭" userId="93d5c74f-81a3-46e9-a989-75f2a137f1d7" providerId="ADAL" clId="{129D8DC1-2021-4A23-9AD1-F55C803EE72A}" dt="2023-07-07T07:53:45.159" v="216" actId="1076"/>
          <ac:spMkLst>
            <pc:docMk/>
            <pc:sldMk cId="0" sldId="259"/>
            <ac:spMk id="13" creationId="{3DF1C8EF-A5D8-BAC9-BB2A-F41F1B1F4FAC}"/>
          </ac:spMkLst>
        </pc:spChg>
        <pc:spChg chg="add mod">
          <ac:chgData name="김용섭" userId="93d5c74f-81a3-46e9-a989-75f2a137f1d7" providerId="ADAL" clId="{129D8DC1-2021-4A23-9AD1-F55C803EE72A}" dt="2023-07-07T07:53:50.438" v="218" actId="1076"/>
          <ac:spMkLst>
            <pc:docMk/>
            <pc:sldMk cId="0" sldId="259"/>
            <ac:spMk id="14" creationId="{BF87E472-4A06-05D2-D229-9C4FABB52FC7}"/>
          </ac:spMkLst>
        </pc:spChg>
        <pc:spChg chg="mod">
          <ac:chgData name="김용섭" userId="93d5c74f-81a3-46e9-a989-75f2a137f1d7" providerId="ADAL" clId="{129D8DC1-2021-4A23-9AD1-F55C803EE72A}" dt="2023-07-07T07:53:38.461" v="214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김용섭" userId="93d5c74f-81a3-46e9-a989-75f2a137f1d7" providerId="ADAL" clId="{129D8DC1-2021-4A23-9AD1-F55C803EE72A}" dt="2023-07-07T07:53:14.687" v="204" actId="1076"/>
          <ac:spMkLst>
            <pc:docMk/>
            <pc:sldMk cId="0" sldId="259"/>
            <ac:spMk id="19" creationId="{00000000-0000-0000-0000-000000000000}"/>
          </ac:spMkLst>
        </pc:spChg>
        <pc:picChg chg="mod">
          <ac:chgData name="김용섭" userId="93d5c74f-81a3-46e9-a989-75f2a137f1d7" providerId="ADAL" clId="{129D8DC1-2021-4A23-9AD1-F55C803EE72A}" dt="2023-07-07T07:53:15.951" v="205" actId="1076"/>
          <ac:picMkLst>
            <pc:docMk/>
            <pc:sldMk cId="0" sldId="259"/>
            <ac:picMk id="5" creationId="{B0607EE4-8C29-5825-E30F-751EEC8289F4}"/>
          </ac:picMkLst>
        </pc:picChg>
        <pc:picChg chg="add mod">
          <ac:chgData name="김용섭" userId="93d5c74f-81a3-46e9-a989-75f2a137f1d7" providerId="ADAL" clId="{129D8DC1-2021-4A23-9AD1-F55C803EE72A}" dt="2023-07-07T07:53:28.446" v="210" actId="14100"/>
          <ac:picMkLst>
            <pc:docMk/>
            <pc:sldMk cId="0" sldId="259"/>
            <ac:picMk id="10" creationId="{AD6178F2-0688-1E45-F047-4079DFA9D8AC}"/>
          </ac:picMkLst>
        </pc:picChg>
        <pc:cxnChg chg="add del mod">
          <ac:chgData name="김용섭" userId="93d5c74f-81a3-46e9-a989-75f2a137f1d7" providerId="ADAL" clId="{129D8DC1-2021-4A23-9AD1-F55C803EE72A}" dt="2023-07-07T07:52:08.002" v="198" actId="478"/>
          <ac:cxnSpMkLst>
            <pc:docMk/>
            <pc:sldMk cId="0" sldId="259"/>
            <ac:cxnSpMk id="4" creationId="{BEB357F7-6C77-BE3C-2730-6D61835DBC4B}"/>
          </ac:cxnSpMkLst>
        </pc:cxnChg>
      </pc:sldChg>
      <pc:sldChg chg="addSp modSp mod">
        <pc:chgData name="김용섭" userId="93d5c74f-81a3-46e9-a989-75f2a137f1d7" providerId="ADAL" clId="{129D8DC1-2021-4A23-9AD1-F55C803EE72A}" dt="2023-07-07T07:50:56.311" v="160"/>
        <pc:sldMkLst>
          <pc:docMk/>
          <pc:sldMk cId="3775724645" sldId="265"/>
        </pc:sldMkLst>
        <pc:spChg chg="add mod">
          <ac:chgData name="김용섭" userId="93d5c74f-81a3-46e9-a989-75f2a137f1d7" providerId="ADAL" clId="{129D8DC1-2021-4A23-9AD1-F55C803EE72A}" dt="2023-07-07T07:50:01.795" v="66" actId="207"/>
          <ac:spMkLst>
            <pc:docMk/>
            <pc:sldMk cId="3775724645" sldId="265"/>
            <ac:spMk id="6" creationId="{039A96C3-95F2-BDDE-5A11-629D8E84607A}"/>
          </ac:spMkLst>
        </pc:spChg>
        <pc:spChg chg="mod">
          <ac:chgData name="김용섭" userId="93d5c74f-81a3-46e9-a989-75f2a137f1d7" providerId="ADAL" clId="{129D8DC1-2021-4A23-9AD1-F55C803EE72A}" dt="2023-07-07T07:50:56.311" v="160"/>
          <ac:spMkLst>
            <pc:docMk/>
            <pc:sldMk cId="3775724645" sldId="265"/>
            <ac:spMk id="12" creationId="{00000000-0000-0000-0000-000000000000}"/>
          </ac:spMkLst>
        </pc:spChg>
        <pc:spChg chg="add mod">
          <ac:chgData name="김용섭" userId="93d5c74f-81a3-46e9-a989-75f2a137f1d7" providerId="ADAL" clId="{129D8DC1-2021-4A23-9AD1-F55C803EE72A}" dt="2023-07-07T07:50:27.742" v="73" actId="14100"/>
          <ac:spMkLst>
            <pc:docMk/>
            <pc:sldMk cId="3775724645" sldId="265"/>
            <ac:spMk id="17" creationId="{B797BE1A-F460-6D46-18D0-0311C13FEEEC}"/>
          </ac:spMkLst>
        </pc:spChg>
        <pc:picChg chg="add mod">
          <ac:chgData name="김용섭" userId="93d5c74f-81a3-46e9-a989-75f2a137f1d7" providerId="ADAL" clId="{129D8DC1-2021-4A23-9AD1-F55C803EE72A}" dt="2023-07-07T07:49:51.094" v="35" actId="1076"/>
          <ac:picMkLst>
            <pc:docMk/>
            <pc:sldMk cId="3775724645" sldId="265"/>
            <ac:picMk id="4" creationId="{64744B27-703E-D82B-83AE-618CFECD64A6}"/>
          </ac:picMkLst>
        </pc:picChg>
        <pc:picChg chg="mod">
          <ac:chgData name="김용섭" userId="93d5c74f-81a3-46e9-a989-75f2a137f1d7" providerId="ADAL" clId="{129D8DC1-2021-4A23-9AD1-F55C803EE72A}" dt="2023-07-07T07:49:41.368" v="30" actId="1038"/>
          <ac:picMkLst>
            <pc:docMk/>
            <pc:sldMk cId="3775724645" sldId="265"/>
            <ac:picMk id="7" creationId="{4F494328-A62C-3088-C8E3-BA9D2432AFC0}"/>
          </ac:picMkLst>
        </pc:picChg>
        <pc:picChg chg="mod">
          <ac:chgData name="김용섭" userId="93d5c74f-81a3-46e9-a989-75f2a137f1d7" providerId="ADAL" clId="{129D8DC1-2021-4A23-9AD1-F55C803EE72A}" dt="2023-07-07T07:50:07.662" v="68" actId="1076"/>
          <ac:picMkLst>
            <pc:docMk/>
            <pc:sldMk cId="3775724645" sldId="265"/>
            <ac:picMk id="8" creationId="{C80C52B2-3259-EF92-5127-BC795D41AADF}"/>
          </ac:picMkLst>
        </pc:picChg>
        <pc:picChg chg="add mod">
          <ac:chgData name="김용섭" userId="93d5c74f-81a3-46e9-a989-75f2a137f1d7" providerId="ADAL" clId="{129D8DC1-2021-4A23-9AD1-F55C803EE72A}" dt="2023-07-07T07:50:21.493" v="71" actId="14100"/>
          <ac:picMkLst>
            <pc:docMk/>
            <pc:sldMk cId="3775724645" sldId="265"/>
            <ac:picMk id="16" creationId="{465C32A6-DF11-9049-8E86-90114C9BBCFA}"/>
          </ac:picMkLst>
        </pc:picChg>
        <pc:cxnChg chg="add">
          <ac:chgData name="김용섭" userId="93d5c74f-81a3-46e9-a989-75f2a137f1d7" providerId="ADAL" clId="{129D8DC1-2021-4A23-9AD1-F55C803EE72A}" dt="2023-07-07T07:50:05.752" v="67" actId="11529"/>
          <ac:cxnSpMkLst>
            <pc:docMk/>
            <pc:sldMk cId="3775724645" sldId="265"/>
            <ac:cxnSpMk id="14" creationId="{48807BAB-93DB-FADA-35F5-3C870AD14E3C}"/>
          </ac:cxnSpMkLst>
        </pc:cxnChg>
        <pc:cxnChg chg="add mod">
          <ac:chgData name="김용섭" userId="93d5c74f-81a3-46e9-a989-75f2a137f1d7" providerId="ADAL" clId="{129D8DC1-2021-4A23-9AD1-F55C803EE72A}" dt="2023-07-07T07:50:27.742" v="73" actId="14100"/>
          <ac:cxnSpMkLst>
            <pc:docMk/>
            <pc:sldMk cId="3775724645" sldId="265"/>
            <ac:cxnSpMk id="18" creationId="{2718E91E-6754-9CA1-19C6-F6D18DA5DDB9}"/>
          </ac:cxnSpMkLst>
        </pc:cxnChg>
      </pc:sldChg>
    </pc:docChg>
  </pc:docChgLst>
  <pc:docChgLst>
    <pc:chgData name="김용섭" userId="93d5c74f-81a3-46e9-a989-75f2a137f1d7" providerId="ADAL" clId="{5DD0E762-1196-4344-8156-E97B2F761CE0}"/>
    <pc:docChg chg="undo custSel modSld">
      <pc:chgData name="김용섭" userId="93d5c74f-81a3-46e9-a989-75f2a137f1d7" providerId="ADAL" clId="{5DD0E762-1196-4344-8156-E97B2F761CE0}" dt="2023-05-22T09:27:18.122" v="362" actId="1076"/>
      <pc:docMkLst>
        <pc:docMk/>
      </pc:docMkLst>
      <pc:sldChg chg="modSp mod">
        <pc:chgData name="김용섭" userId="93d5c74f-81a3-46e9-a989-75f2a137f1d7" providerId="ADAL" clId="{5DD0E762-1196-4344-8156-E97B2F761CE0}" dt="2023-05-22T08:39:03.896" v="162" actId="14100"/>
        <pc:sldMkLst>
          <pc:docMk/>
          <pc:sldMk cId="0" sldId="258"/>
        </pc:sldMkLst>
        <pc:spChg chg="mod">
          <ac:chgData name="김용섭" userId="93d5c74f-81a3-46e9-a989-75f2a137f1d7" providerId="ADAL" clId="{5DD0E762-1196-4344-8156-E97B2F761CE0}" dt="2023-05-22T08:38:53.145" v="157" actId="403"/>
          <ac:spMkLst>
            <pc:docMk/>
            <pc:sldMk cId="0" sldId="258"/>
            <ac:spMk id="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03.896" v="162" actId="14100"/>
          <ac:spMkLst>
            <pc:docMk/>
            <pc:sldMk cId="0" sldId="258"/>
            <ac:spMk id="12" creationId="{00000000-0000-0000-0000-000000000000}"/>
          </ac:spMkLst>
        </pc:spChg>
      </pc:sldChg>
      <pc:sldChg chg="addSp delSp modSp mod">
        <pc:chgData name="김용섭" userId="93d5c74f-81a3-46e9-a989-75f2a137f1d7" providerId="ADAL" clId="{5DD0E762-1196-4344-8156-E97B2F761CE0}" dt="2023-05-22T09:27:13.098" v="359" actId="1076"/>
        <pc:sldMkLst>
          <pc:docMk/>
          <pc:sldMk cId="0" sldId="259"/>
        </pc:sldMkLst>
        <pc:spChg chg="mod">
          <ac:chgData name="김용섭" userId="93d5c74f-81a3-46e9-a989-75f2a137f1d7" providerId="ADAL" clId="{5DD0E762-1196-4344-8156-E97B2F761CE0}" dt="2023-05-22T08:39:09.551" v="166" actId="403"/>
          <ac:spMkLst>
            <pc:docMk/>
            <pc:sldMk cId="0" sldId="259"/>
            <ac:spMk id="11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5:50.255" v="3" actId="14100"/>
          <ac:spMkLst>
            <pc:docMk/>
            <pc:sldMk cId="0" sldId="259"/>
            <ac:spMk id="12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46.394" v="170" actId="403"/>
          <ac:spMkLst>
            <pc:docMk/>
            <pc:sldMk cId="0" sldId="259"/>
            <ac:spMk id="13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46.394" v="170" actId="403"/>
          <ac:spMkLst>
            <pc:docMk/>
            <pc:sldMk cId="0" sldId="259"/>
            <ac:spMk id="1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46.394" v="170" actId="403"/>
          <ac:spMkLst>
            <pc:docMk/>
            <pc:sldMk cId="0" sldId="259"/>
            <ac:spMk id="17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39" v="169" actId="404"/>
          <ac:spMkLst>
            <pc:docMk/>
            <pc:sldMk cId="0" sldId="259"/>
            <ac:spMk id="18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12.927" v="167" actId="403"/>
          <ac:spMkLst>
            <pc:docMk/>
            <pc:sldMk cId="0" sldId="259"/>
            <ac:spMk id="19" creationId="{00000000-0000-0000-0000-000000000000}"/>
          </ac:spMkLst>
        </pc:spChg>
        <pc:grpChg chg="del">
          <ac:chgData name="김용섭" userId="93d5c74f-81a3-46e9-a989-75f2a137f1d7" providerId="ADAL" clId="{5DD0E762-1196-4344-8156-E97B2F761CE0}" dt="2023-05-22T09:27:08.429" v="357" actId="478"/>
          <ac:grpSpMkLst>
            <pc:docMk/>
            <pc:sldMk cId="0" sldId="259"/>
            <ac:grpSpMk id="1002" creationId="{00000000-0000-0000-0000-000000000000}"/>
          </ac:grpSpMkLst>
        </pc:grpChg>
        <pc:picChg chg="add mod">
          <ac:chgData name="김용섭" userId="93d5c74f-81a3-46e9-a989-75f2a137f1d7" providerId="ADAL" clId="{5DD0E762-1196-4344-8156-E97B2F761CE0}" dt="2023-05-22T09:27:13.098" v="359" actId="1076"/>
          <ac:picMkLst>
            <pc:docMk/>
            <pc:sldMk cId="0" sldId="259"/>
            <ac:picMk id="4" creationId="{1D065D89-71A9-2A3E-9169-C7AB49852C87}"/>
          </ac:picMkLst>
        </pc:picChg>
      </pc:sldChg>
      <pc:sldChg chg="delSp modSp mod">
        <pc:chgData name="김용섭" userId="93d5c74f-81a3-46e9-a989-75f2a137f1d7" providerId="ADAL" clId="{5DD0E762-1196-4344-8156-E97B2F761CE0}" dt="2023-05-22T08:42:23.726" v="275" actId="1076"/>
        <pc:sldMkLst>
          <pc:docMk/>
          <pc:sldMk cId="0" sldId="260"/>
        </pc:sldMkLst>
        <pc:spChg chg="mod">
          <ac:chgData name="김용섭" userId="93d5c74f-81a3-46e9-a989-75f2a137f1d7" providerId="ADAL" clId="{5DD0E762-1196-4344-8156-E97B2F761CE0}" dt="2023-05-22T08:39:54.632" v="17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0:02.022" v="179" actId="1076"/>
          <ac:spMkLst>
            <pc:docMk/>
            <pc:sldMk cId="0" sldId="260"/>
            <ac:spMk id="6" creationId="{00000000-0000-0000-0000-000000000000}"/>
          </ac:spMkLst>
        </pc:spChg>
        <pc:spChg chg="del">
          <ac:chgData name="김용섭" userId="93d5c74f-81a3-46e9-a989-75f2a137f1d7" providerId="ADAL" clId="{5DD0E762-1196-4344-8156-E97B2F761CE0}" dt="2023-05-22T08:37:23.662" v="136" actId="478"/>
          <ac:spMkLst>
            <pc:docMk/>
            <pc:sldMk cId="0" sldId="260"/>
            <ac:spMk id="7" creationId="{00000000-0000-0000-0000-000000000000}"/>
          </ac:spMkLst>
        </pc:spChg>
        <pc:grpChg chg="del">
          <ac:chgData name="김용섭" userId="93d5c74f-81a3-46e9-a989-75f2a137f1d7" providerId="ADAL" clId="{5DD0E762-1196-4344-8156-E97B2F761CE0}" dt="2023-05-22T08:40:35.485" v="190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김용섭" userId="93d5c74f-81a3-46e9-a989-75f2a137f1d7" providerId="ADAL" clId="{5DD0E762-1196-4344-8156-E97B2F761CE0}" dt="2023-05-22T08:37:24.943" v="137" actId="478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김용섭" userId="93d5c74f-81a3-46e9-a989-75f2a137f1d7" providerId="ADAL" clId="{5DD0E762-1196-4344-8156-E97B2F761CE0}" dt="2023-05-22T08:42:23.726" v="275" actId="1076"/>
          <ac:grpSpMkLst>
            <pc:docMk/>
            <pc:sldMk cId="0" sldId="260"/>
            <ac:grpSpMk id="1004" creationId="{00000000-0000-0000-0000-000000000000}"/>
          </ac:grpSpMkLst>
        </pc:grpChg>
      </pc:sldChg>
      <pc:sldChg chg="addSp delSp modSp mod">
        <pc:chgData name="김용섭" userId="93d5c74f-81a3-46e9-a989-75f2a137f1d7" providerId="ADAL" clId="{5DD0E762-1196-4344-8156-E97B2F761CE0}" dt="2023-05-22T08:41:17.006" v="232" actId="20577"/>
        <pc:sldMkLst>
          <pc:docMk/>
          <pc:sldMk cId="0" sldId="261"/>
        </pc:sldMkLst>
        <pc:spChg chg="add del mod">
          <ac:chgData name="김용섭" userId="93d5c74f-81a3-46e9-a989-75f2a137f1d7" providerId="ADAL" clId="{5DD0E762-1196-4344-8156-E97B2F761CE0}" dt="2023-05-22T08:40:14.159" v="186"/>
          <ac:spMkLst>
            <pc:docMk/>
            <pc:sldMk cId="0" sldId="261"/>
            <ac:spMk id="2" creationId="{B2006FD8-97DA-0924-BD41-68D4A4F5962B}"/>
          </ac:spMkLst>
        </pc:spChg>
        <pc:spChg chg="mod">
          <ac:chgData name="김용섭" userId="93d5c74f-81a3-46e9-a989-75f2a137f1d7" providerId="ADAL" clId="{5DD0E762-1196-4344-8156-E97B2F761CE0}" dt="2023-05-22T08:40:40.719" v="192" actId="1076"/>
          <ac:spMkLst>
            <pc:docMk/>
            <pc:sldMk cId="0" sldId="261"/>
            <ac:spMk id="9" creationId="{1E6C81B8-3388-87E1-CBBC-B7AD49C9E8BA}"/>
          </ac:spMkLst>
        </pc:spChg>
        <pc:spChg chg="mod">
          <ac:chgData name="김용섭" userId="93d5c74f-81a3-46e9-a989-75f2a137f1d7" providerId="ADAL" clId="{5DD0E762-1196-4344-8156-E97B2F761CE0}" dt="2023-05-22T08:41:17.006" v="232" actId="20577"/>
          <ac:spMkLst>
            <pc:docMk/>
            <pc:sldMk cId="0" sldId="261"/>
            <ac:spMk id="12" creationId="{00000000-0000-0000-0000-000000000000}"/>
          </ac:spMkLst>
        </pc:spChg>
        <pc:grpChg chg="add mod">
          <ac:chgData name="김용섭" userId="93d5c74f-81a3-46e9-a989-75f2a137f1d7" providerId="ADAL" clId="{5DD0E762-1196-4344-8156-E97B2F761CE0}" dt="2023-05-22T08:40:38.570" v="191"/>
          <ac:grpSpMkLst>
            <pc:docMk/>
            <pc:sldMk cId="0" sldId="261"/>
            <ac:grpSpMk id="3" creationId="{397FC11F-427B-5D7B-9385-CD305A2763B3}"/>
          </ac:grpSpMkLst>
        </pc:grpChg>
        <pc:grpChg chg="del">
          <ac:chgData name="김용섭" userId="93d5c74f-81a3-46e9-a989-75f2a137f1d7" providerId="ADAL" clId="{5DD0E762-1196-4344-8156-E97B2F761CE0}" dt="2023-05-22T08:40:28.294" v="188" actId="478"/>
          <ac:grpSpMkLst>
            <pc:docMk/>
            <pc:sldMk cId="0" sldId="261"/>
            <ac:grpSpMk id="1003" creationId="{00000000-0000-0000-0000-000000000000}"/>
          </ac:grpSpMkLst>
        </pc:grpChg>
        <pc:picChg chg="mod">
          <ac:chgData name="김용섭" userId="93d5c74f-81a3-46e9-a989-75f2a137f1d7" providerId="ADAL" clId="{5DD0E762-1196-4344-8156-E97B2F761CE0}" dt="2023-05-22T08:40:29.054" v="189" actId="1076"/>
          <ac:picMkLst>
            <pc:docMk/>
            <pc:sldMk cId="0" sldId="261"/>
            <ac:picMk id="4" creationId="{AD25133D-5435-03F3-987D-836787CCD724}"/>
          </ac:picMkLst>
        </pc:picChg>
        <pc:picChg chg="mod">
          <ac:chgData name="김용섭" userId="93d5c74f-81a3-46e9-a989-75f2a137f1d7" providerId="ADAL" clId="{5DD0E762-1196-4344-8156-E97B2F761CE0}" dt="2023-05-22T08:40:38.570" v="191"/>
          <ac:picMkLst>
            <pc:docMk/>
            <pc:sldMk cId="0" sldId="261"/>
            <ac:picMk id="5" creationId="{D9A902A3-8AC9-D1CE-E1C7-4DDEF1D50AC3}"/>
          </ac:picMkLst>
        </pc:picChg>
      </pc:sldChg>
      <pc:sldChg chg="addSp delSp modSp mod">
        <pc:chgData name="김용섭" userId="93d5c74f-81a3-46e9-a989-75f2a137f1d7" providerId="ADAL" clId="{5DD0E762-1196-4344-8156-E97B2F761CE0}" dt="2023-05-22T09:27:18.122" v="362" actId="1076"/>
        <pc:sldMkLst>
          <pc:docMk/>
          <pc:sldMk cId="3882965684" sldId="263"/>
        </pc:sldMkLst>
        <pc:spChg chg="mod">
          <ac:chgData name="김용섭" userId="93d5c74f-81a3-46e9-a989-75f2a137f1d7" providerId="ADAL" clId="{5DD0E762-1196-4344-8156-E97B2F761CE0}" dt="2023-05-22T08:42:05.526" v="268" actId="1076"/>
          <ac:spMkLst>
            <pc:docMk/>
            <pc:sldMk cId="3882965684" sldId="263"/>
            <ac:spMk id="2" creationId="{9D196A52-CE6A-197E-1233-0AA1813A46B2}"/>
          </ac:spMkLst>
        </pc:spChg>
        <pc:spChg chg="del">
          <ac:chgData name="김용섭" userId="93d5c74f-81a3-46e9-a989-75f2a137f1d7" providerId="ADAL" clId="{5DD0E762-1196-4344-8156-E97B2F761CE0}" dt="2023-05-22T08:41:47.709" v="233" actId="478"/>
          <ac:spMkLst>
            <pc:docMk/>
            <pc:sldMk cId="3882965684" sldId="263"/>
            <ac:spMk id="11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3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7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9" creationId="{00000000-0000-0000-0000-000000000000}"/>
          </ac:spMkLst>
        </pc:spChg>
        <pc:grpChg chg="del">
          <ac:chgData name="김용섭" userId="93d5c74f-81a3-46e9-a989-75f2a137f1d7" providerId="ADAL" clId="{5DD0E762-1196-4344-8156-E97B2F761CE0}" dt="2023-05-22T09:27:15.466" v="360" actId="478"/>
          <ac:grpSpMkLst>
            <pc:docMk/>
            <pc:sldMk cId="3882965684" sldId="263"/>
            <ac:grpSpMk id="1002" creationId="{00000000-0000-0000-0000-000000000000}"/>
          </ac:grpSpMkLst>
        </pc:grpChg>
        <pc:picChg chg="del">
          <ac:chgData name="김용섭" userId="93d5c74f-81a3-46e9-a989-75f2a137f1d7" providerId="ADAL" clId="{5DD0E762-1196-4344-8156-E97B2F761CE0}" dt="2023-05-22T09:27:15.466" v="360" actId="478"/>
          <ac:picMkLst>
            <pc:docMk/>
            <pc:sldMk cId="3882965684" sldId="263"/>
            <ac:picMk id="5" creationId="{100FCC4F-EB86-2A58-69C3-B8FB34C59643}"/>
          </ac:picMkLst>
        </pc:picChg>
        <pc:picChg chg="add mod">
          <ac:chgData name="김용섭" userId="93d5c74f-81a3-46e9-a989-75f2a137f1d7" providerId="ADAL" clId="{5DD0E762-1196-4344-8156-E97B2F761CE0}" dt="2023-05-22T09:27:18.122" v="362" actId="1076"/>
          <ac:picMkLst>
            <pc:docMk/>
            <pc:sldMk cId="3882965684" sldId="263"/>
            <ac:picMk id="7" creationId="{BF8C411E-461E-58ED-6032-B62298BB91CD}"/>
          </ac:picMkLst>
        </pc:picChg>
      </pc:sldChg>
      <pc:sldChg chg="addSp modSp mod">
        <pc:chgData name="김용섭" userId="93d5c74f-81a3-46e9-a989-75f2a137f1d7" providerId="ADAL" clId="{5DD0E762-1196-4344-8156-E97B2F761CE0}" dt="2023-05-22T08:43:34.329" v="356"/>
        <pc:sldMkLst>
          <pc:docMk/>
          <pc:sldMk cId="1334148501" sldId="264"/>
        </pc:sldMkLst>
        <pc:spChg chg="mod">
          <ac:chgData name="김용섭" userId="93d5c74f-81a3-46e9-a989-75f2a137f1d7" providerId="ADAL" clId="{5DD0E762-1196-4344-8156-E97B2F761CE0}" dt="2023-05-22T08:42:36.257" v="280" actId="403"/>
          <ac:spMkLst>
            <pc:docMk/>
            <pc:sldMk cId="1334148501" sldId="264"/>
            <ac:spMk id="3" creationId="{9F99D8A0-531C-91C1-12D6-3D9B35FC46E4}"/>
          </ac:spMkLst>
        </pc:spChg>
        <pc:spChg chg="mod">
          <ac:chgData name="김용섭" userId="93d5c74f-81a3-46e9-a989-75f2a137f1d7" providerId="ADAL" clId="{5DD0E762-1196-4344-8156-E97B2F761CE0}" dt="2023-05-22T08:42:36.257" v="280" actId="403"/>
          <ac:spMkLst>
            <pc:docMk/>
            <pc:sldMk cId="1334148501" sldId="264"/>
            <ac:spMk id="8" creationId="{40FE1572-5334-5AA6-0407-A7358ECF0A74}"/>
          </ac:spMkLst>
        </pc:spChg>
        <pc:spChg chg="mod">
          <ac:chgData name="김용섭" userId="93d5c74f-81a3-46e9-a989-75f2a137f1d7" providerId="ADAL" clId="{5DD0E762-1196-4344-8156-E97B2F761CE0}" dt="2023-05-22T08:42:32.941" v="279" actId="1076"/>
          <ac:spMkLst>
            <pc:docMk/>
            <pc:sldMk cId="1334148501" sldId="264"/>
            <ac:spMk id="9" creationId="{1E6C81B8-3388-87E1-CBBC-B7AD49C9E8BA}"/>
          </ac:spMkLst>
        </pc:spChg>
        <pc:spChg chg="mod">
          <ac:chgData name="김용섭" userId="93d5c74f-81a3-46e9-a989-75f2a137f1d7" providerId="ADAL" clId="{5DD0E762-1196-4344-8156-E97B2F761CE0}" dt="2023-05-22T08:42:36.257" v="280" actId="403"/>
          <ac:spMkLst>
            <pc:docMk/>
            <pc:sldMk cId="1334148501" sldId="264"/>
            <ac:spMk id="16" creationId="{D9CE4F1B-C9EE-A278-EA7D-056B4C890FF8}"/>
          </ac:spMkLst>
        </pc:spChg>
        <pc:spChg chg="mod">
          <ac:chgData name="김용섭" userId="93d5c74f-81a3-46e9-a989-75f2a137f1d7" providerId="ADAL" clId="{5DD0E762-1196-4344-8156-E97B2F761CE0}" dt="2023-05-22T08:43:34.329" v="356"/>
          <ac:spMkLst>
            <pc:docMk/>
            <pc:sldMk cId="1334148501" sldId="264"/>
            <ac:spMk id="17" creationId="{6525A9D4-0037-BB08-DC5D-8DA057E73A58}"/>
          </ac:spMkLst>
        </pc:spChg>
        <pc:grpChg chg="add mod">
          <ac:chgData name="김용섭" userId="93d5c74f-81a3-46e9-a989-75f2a137f1d7" providerId="ADAL" clId="{5DD0E762-1196-4344-8156-E97B2F761CE0}" dt="2023-05-22T08:42:31.431" v="278" actId="1076"/>
          <ac:grpSpMkLst>
            <pc:docMk/>
            <pc:sldMk cId="1334148501" sldId="264"/>
            <ac:grpSpMk id="2" creationId="{A25BDBD5-1019-3DA4-E279-2080C5976D92}"/>
          </ac:grpSpMkLst>
        </pc:grpChg>
        <pc:picChg chg="mod">
          <ac:chgData name="김용섭" userId="93d5c74f-81a3-46e9-a989-75f2a137f1d7" providerId="ADAL" clId="{5DD0E762-1196-4344-8156-E97B2F761CE0}" dt="2023-05-22T08:42:29.810" v="276"/>
          <ac:picMkLst>
            <pc:docMk/>
            <pc:sldMk cId="1334148501" sldId="264"/>
            <ac:picMk id="4" creationId="{AAFB80AC-A532-6ED2-C6CA-F31A7D5CDD77}"/>
          </ac:picMkLst>
        </pc:picChg>
      </pc:sldChg>
    </pc:docChg>
  </pc:docChgLst>
  <pc:docChgLst>
    <pc:chgData name="김용섭" userId="93d5c74f-81a3-46e9-a989-75f2a137f1d7" providerId="ADAL" clId="{0CE974C3-9BA1-4CF8-8C9A-4A4D13866F9C}"/>
    <pc:docChg chg="undo redo custSel addSld delSld modSld">
      <pc:chgData name="김용섭" userId="93d5c74f-81a3-46e9-a989-75f2a137f1d7" providerId="ADAL" clId="{0CE974C3-9BA1-4CF8-8C9A-4A4D13866F9C}" dt="2023-07-17T03:44:42.936" v="2879" actId="47"/>
      <pc:docMkLst>
        <pc:docMk/>
      </pc:docMkLst>
      <pc:sldChg chg="modSp mod">
        <pc:chgData name="김용섭" userId="93d5c74f-81a3-46e9-a989-75f2a137f1d7" providerId="ADAL" clId="{0CE974C3-9BA1-4CF8-8C9A-4A4D13866F9C}" dt="2023-07-17T01:12:19.988" v="138"/>
        <pc:sldMkLst>
          <pc:docMk/>
          <pc:sldMk cId="0" sldId="256"/>
        </pc:sldMkLst>
        <pc:spChg chg="mod">
          <ac:chgData name="김용섭" userId="93d5c74f-81a3-46e9-a989-75f2a137f1d7" providerId="ADAL" clId="{0CE974C3-9BA1-4CF8-8C9A-4A4D13866F9C}" dt="2023-07-17T01:12:19.988" v="138"/>
          <ac:spMkLst>
            <pc:docMk/>
            <pc:sldMk cId="0" sldId="256"/>
            <ac:spMk id="8" creationId="{00000000-0000-0000-0000-000000000000}"/>
          </ac:spMkLst>
        </pc:spChg>
        <pc:spChg chg="mod">
          <ac:chgData name="김용섭" userId="93d5c74f-81a3-46e9-a989-75f2a137f1d7" providerId="ADAL" clId="{0CE974C3-9BA1-4CF8-8C9A-4A4D13866F9C}" dt="2023-07-17T01:12:08.728" v="121" actId="207"/>
          <ac:spMkLst>
            <pc:docMk/>
            <pc:sldMk cId="0" sldId="256"/>
            <ac:spMk id="9" creationId="{00000000-0000-0000-0000-000000000000}"/>
          </ac:spMkLst>
        </pc:spChg>
        <pc:spChg chg="mod">
          <ac:chgData name="김용섭" userId="93d5c74f-81a3-46e9-a989-75f2a137f1d7" providerId="ADAL" clId="{0CE974C3-9BA1-4CF8-8C9A-4A4D13866F9C}" dt="2023-07-17T01:12:11.123" v="124" actId="403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김용섭" userId="93d5c74f-81a3-46e9-a989-75f2a137f1d7" providerId="ADAL" clId="{0CE974C3-9BA1-4CF8-8C9A-4A4D13866F9C}" dt="2023-07-17T03:30:13.090" v="2876"/>
        <pc:sldMkLst>
          <pc:docMk/>
          <pc:sldMk cId="0" sldId="258"/>
        </pc:sldMkLst>
        <pc:spChg chg="mod">
          <ac:chgData name="김용섭" userId="93d5c74f-81a3-46e9-a989-75f2a137f1d7" providerId="ADAL" clId="{0CE974C3-9BA1-4CF8-8C9A-4A4D13866F9C}" dt="2023-07-17T01:16:16.266" v="286" actId="107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김용섭" userId="93d5c74f-81a3-46e9-a989-75f2a137f1d7" providerId="ADAL" clId="{0CE974C3-9BA1-4CF8-8C9A-4A4D13866F9C}" dt="2023-07-17T00:10:44.756" v="17" actId="478"/>
          <ac:spMkLst>
            <pc:docMk/>
            <pc:sldMk cId="0" sldId="258"/>
            <ac:spMk id="12" creationId="{00000000-0000-0000-0000-000000000000}"/>
          </ac:spMkLst>
        </pc:spChg>
        <pc:spChg chg="add del mod">
          <ac:chgData name="김용섭" userId="93d5c74f-81a3-46e9-a989-75f2a137f1d7" providerId="ADAL" clId="{0CE974C3-9BA1-4CF8-8C9A-4A4D13866F9C}" dt="2023-07-17T01:39:55.744" v="340"/>
          <ac:spMkLst>
            <pc:docMk/>
            <pc:sldMk cId="0" sldId="258"/>
            <ac:spMk id="17" creationId="{4B8D6BA7-E35D-7851-F850-925992D14F63}"/>
          </ac:spMkLst>
        </pc:spChg>
        <pc:spChg chg="add mod">
          <ac:chgData name="김용섭" userId="93d5c74f-81a3-46e9-a989-75f2a137f1d7" providerId="ADAL" clId="{0CE974C3-9BA1-4CF8-8C9A-4A4D13866F9C}" dt="2023-07-17T03:30:13.090" v="2876"/>
          <ac:spMkLst>
            <pc:docMk/>
            <pc:sldMk cId="0" sldId="258"/>
            <ac:spMk id="18" creationId="{81F03D45-5819-030B-DF39-F2997E06F9DB}"/>
          </ac:spMkLst>
        </pc:spChg>
        <pc:spChg chg="add mod">
          <ac:chgData name="김용섭" userId="93d5c74f-81a3-46e9-a989-75f2a137f1d7" providerId="ADAL" clId="{0CE974C3-9BA1-4CF8-8C9A-4A4D13866F9C}" dt="2023-07-17T01:50:37.318" v="745" actId="207"/>
          <ac:spMkLst>
            <pc:docMk/>
            <pc:sldMk cId="0" sldId="258"/>
            <ac:spMk id="45" creationId="{188F0EB6-33AF-4612-DAAF-3C8A264E171F}"/>
          </ac:spMkLst>
        </pc:spChg>
        <pc:spChg chg="add mod">
          <ac:chgData name="김용섭" userId="93d5c74f-81a3-46e9-a989-75f2a137f1d7" providerId="ADAL" clId="{0CE974C3-9BA1-4CF8-8C9A-4A4D13866F9C}" dt="2023-07-17T01:50:43.180" v="746" actId="1076"/>
          <ac:spMkLst>
            <pc:docMk/>
            <pc:sldMk cId="0" sldId="258"/>
            <ac:spMk id="46" creationId="{5E183CC2-FB17-C01B-7906-FEF17760F203}"/>
          </ac:spMkLst>
        </pc:spChg>
        <pc:picChg chg="add mod">
          <ac:chgData name="김용섭" userId="93d5c74f-81a3-46e9-a989-75f2a137f1d7" providerId="ADAL" clId="{0CE974C3-9BA1-4CF8-8C9A-4A4D13866F9C}" dt="2023-07-17T01:45:53.415" v="707" actId="1038"/>
          <ac:picMkLst>
            <pc:docMk/>
            <pc:sldMk cId="0" sldId="258"/>
            <ac:picMk id="4" creationId="{C57944D7-0C84-6082-0B00-22A6DCDEE033}"/>
          </ac:picMkLst>
        </pc:picChg>
        <pc:picChg chg="del">
          <ac:chgData name="김용섭" userId="93d5c74f-81a3-46e9-a989-75f2a137f1d7" providerId="ADAL" clId="{0CE974C3-9BA1-4CF8-8C9A-4A4D13866F9C}" dt="2023-07-17T00:09:43.575" v="1" actId="478"/>
          <ac:picMkLst>
            <pc:docMk/>
            <pc:sldMk cId="0" sldId="258"/>
            <ac:picMk id="7" creationId="{DE2CEF00-E165-CC2D-0E39-57DCAC4FD0D7}"/>
          </ac:picMkLst>
        </pc:picChg>
        <pc:picChg chg="add mod">
          <ac:chgData name="김용섭" userId="93d5c74f-81a3-46e9-a989-75f2a137f1d7" providerId="ADAL" clId="{0CE974C3-9BA1-4CF8-8C9A-4A4D13866F9C}" dt="2023-07-17T01:45:53.415" v="707" actId="1038"/>
          <ac:picMkLst>
            <pc:docMk/>
            <pc:sldMk cId="0" sldId="258"/>
            <ac:picMk id="8" creationId="{0F68EBFE-EC6D-DDC2-D258-E3908C300726}"/>
          </ac:picMkLst>
        </pc:picChg>
        <pc:picChg chg="del">
          <ac:chgData name="김용섭" userId="93d5c74f-81a3-46e9-a989-75f2a137f1d7" providerId="ADAL" clId="{0CE974C3-9BA1-4CF8-8C9A-4A4D13866F9C}" dt="2023-07-17T00:09:43.575" v="1" actId="478"/>
          <ac:picMkLst>
            <pc:docMk/>
            <pc:sldMk cId="0" sldId="258"/>
            <ac:picMk id="9" creationId="{C71F5982-92C8-BEFA-5D54-05F0D9FED52C}"/>
          </ac:picMkLst>
        </pc:picChg>
        <pc:picChg chg="add mod">
          <ac:chgData name="김용섭" userId="93d5c74f-81a3-46e9-a989-75f2a137f1d7" providerId="ADAL" clId="{0CE974C3-9BA1-4CF8-8C9A-4A4D13866F9C}" dt="2023-07-17T01:18:15.597" v="327" actId="1037"/>
          <ac:picMkLst>
            <pc:docMk/>
            <pc:sldMk cId="0" sldId="258"/>
            <ac:picMk id="11" creationId="{855CBAC7-9C1C-23C9-3E27-DA63AD7E9CAC}"/>
          </ac:picMkLst>
        </pc:picChg>
        <pc:picChg chg="add mod">
          <ac:chgData name="김용섭" userId="93d5c74f-81a3-46e9-a989-75f2a137f1d7" providerId="ADAL" clId="{0CE974C3-9BA1-4CF8-8C9A-4A4D13866F9C}" dt="2023-07-17T01:18:15.597" v="327" actId="1037"/>
          <ac:picMkLst>
            <pc:docMk/>
            <pc:sldMk cId="0" sldId="258"/>
            <ac:picMk id="14" creationId="{81F0C8D3-DBED-76A9-8AC5-2F568CC2D4F1}"/>
          </ac:picMkLst>
        </pc:picChg>
        <pc:picChg chg="add mod">
          <ac:chgData name="김용섭" userId="93d5c74f-81a3-46e9-a989-75f2a137f1d7" providerId="ADAL" clId="{0CE974C3-9BA1-4CF8-8C9A-4A4D13866F9C}" dt="2023-07-17T01:14:53.094" v="203" actId="571"/>
          <ac:picMkLst>
            <pc:docMk/>
            <pc:sldMk cId="0" sldId="258"/>
            <ac:picMk id="15" creationId="{B7388331-E62F-5E05-6128-C7953613B505}"/>
          </ac:picMkLst>
        </pc:picChg>
        <pc:picChg chg="add mod">
          <ac:chgData name="김용섭" userId="93d5c74f-81a3-46e9-a989-75f2a137f1d7" providerId="ADAL" clId="{0CE974C3-9BA1-4CF8-8C9A-4A4D13866F9C}" dt="2023-07-17T01:14:53.094" v="203" actId="571"/>
          <ac:picMkLst>
            <pc:docMk/>
            <pc:sldMk cId="0" sldId="258"/>
            <ac:picMk id="16" creationId="{7DFE2CD7-0957-0E5C-57B8-B113A259CF3F}"/>
          </ac:picMkLst>
        </pc:picChg>
        <pc:picChg chg="add del mod">
          <ac:chgData name="김용섭" userId="93d5c74f-81a3-46e9-a989-75f2a137f1d7" providerId="ADAL" clId="{0CE974C3-9BA1-4CF8-8C9A-4A4D13866F9C}" dt="2023-07-17T01:53:52.190" v="830" actId="21"/>
          <ac:picMkLst>
            <pc:docMk/>
            <pc:sldMk cId="0" sldId="258"/>
            <ac:picMk id="47" creationId="{3AB51096-BA02-D85D-9405-9447AC6726A3}"/>
          </ac:picMkLst>
        </pc:pic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20" creationId="{F0897E02-CFC4-49AD-8670-189C9D31BB51}"/>
          </ac:cxnSpMkLst>
        </pc:cxn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22" creationId="{27879274-3937-3F11-72EA-CB1C995FD373}"/>
          </ac:cxnSpMkLst>
        </pc:cxn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25" creationId="{2FD523D7-75B6-4C29-3281-B7F9A12C2C92}"/>
          </ac:cxnSpMkLst>
        </pc:cxnChg>
        <pc:cxnChg chg="add mod">
          <ac:chgData name="김용섭" userId="93d5c74f-81a3-46e9-a989-75f2a137f1d7" providerId="ADAL" clId="{0CE974C3-9BA1-4CF8-8C9A-4A4D13866F9C}" dt="2023-07-17T01:46:00.283" v="710" actId="1076"/>
          <ac:cxnSpMkLst>
            <pc:docMk/>
            <pc:sldMk cId="0" sldId="258"/>
            <ac:cxnSpMk id="28" creationId="{85736788-15D6-8AA1-449D-C95627FAFD43}"/>
          </ac:cxnSpMkLst>
        </pc:cxn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33" creationId="{5D13F5E6-ABC2-3A21-CAFF-051E7D6214E2}"/>
          </ac:cxnSpMkLst>
        </pc:cxn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34" creationId="{49B92276-A90D-3953-D970-5810F6B105B1}"/>
          </ac:cxnSpMkLst>
        </pc:cxn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35" creationId="{7C71B05E-8677-E89C-0B31-27390CF4EBD4}"/>
          </ac:cxnSpMkLst>
        </pc:cxnChg>
        <pc:cxnChg chg="add del mod">
          <ac:chgData name="김용섭" userId="93d5c74f-81a3-46e9-a989-75f2a137f1d7" providerId="ADAL" clId="{0CE974C3-9BA1-4CF8-8C9A-4A4D13866F9C}" dt="2023-07-17T01:45:25.193" v="681" actId="478"/>
          <ac:cxnSpMkLst>
            <pc:docMk/>
            <pc:sldMk cId="0" sldId="258"/>
            <ac:cxnSpMk id="36" creationId="{1E6C4512-86CB-01EE-F365-735F5B53DF18}"/>
          </ac:cxnSpMkLst>
        </pc:cxnChg>
      </pc:sldChg>
      <pc:sldChg chg="del">
        <pc:chgData name="김용섭" userId="93d5c74f-81a3-46e9-a989-75f2a137f1d7" providerId="ADAL" clId="{0CE974C3-9BA1-4CF8-8C9A-4A4D13866F9C}" dt="2023-07-17T03:44:42.936" v="2879" actId="47"/>
        <pc:sldMkLst>
          <pc:docMk/>
          <pc:sldMk cId="0" sldId="260"/>
        </pc:sldMkLst>
      </pc:sldChg>
      <pc:sldChg chg="del">
        <pc:chgData name="김용섭" userId="93d5c74f-81a3-46e9-a989-75f2a137f1d7" providerId="ADAL" clId="{0CE974C3-9BA1-4CF8-8C9A-4A4D13866F9C}" dt="2023-07-17T03:44:41.324" v="2877" actId="47"/>
        <pc:sldMkLst>
          <pc:docMk/>
          <pc:sldMk cId="3775724645" sldId="265"/>
        </pc:sldMkLst>
      </pc:sldChg>
      <pc:sldChg chg="del">
        <pc:chgData name="김용섭" userId="93d5c74f-81a3-46e9-a989-75f2a137f1d7" providerId="ADAL" clId="{0CE974C3-9BA1-4CF8-8C9A-4A4D13866F9C}" dt="2023-07-17T00:06:53.834" v="0" actId="47"/>
        <pc:sldMkLst>
          <pc:docMk/>
          <pc:sldMk cId="0" sldId="267"/>
        </pc:sldMkLst>
      </pc:sldChg>
      <pc:sldChg chg="del">
        <pc:chgData name="김용섭" userId="93d5c74f-81a3-46e9-a989-75f2a137f1d7" providerId="ADAL" clId="{0CE974C3-9BA1-4CF8-8C9A-4A4D13866F9C}" dt="2023-07-17T03:44:41.324" v="2877" actId="47"/>
        <pc:sldMkLst>
          <pc:docMk/>
          <pc:sldMk cId="3133243672" sldId="268"/>
        </pc:sldMkLst>
      </pc:sldChg>
      <pc:sldChg chg="del">
        <pc:chgData name="김용섭" userId="93d5c74f-81a3-46e9-a989-75f2a137f1d7" providerId="ADAL" clId="{0CE974C3-9BA1-4CF8-8C9A-4A4D13866F9C}" dt="2023-07-17T03:44:42.044" v="2878" actId="47"/>
        <pc:sldMkLst>
          <pc:docMk/>
          <pc:sldMk cId="1839576678" sldId="269"/>
        </pc:sldMkLst>
      </pc:sldChg>
      <pc:sldChg chg="del">
        <pc:chgData name="김용섭" userId="93d5c74f-81a3-46e9-a989-75f2a137f1d7" providerId="ADAL" clId="{0CE974C3-9BA1-4CF8-8C9A-4A4D13866F9C}" dt="2023-07-17T03:44:41.324" v="2877" actId="47"/>
        <pc:sldMkLst>
          <pc:docMk/>
          <pc:sldMk cId="2867304665" sldId="270"/>
        </pc:sldMkLst>
      </pc:sldChg>
      <pc:sldChg chg="addSp delSp modSp add mod setBg">
        <pc:chgData name="김용섭" userId="93d5c74f-81a3-46e9-a989-75f2a137f1d7" providerId="ADAL" clId="{0CE974C3-9BA1-4CF8-8C9A-4A4D13866F9C}" dt="2023-07-17T00:11:53.126" v="30" actId="1076"/>
        <pc:sldMkLst>
          <pc:docMk/>
          <pc:sldMk cId="2722989502" sldId="271"/>
        </pc:sldMkLst>
        <pc:picChg chg="del">
          <ac:chgData name="김용섭" userId="93d5c74f-81a3-46e9-a989-75f2a137f1d7" providerId="ADAL" clId="{0CE974C3-9BA1-4CF8-8C9A-4A4D13866F9C}" dt="2023-07-17T00:10:53.983" v="19" actId="478"/>
          <ac:picMkLst>
            <pc:docMk/>
            <pc:sldMk cId="2722989502" sldId="271"/>
            <ac:picMk id="4" creationId="{C57944D7-0C84-6082-0B00-22A6DCDEE033}"/>
          </ac:picMkLst>
        </pc:picChg>
        <pc:picChg chg="add mod">
          <ac:chgData name="김용섭" userId="93d5c74f-81a3-46e9-a989-75f2a137f1d7" providerId="ADAL" clId="{0CE974C3-9BA1-4CF8-8C9A-4A4D13866F9C}" dt="2023-07-17T00:11:51.822" v="29" actId="1076"/>
          <ac:picMkLst>
            <pc:docMk/>
            <pc:sldMk cId="2722989502" sldId="271"/>
            <ac:picMk id="6" creationId="{3A066F7B-BF41-DB87-1BB7-7F095F1F96A3}"/>
          </ac:picMkLst>
        </pc:picChg>
        <pc:picChg chg="del">
          <ac:chgData name="김용섭" userId="93d5c74f-81a3-46e9-a989-75f2a137f1d7" providerId="ADAL" clId="{0CE974C3-9BA1-4CF8-8C9A-4A4D13866F9C}" dt="2023-07-17T00:10:53.983" v="19" actId="478"/>
          <ac:picMkLst>
            <pc:docMk/>
            <pc:sldMk cId="2722989502" sldId="271"/>
            <ac:picMk id="8" creationId="{0F68EBFE-EC6D-DDC2-D258-E3908C300726}"/>
          </ac:picMkLst>
        </pc:picChg>
        <pc:picChg chg="add mod">
          <ac:chgData name="김용섭" userId="93d5c74f-81a3-46e9-a989-75f2a137f1d7" providerId="ADAL" clId="{0CE974C3-9BA1-4CF8-8C9A-4A4D13866F9C}" dt="2023-07-17T00:11:51.822" v="29" actId="1076"/>
          <ac:picMkLst>
            <pc:docMk/>
            <pc:sldMk cId="2722989502" sldId="271"/>
            <ac:picMk id="9" creationId="{6D6D5EB4-9EEF-515C-04B8-E8419B926A95}"/>
          </ac:picMkLst>
        </pc:picChg>
        <pc:picChg chg="add mod">
          <ac:chgData name="김용섭" userId="93d5c74f-81a3-46e9-a989-75f2a137f1d7" providerId="ADAL" clId="{0CE974C3-9BA1-4CF8-8C9A-4A4D13866F9C}" dt="2023-07-17T00:11:53.126" v="30" actId="1076"/>
          <ac:picMkLst>
            <pc:docMk/>
            <pc:sldMk cId="2722989502" sldId="271"/>
            <ac:picMk id="11" creationId="{95C59063-186B-738F-A4EC-3D634805287A}"/>
          </ac:picMkLst>
        </pc:picChg>
      </pc:sldChg>
      <pc:sldChg chg="addSp delSp modSp add mod setBg">
        <pc:chgData name="김용섭" userId="93d5c74f-81a3-46e9-a989-75f2a137f1d7" providerId="ADAL" clId="{0CE974C3-9BA1-4CF8-8C9A-4A4D13866F9C}" dt="2023-07-17T02:19:53.218" v="1837"/>
        <pc:sldMkLst>
          <pc:docMk/>
          <pc:sldMk cId="3724048486" sldId="272"/>
        </pc:sldMkLst>
        <pc:spChg chg="mod">
          <ac:chgData name="김용섭" userId="93d5c74f-81a3-46e9-a989-75f2a137f1d7" providerId="ADAL" clId="{0CE974C3-9BA1-4CF8-8C9A-4A4D13866F9C}" dt="2023-07-17T01:51:14.160" v="820" actId="14100"/>
          <ac:spMkLst>
            <pc:docMk/>
            <pc:sldMk cId="3724048486" sldId="272"/>
            <ac:spMk id="5" creationId="{00000000-0000-0000-0000-000000000000}"/>
          </ac:spMkLst>
        </pc:spChg>
        <pc:spChg chg="add mod">
          <ac:chgData name="김용섭" userId="93d5c74f-81a3-46e9-a989-75f2a137f1d7" providerId="ADAL" clId="{0CE974C3-9BA1-4CF8-8C9A-4A4D13866F9C}" dt="2023-07-17T02:02:20.431" v="1225" actId="1035"/>
          <ac:spMkLst>
            <pc:docMk/>
            <pc:sldMk cId="3724048486" sldId="272"/>
            <ac:spMk id="12" creationId="{97ACD5D2-1B81-B4EB-1BF8-A9A2D3BB7891}"/>
          </ac:spMkLst>
        </pc:spChg>
        <pc:spChg chg="mod">
          <ac:chgData name="김용섭" userId="93d5c74f-81a3-46e9-a989-75f2a137f1d7" providerId="ADAL" clId="{0CE974C3-9BA1-4CF8-8C9A-4A4D13866F9C}" dt="2023-07-17T02:19:53.218" v="1837"/>
          <ac:spMkLst>
            <pc:docMk/>
            <pc:sldMk cId="3724048486" sldId="272"/>
            <ac:spMk id="18" creationId="{81F03D45-5819-030B-DF39-F2997E06F9DB}"/>
          </ac:spMkLst>
        </pc:spChg>
        <pc:spChg chg="mod">
          <ac:chgData name="김용섭" userId="93d5c74f-81a3-46e9-a989-75f2a137f1d7" providerId="ADAL" clId="{0CE974C3-9BA1-4CF8-8C9A-4A4D13866F9C}" dt="2023-07-17T02:02:22.600" v="1233" actId="1035"/>
          <ac:spMkLst>
            <pc:docMk/>
            <pc:sldMk cId="3724048486" sldId="272"/>
            <ac:spMk id="45" creationId="{188F0EB6-33AF-4612-DAAF-3C8A264E171F}"/>
          </ac:spMkLst>
        </pc:spChg>
        <pc:spChg chg="mod">
          <ac:chgData name="김용섭" userId="93d5c74f-81a3-46e9-a989-75f2a137f1d7" providerId="ADAL" clId="{0CE974C3-9BA1-4CF8-8C9A-4A4D13866F9C}" dt="2023-07-17T02:02:20.431" v="1225" actId="1035"/>
          <ac:spMkLst>
            <pc:docMk/>
            <pc:sldMk cId="3724048486" sldId="272"/>
            <ac:spMk id="46" creationId="{5E183CC2-FB17-C01B-7906-FEF17760F203}"/>
          </ac:spMkLst>
        </pc:spChg>
        <pc:picChg chg="add del mod">
          <ac:chgData name="김용섭" userId="93d5c74f-81a3-46e9-a989-75f2a137f1d7" providerId="ADAL" clId="{0CE974C3-9BA1-4CF8-8C9A-4A4D13866F9C}" dt="2023-07-17T01:51:30.032" v="822" actId="478"/>
          <ac:picMkLst>
            <pc:docMk/>
            <pc:sldMk cId="3724048486" sldId="272"/>
            <ac:picMk id="2" creationId="{10BF1193-60DF-073F-6CE2-4BA4D20AA5F7}"/>
          </ac:picMkLst>
        </pc:picChg>
        <pc:picChg chg="del">
          <ac:chgData name="김용섭" userId="93d5c74f-81a3-46e9-a989-75f2a137f1d7" providerId="ADAL" clId="{0CE974C3-9BA1-4CF8-8C9A-4A4D13866F9C}" dt="2023-07-17T01:51:31.791" v="823" actId="478"/>
          <ac:picMkLst>
            <pc:docMk/>
            <pc:sldMk cId="3724048486" sldId="272"/>
            <ac:picMk id="4" creationId="{C57944D7-0C84-6082-0B00-22A6DCDEE033}"/>
          </ac:picMkLst>
        </pc:picChg>
        <pc:picChg chg="add del mod">
          <ac:chgData name="김용섭" userId="93d5c74f-81a3-46e9-a989-75f2a137f1d7" providerId="ADAL" clId="{0CE974C3-9BA1-4CF8-8C9A-4A4D13866F9C}" dt="2023-07-17T01:51:30.032" v="822" actId="478"/>
          <ac:picMkLst>
            <pc:docMk/>
            <pc:sldMk cId="3724048486" sldId="272"/>
            <ac:picMk id="6" creationId="{7C15A62E-D398-D704-FE47-5AC3F79E3982}"/>
          </ac:picMkLst>
        </pc:picChg>
        <pc:picChg chg="del">
          <ac:chgData name="김용섭" userId="93d5c74f-81a3-46e9-a989-75f2a137f1d7" providerId="ADAL" clId="{0CE974C3-9BA1-4CF8-8C9A-4A4D13866F9C}" dt="2023-07-17T01:51:31.791" v="823" actId="478"/>
          <ac:picMkLst>
            <pc:docMk/>
            <pc:sldMk cId="3724048486" sldId="272"/>
            <ac:picMk id="8" creationId="{0F68EBFE-EC6D-DDC2-D258-E3908C300726}"/>
          </ac:picMkLst>
        </pc:picChg>
        <pc:picChg chg="add del mod">
          <ac:chgData name="김용섭" userId="93d5c74f-81a3-46e9-a989-75f2a137f1d7" providerId="ADAL" clId="{0CE974C3-9BA1-4CF8-8C9A-4A4D13866F9C}" dt="2023-07-17T01:53:44.416" v="826" actId="21"/>
          <ac:picMkLst>
            <pc:docMk/>
            <pc:sldMk cId="3724048486" sldId="272"/>
            <ac:picMk id="9" creationId="{FC7C7C0D-7D5A-77C9-3255-B9B1342EAD1F}"/>
          </ac:picMkLst>
        </pc:picChg>
        <pc:picChg chg="add mod">
          <ac:chgData name="김용섭" userId="93d5c74f-81a3-46e9-a989-75f2a137f1d7" providerId="ADAL" clId="{0CE974C3-9BA1-4CF8-8C9A-4A4D13866F9C}" dt="2023-07-17T02:02:20.431" v="1225" actId="1035"/>
          <ac:picMkLst>
            <pc:docMk/>
            <pc:sldMk cId="3724048486" sldId="272"/>
            <ac:picMk id="10" creationId="{25FA4377-56B5-0107-CCAC-BD93D834A7FC}"/>
          </ac:picMkLst>
        </pc:picChg>
        <pc:picChg chg="del">
          <ac:chgData name="김용섭" userId="93d5c74f-81a3-46e9-a989-75f2a137f1d7" providerId="ADAL" clId="{0CE974C3-9BA1-4CF8-8C9A-4A4D13866F9C}" dt="2023-07-17T01:51:30.032" v="822" actId="478"/>
          <ac:picMkLst>
            <pc:docMk/>
            <pc:sldMk cId="3724048486" sldId="272"/>
            <ac:picMk id="11" creationId="{855CBAC7-9C1C-23C9-3E27-DA63AD7E9CAC}"/>
          </ac:picMkLst>
        </pc:picChg>
        <pc:picChg chg="del">
          <ac:chgData name="김용섭" userId="93d5c74f-81a3-46e9-a989-75f2a137f1d7" providerId="ADAL" clId="{0CE974C3-9BA1-4CF8-8C9A-4A4D13866F9C}" dt="2023-07-17T01:51:30.032" v="822" actId="478"/>
          <ac:picMkLst>
            <pc:docMk/>
            <pc:sldMk cId="3724048486" sldId="272"/>
            <ac:picMk id="14" creationId="{81F0C8D3-DBED-76A9-8AC5-2F568CC2D4F1}"/>
          </ac:picMkLst>
        </pc:picChg>
        <pc:picChg chg="add mod">
          <ac:chgData name="김용섭" userId="93d5c74f-81a3-46e9-a989-75f2a137f1d7" providerId="ADAL" clId="{0CE974C3-9BA1-4CF8-8C9A-4A4D13866F9C}" dt="2023-07-17T02:02:20.431" v="1225" actId="1035"/>
          <ac:picMkLst>
            <pc:docMk/>
            <pc:sldMk cId="3724048486" sldId="272"/>
            <ac:picMk id="15" creationId="{8DAC8DAD-701B-5BEE-B2C2-36DE1CEF0A1F}"/>
          </ac:picMkLst>
        </pc:picChg>
        <pc:picChg chg="add mod">
          <ac:chgData name="김용섭" userId="93d5c74f-81a3-46e9-a989-75f2a137f1d7" providerId="ADAL" clId="{0CE974C3-9BA1-4CF8-8C9A-4A4D13866F9C}" dt="2023-07-17T02:02:20.431" v="1225" actId="1035"/>
          <ac:picMkLst>
            <pc:docMk/>
            <pc:sldMk cId="3724048486" sldId="272"/>
            <ac:picMk id="21" creationId="{85D9C393-A8BE-2178-1FAE-070BABBB43B3}"/>
          </ac:picMkLst>
        </pc:picChg>
        <pc:cxnChg chg="add mod">
          <ac:chgData name="김용섭" userId="93d5c74f-81a3-46e9-a989-75f2a137f1d7" providerId="ADAL" clId="{0CE974C3-9BA1-4CF8-8C9A-4A4D13866F9C}" dt="2023-07-17T02:02:20.431" v="1225" actId="1035"/>
          <ac:cxnSpMkLst>
            <pc:docMk/>
            <pc:sldMk cId="3724048486" sldId="272"/>
            <ac:cxnSpMk id="16" creationId="{70855996-DF87-04BA-E31D-6C0800492891}"/>
          </ac:cxnSpMkLst>
        </pc:cxnChg>
        <pc:cxnChg chg="mod">
          <ac:chgData name="김용섭" userId="93d5c74f-81a3-46e9-a989-75f2a137f1d7" providerId="ADAL" clId="{0CE974C3-9BA1-4CF8-8C9A-4A4D13866F9C}" dt="2023-07-17T02:02:20.431" v="1225" actId="1035"/>
          <ac:cxnSpMkLst>
            <pc:docMk/>
            <pc:sldMk cId="3724048486" sldId="272"/>
            <ac:cxnSpMk id="28" creationId="{85736788-15D6-8AA1-449D-C95627FAFD43}"/>
          </ac:cxnSpMkLst>
        </pc:cxnChg>
      </pc:sldChg>
      <pc:sldChg chg="modSp add del mod">
        <pc:chgData name="김용섭" userId="93d5c74f-81a3-46e9-a989-75f2a137f1d7" providerId="ADAL" clId="{0CE974C3-9BA1-4CF8-8C9A-4A4D13866F9C}" dt="2023-07-17T02:02:27.358" v="1236" actId="47"/>
        <pc:sldMkLst>
          <pc:docMk/>
          <pc:sldMk cId="940141961" sldId="273"/>
        </pc:sldMkLst>
        <pc:spChg chg="mod">
          <ac:chgData name="김용섭" userId="93d5c74f-81a3-46e9-a989-75f2a137f1d7" providerId="ADAL" clId="{0CE974C3-9BA1-4CF8-8C9A-4A4D13866F9C}" dt="2023-07-17T01:57:57.665" v="1156"/>
          <ac:spMkLst>
            <pc:docMk/>
            <pc:sldMk cId="940141961" sldId="273"/>
            <ac:spMk id="5" creationId="{00000000-0000-0000-0000-000000000000}"/>
          </ac:spMkLst>
        </pc:spChg>
      </pc:sldChg>
      <pc:sldChg chg="addSp delSp modSp add mod">
        <pc:chgData name="김용섭" userId="93d5c74f-81a3-46e9-a989-75f2a137f1d7" providerId="ADAL" clId="{0CE974C3-9BA1-4CF8-8C9A-4A4D13866F9C}" dt="2023-07-17T02:19:41.833" v="1792"/>
        <pc:sldMkLst>
          <pc:docMk/>
          <pc:sldMk cId="33137549" sldId="274"/>
        </pc:sldMkLst>
        <pc:spChg chg="mod">
          <ac:chgData name="김용섭" userId="93d5c74f-81a3-46e9-a989-75f2a137f1d7" providerId="ADAL" clId="{0CE974C3-9BA1-4CF8-8C9A-4A4D13866F9C}" dt="2023-07-17T02:02:33.885" v="1254"/>
          <ac:spMkLst>
            <pc:docMk/>
            <pc:sldMk cId="33137549" sldId="274"/>
            <ac:spMk id="5" creationId="{00000000-0000-0000-0000-000000000000}"/>
          </ac:spMkLst>
        </pc:spChg>
        <pc:spChg chg="add mod">
          <ac:chgData name="김용섭" userId="93d5c74f-81a3-46e9-a989-75f2a137f1d7" providerId="ADAL" clId="{0CE974C3-9BA1-4CF8-8C9A-4A4D13866F9C}" dt="2023-07-17T02:14:12.072" v="1361" actId="692"/>
          <ac:spMkLst>
            <pc:docMk/>
            <pc:sldMk cId="33137549" sldId="274"/>
            <ac:spMk id="8" creationId="{86C100B0-058C-7C0E-A367-8BE31002D6CF}"/>
          </ac:spMkLst>
        </pc:spChg>
        <pc:spChg chg="del">
          <ac:chgData name="김용섭" userId="93d5c74f-81a3-46e9-a989-75f2a137f1d7" providerId="ADAL" clId="{0CE974C3-9BA1-4CF8-8C9A-4A4D13866F9C}" dt="2023-07-17T02:12:37.873" v="1305" actId="478"/>
          <ac:spMkLst>
            <pc:docMk/>
            <pc:sldMk cId="33137549" sldId="274"/>
            <ac:spMk id="12" creationId="{97ACD5D2-1B81-B4EB-1BF8-A9A2D3BB7891}"/>
          </ac:spMkLst>
        </pc:spChg>
        <pc:spChg chg="add del mod">
          <ac:chgData name="김용섭" userId="93d5c74f-81a3-46e9-a989-75f2a137f1d7" providerId="ADAL" clId="{0CE974C3-9BA1-4CF8-8C9A-4A4D13866F9C}" dt="2023-07-17T02:14:55.858" v="1383" actId="207"/>
          <ac:spMkLst>
            <pc:docMk/>
            <pc:sldMk cId="33137549" sldId="274"/>
            <ac:spMk id="17" creationId="{00F5BB33-1557-A57B-D84C-9CCD810F4E52}"/>
          </ac:spMkLst>
        </pc:spChg>
        <pc:spChg chg="mod">
          <ac:chgData name="김용섭" userId="93d5c74f-81a3-46e9-a989-75f2a137f1d7" providerId="ADAL" clId="{0CE974C3-9BA1-4CF8-8C9A-4A4D13866F9C}" dt="2023-07-17T02:19:41.833" v="1792"/>
          <ac:spMkLst>
            <pc:docMk/>
            <pc:sldMk cId="33137549" sldId="274"/>
            <ac:spMk id="18" creationId="{81F03D45-5819-030B-DF39-F2997E06F9DB}"/>
          </ac:spMkLst>
        </pc:spChg>
        <pc:spChg chg="mod">
          <ac:chgData name="김용섭" userId="93d5c74f-81a3-46e9-a989-75f2a137f1d7" providerId="ADAL" clId="{0CE974C3-9BA1-4CF8-8C9A-4A4D13866F9C}" dt="2023-07-17T02:15:58.413" v="1396" actId="1076"/>
          <ac:spMkLst>
            <pc:docMk/>
            <pc:sldMk cId="33137549" sldId="274"/>
            <ac:spMk id="45" creationId="{188F0EB6-33AF-4612-DAAF-3C8A264E171F}"/>
          </ac:spMkLst>
        </pc:spChg>
        <pc:spChg chg="mod">
          <ac:chgData name="김용섭" userId="93d5c74f-81a3-46e9-a989-75f2a137f1d7" providerId="ADAL" clId="{0CE974C3-9BA1-4CF8-8C9A-4A4D13866F9C}" dt="2023-07-17T02:16:02.982" v="1397" actId="1076"/>
          <ac:spMkLst>
            <pc:docMk/>
            <pc:sldMk cId="33137549" sldId="274"/>
            <ac:spMk id="46" creationId="{5E183CC2-FB17-C01B-7906-FEF17760F203}"/>
          </ac:spMkLst>
        </pc:spChg>
        <pc:picChg chg="add mod">
          <ac:chgData name="김용섭" userId="93d5c74f-81a3-46e9-a989-75f2a137f1d7" providerId="ADAL" clId="{0CE974C3-9BA1-4CF8-8C9A-4A4D13866F9C}" dt="2023-07-17T02:13:30.589" v="1338" actId="1076"/>
          <ac:picMkLst>
            <pc:docMk/>
            <pc:sldMk cId="33137549" sldId="274"/>
            <ac:picMk id="4" creationId="{4D7CB35F-595D-2EE4-29A7-C4BCC92EAB0C}"/>
          </ac:picMkLst>
        </pc:picChg>
        <pc:picChg chg="add mod">
          <ac:chgData name="김용섭" userId="93d5c74f-81a3-46e9-a989-75f2a137f1d7" providerId="ADAL" clId="{0CE974C3-9BA1-4CF8-8C9A-4A4D13866F9C}" dt="2023-07-17T02:14:20.690" v="1365" actId="1076"/>
          <ac:picMkLst>
            <pc:docMk/>
            <pc:sldMk cId="33137549" sldId="274"/>
            <ac:picMk id="7" creationId="{D8610435-09C5-05EA-9E86-54B20FEED0B9}"/>
          </ac:picMkLst>
        </pc:picChg>
        <pc:picChg chg="del">
          <ac:chgData name="김용섭" userId="93d5c74f-81a3-46e9-a989-75f2a137f1d7" providerId="ADAL" clId="{0CE974C3-9BA1-4CF8-8C9A-4A4D13866F9C}" dt="2023-07-17T02:13:23.869" v="1335" actId="478"/>
          <ac:picMkLst>
            <pc:docMk/>
            <pc:sldMk cId="33137549" sldId="274"/>
            <ac:picMk id="10" creationId="{25FA4377-56B5-0107-CCAC-BD93D834A7FC}"/>
          </ac:picMkLst>
        </pc:picChg>
        <pc:picChg chg="del">
          <ac:chgData name="김용섭" userId="93d5c74f-81a3-46e9-a989-75f2a137f1d7" providerId="ADAL" clId="{0CE974C3-9BA1-4CF8-8C9A-4A4D13866F9C}" dt="2023-07-17T02:12:35.021" v="1303" actId="478"/>
          <ac:picMkLst>
            <pc:docMk/>
            <pc:sldMk cId="33137549" sldId="274"/>
            <ac:picMk id="15" creationId="{8DAC8DAD-701B-5BEE-B2C2-36DE1CEF0A1F}"/>
          </ac:picMkLst>
        </pc:picChg>
        <pc:picChg chg="del mod">
          <ac:chgData name="김용섭" userId="93d5c74f-81a3-46e9-a989-75f2a137f1d7" providerId="ADAL" clId="{0CE974C3-9BA1-4CF8-8C9A-4A4D13866F9C}" dt="2023-07-17T02:15:49.325" v="1393" actId="478"/>
          <ac:picMkLst>
            <pc:docMk/>
            <pc:sldMk cId="33137549" sldId="274"/>
            <ac:picMk id="21" creationId="{85D9C393-A8BE-2178-1FAE-070BABBB43B3}"/>
          </ac:picMkLst>
        </pc:picChg>
        <pc:picChg chg="add mod">
          <ac:chgData name="김용섭" userId="93d5c74f-81a3-46e9-a989-75f2a137f1d7" providerId="ADAL" clId="{0CE974C3-9BA1-4CF8-8C9A-4A4D13866F9C}" dt="2023-07-17T02:15:52.262" v="1394" actId="1076"/>
          <ac:picMkLst>
            <pc:docMk/>
            <pc:sldMk cId="33137549" sldId="274"/>
            <ac:picMk id="22" creationId="{756A899C-3DD6-5F4E-C038-D127C55987EB}"/>
          </ac:picMkLst>
        </pc:picChg>
        <pc:cxnChg chg="add mod">
          <ac:chgData name="김용섭" userId="93d5c74f-81a3-46e9-a989-75f2a137f1d7" providerId="ADAL" clId="{0CE974C3-9BA1-4CF8-8C9A-4A4D13866F9C}" dt="2023-07-17T02:15:12.598" v="1387" actId="14100"/>
          <ac:cxnSpMkLst>
            <pc:docMk/>
            <pc:sldMk cId="33137549" sldId="274"/>
            <ac:cxnSpMk id="9" creationId="{027D8B71-8531-654C-83F7-06F3259D4F49}"/>
          </ac:cxnSpMkLst>
        </pc:cxnChg>
        <pc:cxnChg chg="del mod">
          <ac:chgData name="김용섭" userId="93d5c74f-81a3-46e9-a989-75f2a137f1d7" providerId="ADAL" clId="{0CE974C3-9BA1-4CF8-8C9A-4A4D13866F9C}" dt="2023-07-17T02:12:36.741" v="1304" actId="478"/>
          <ac:cxnSpMkLst>
            <pc:docMk/>
            <pc:sldMk cId="33137549" sldId="274"/>
            <ac:cxnSpMk id="16" creationId="{70855996-DF87-04BA-E31D-6C0800492891}"/>
          </ac:cxnSpMkLst>
        </pc:cxnChg>
        <pc:cxnChg chg="mod">
          <ac:chgData name="김용섭" userId="93d5c74f-81a3-46e9-a989-75f2a137f1d7" providerId="ADAL" clId="{0CE974C3-9BA1-4CF8-8C9A-4A4D13866F9C}" dt="2023-07-17T02:15:55.046" v="1395" actId="14100"/>
          <ac:cxnSpMkLst>
            <pc:docMk/>
            <pc:sldMk cId="33137549" sldId="274"/>
            <ac:cxnSpMk id="28" creationId="{85736788-15D6-8AA1-449D-C95627FAFD43}"/>
          </ac:cxnSpMkLst>
        </pc:cxnChg>
      </pc:sldChg>
      <pc:sldChg chg="addSp delSp modSp add mod">
        <pc:chgData name="김용섭" userId="93d5c74f-81a3-46e9-a989-75f2a137f1d7" providerId="ADAL" clId="{0CE974C3-9BA1-4CF8-8C9A-4A4D13866F9C}" dt="2023-07-17T02:32:35.896" v="2849"/>
        <pc:sldMkLst>
          <pc:docMk/>
          <pc:sldMk cId="2461612466" sldId="275"/>
        </pc:sldMkLst>
        <pc:spChg chg="del mod">
          <ac:chgData name="김용섭" userId="93d5c74f-81a3-46e9-a989-75f2a137f1d7" providerId="ADAL" clId="{0CE974C3-9BA1-4CF8-8C9A-4A4D13866F9C}" dt="2023-07-17T02:22:35.618" v="1852" actId="478"/>
          <ac:spMkLst>
            <pc:docMk/>
            <pc:sldMk cId="2461612466" sldId="275"/>
            <ac:spMk id="8" creationId="{86C100B0-058C-7C0E-A367-8BE31002D6CF}"/>
          </ac:spMkLst>
        </pc:spChg>
        <pc:spChg chg="add mod">
          <ac:chgData name="김용섭" userId="93d5c74f-81a3-46e9-a989-75f2a137f1d7" providerId="ADAL" clId="{0CE974C3-9BA1-4CF8-8C9A-4A4D13866F9C}" dt="2023-07-17T02:22:42.750" v="1855" actId="14100"/>
          <ac:spMkLst>
            <pc:docMk/>
            <pc:sldMk cId="2461612466" sldId="275"/>
            <ac:spMk id="14" creationId="{91DF6D03-6B90-80BE-3348-301802BE6208}"/>
          </ac:spMkLst>
        </pc:spChg>
        <pc:spChg chg="del">
          <ac:chgData name="김용섭" userId="93d5c74f-81a3-46e9-a989-75f2a137f1d7" providerId="ADAL" clId="{0CE974C3-9BA1-4CF8-8C9A-4A4D13866F9C}" dt="2023-07-17T02:22:48.919" v="1858" actId="478"/>
          <ac:spMkLst>
            <pc:docMk/>
            <pc:sldMk cId="2461612466" sldId="275"/>
            <ac:spMk id="17" creationId="{00F5BB33-1557-A57B-D84C-9CCD810F4E52}"/>
          </ac:spMkLst>
        </pc:spChg>
        <pc:spChg chg="mod">
          <ac:chgData name="김용섭" userId="93d5c74f-81a3-46e9-a989-75f2a137f1d7" providerId="ADAL" clId="{0CE974C3-9BA1-4CF8-8C9A-4A4D13866F9C}" dt="2023-07-17T02:32:35.896" v="2849"/>
          <ac:spMkLst>
            <pc:docMk/>
            <pc:sldMk cId="2461612466" sldId="275"/>
            <ac:spMk id="18" creationId="{81F03D45-5819-030B-DF39-F2997E06F9DB}"/>
          </ac:spMkLst>
        </pc:spChg>
        <pc:spChg chg="add mod">
          <ac:chgData name="김용섭" userId="93d5c74f-81a3-46e9-a989-75f2a137f1d7" providerId="ADAL" clId="{0CE974C3-9BA1-4CF8-8C9A-4A4D13866F9C}" dt="2023-07-17T02:24:15.301" v="1915" actId="692"/>
          <ac:spMkLst>
            <pc:docMk/>
            <pc:sldMk cId="2461612466" sldId="275"/>
            <ac:spMk id="19" creationId="{8C131B23-08FB-3709-DD95-AAF271A5DB4A}"/>
          </ac:spMkLst>
        </pc:spChg>
        <pc:spChg chg="add mod">
          <ac:chgData name="김용섭" userId="93d5c74f-81a3-46e9-a989-75f2a137f1d7" providerId="ADAL" clId="{0CE974C3-9BA1-4CF8-8C9A-4A4D13866F9C}" dt="2023-07-17T02:25:18.806" v="1933" actId="14100"/>
          <ac:spMkLst>
            <pc:docMk/>
            <pc:sldMk cId="2461612466" sldId="275"/>
            <ac:spMk id="21" creationId="{9EF546E8-618A-E20A-5437-C752531032D5}"/>
          </ac:spMkLst>
        </pc:spChg>
        <pc:spChg chg="add mod">
          <ac:chgData name="김용섭" userId="93d5c74f-81a3-46e9-a989-75f2a137f1d7" providerId="ADAL" clId="{0CE974C3-9BA1-4CF8-8C9A-4A4D13866F9C}" dt="2023-07-17T02:24:52.302" v="1927" actId="571"/>
          <ac:spMkLst>
            <pc:docMk/>
            <pc:sldMk cId="2461612466" sldId="275"/>
            <ac:spMk id="24" creationId="{BF1912B4-8798-4406-2FBD-00EE521F28F2}"/>
          </ac:spMkLst>
        </pc:spChg>
        <pc:spChg chg="add mod">
          <ac:chgData name="김용섭" userId="93d5c74f-81a3-46e9-a989-75f2a137f1d7" providerId="ADAL" clId="{0CE974C3-9BA1-4CF8-8C9A-4A4D13866F9C}" dt="2023-07-17T02:25:09.638" v="1931" actId="14100"/>
          <ac:spMkLst>
            <pc:docMk/>
            <pc:sldMk cId="2461612466" sldId="275"/>
            <ac:spMk id="25" creationId="{3EBBE2F7-D966-5920-D6D3-01A95AB113D0}"/>
          </ac:spMkLst>
        </pc:spChg>
        <pc:spChg chg="mod">
          <ac:chgData name="김용섭" userId="93d5c74f-81a3-46e9-a989-75f2a137f1d7" providerId="ADAL" clId="{0CE974C3-9BA1-4CF8-8C9A-4A4D13866F9C}" dt="2023-07-17T02:23:11.102" v="1890" actId="1076"/>
          <ac:spMkLst>
            <pc:docMk/>
            <pc:sldMk cId="2461612466" sldId="275"/>
            <ac:spMk id="45" creationId="{188F0EB6-33AF-4612-DAAF-3C8A264E171F}"/>
          </ac:spMkLst>
        </pc:spChg>
        <pc:spChg chg="mod">
          <ac:chgData name="김용섭" userId="93d5c74f-81a3-46e9-a989-75f2a137f1d7" providerId="ADAL" clId="{0CE974C3-9BA1-4CF8-8C9A-4A4D13866F9C}" dt="2023-07-17T02:23:14.709" v="1891" actId="1076"/>
          <ac:spMkLst>
            <pc:docMk/>
            <pc:sldMk cId="2461612466" sldId="275"/>
            <ac:spMk id="46" creationId="{5E183CC2-FB17-C01B-7906-FEF17760F203}"/>
          </ac:spMkLst>
        </pc:spChg>
        <pc:picChg chg="del">
          <ac:chgData name="김용섭" userId="93d5c74f-81a3-46e9-a989-75f2a137f1d7" providerId="ADAL" clId="{0CE974C3-9BA1-4CF8-8C9A-4A4D13866F9C}" dt="2023-07-17T02:22:26.330" v="1849" actId="478"/>
          <ac:picMkLst>
            <pc:docMk/>
            <pc:sldMk cId="2461612466" sldId="275"/>
            <ac:picMk id="4" creationId="{4D7CB35F-595D-2EE4-29A7-C4BCC92EAB0C}"/>
          </ac:picMkLst>
        </pc:picChg>
        <pc:picChg chg="add mod ord">
          <ac:chgData name="김용섭" userId="93d5c74f-81a3-46e9-a989-75f2a137f1d7" providerId="ADAL" clId="{0CE974C3-9BA1-4CF8-8C9A-4A4D13866F9C}" dt="2023-07-17T02:22:31.054" v="1850" actId="167"/>
          <ac:picMkLst>
            <pc:docMk/>
            <pc:sldMk cId="2461612466" sldId="275"/>
            <ac:picMk id="6" creationId="{C417E170-D64A-A722-C55E-AA90D5F020A5}"/>
          </ac:picMkLst>
        </pc:picChg>
        <pc:picChg chg="del">
          <ac:chgData name="김용섭" userId="93d5c74f-81a3-46e9-a989-75f2a137f1d7" providerId="ADAL" clId="{0CE974C3-9BA1-4CF8-8C9A-4A4D13866F9C}" dt="2023-07-17T02:20:38.177" v="1843" actId="478"/>
          <ac:picMkLst>
            <pc:docMk/>
            <pc:sldMk cId="2461612466" sldId="275"/>
            <ac:picMk id="7" creationId="{D8610435-09C5-05EA-9E86-54B20FEED0B9}"/>
          </ac:picMkLst>
        </pc:picChg>
        <pc:picChg chg="add mod">
          <ac:chgData name="김용섭" userId="93d5c74f-81a3-46e9-a989-75f2a137f1d7" providerId="ADAL" clId="{0CE974C3-9BA1-4CF8-8C9A-4A4D13866F9C}" dt="2023-07-17T02:23:08.203" v="1889" actId="1038"/>
          <ac:picMkLst>
            <pc:docMk/>
            <pc:sldMk cId="2461612466" sldId="275"/>
            <ac:picMk id="11" creationId="{4F22C267-F734-3C89-38C2-03AA2462AA2B}"/>
          </ac:picMkLst>
        </pc:picChg>
        <pc:picChg chg="add mod ord">
          <ac:chgData name="김용섭" userId="93d5c74f-81a3-46e9-a989-75f2a137f1d7" providerId="ADAL" clId="{0CE974C3-9BA1-4CF8-8C9A-4A4D13866F9C}" dt="2023-07-17T02:24:17.697" v="1916" actId="167"/>
          <ac:picMkLst>
            <pc:docMk/>
            <pc:sldMk cId="2461612466" sldId="275"/>
            <ac:picMk id="13" creationId="{21C7F632-7AA7-2728-AA03-9516CF188A2B}"/>
          </ac:picMkLst>
        </pc:picChg>
        <pc:picChg chg="del">
          <ac:chgData name="김용섭" userId="93d5c74f-81a3-46e9-a989-75f2a137f1d7" providerId="ADAL" clId="{0CE974C3-9BA1-4CF8-8C9A-4A4D13866F9C}" dt="2023-07-17T02:22:26.330" v="1849" actId="478"/>
          <ac:picMkLst>
            <pc:docMk/>
            <pc:sldMk cId="2461612466" sldId="275"/>
            <ac:picMk id="22" creationId="{756A899C-3DD6-5F4E-C038-D127C55987EB}"/>
          </ac:picMkLst>
        </pc:picChg>
        <pc:picChg chg="add mod">
          <ac:chgData name="김용섭" userId="93d5c74f-81a3-46e9-a989-75f2a137f1d7" providerId="ADAL" clId="{0CE974C3-9BA1-4CF8-8C9A-4A4D13866F9C}" dt="2023-07-17T02:24:52.302" v="1927" actId="571"/>
          <ac:picMkLst>
            <pc:docMk/>
            <pc:sldMk cId="2461612466" sldId="275"/>
            <ac:picMk id="23" creationId="{258AA8A7-119D-38AD-7B45-B05FD98CA34E}"/>
          </ac:picMkLst>
        </pc:picChg>
        <pc:cxnChg chg="mod">
          <ac:chgData name="김용섭" userId="93d5c74f-81a3-46e9-a989-75f2a137f1d7" providerId="ADAL" clId="{0CE974C3-9BA1-4CF8-8C9A-4A4D13866F9C}" dt="2023-07-17T02:24:20.310" v="1917" actId="14100"/>
          <ac:cxnSpMkLst>
            <pc:docMk/>
            <pc:sldMk cId="2461612466" sldId="275"/>
            <ac:cxnSpMk id="9" creationId="{027D8B71-8531-654C-83F7-06F3259D4F49}"/>
          </ac:cxnSpMkLst>
        </pc:cxnChg>
        <pc:cxnChg chg="add mod">
          <ac:chgData name="김용섭" userId="93d5c74f-81a3-46e9-a989-75f2a137f1d7" providerId="ADAL" clId="{0CE974C3-9BA1-4CF8-8C9A-4A4D13866F9C}" dt="2023-07-17T02:25:41.109" v="1936" actId="208"/>
          <ac:cxnSpMkLst>
            <pc:docMk/>
            <pc:sldMk cId="2461612466" sldId="275"/>
            <ac:cxnSpMk id="27" creationId="{89772B54-9BE9-664D-8ABB-EEBF1126DC23}"/>
          </ac:cxnSpMkLst>
        </pc:cxnChg>
        <pc:cxnChg chg="mod">
          <ac:chgData name="김용섭" userId="93d5c74f-81a3-46e9-a989-75f2a137f1d7" providerId="ADAL" clId="{0CE974C3-9BA1-4CF8-8C9A-4A4D13866F9C}" dt="2023-07-17T02:23:08.203" v="1889" actId="1038"/>
          <ac:cxnSpMkLst>
            <pc:docMk/>
            <pc:sldMk cId="2461612466" sldId="275"/>
            <ac:cxnSpMk id="28" creationId="{85736788-15D6-8AA1-449D-C95627FAFD43}"/>
          </ac:cxnSpMkLst>
        </pc:cxnChg>
        <pc:cxnChg chg="add mod">
          <ac:chgData name="김용섭" userId="93d5c74f-81a3-46e9-a989-75f2a137f1d7" providerId="ADAL" clId="{0CE974C3-9BA1-4CF8-8C9A-4A4D13866F9C}" dt="2023-07-17T02:25:50.687" v="1942" actId="14100"/>
          <ac:cxnSpMkLst>
            <pc:docMk/>
            <pc:sldMk cId="2461612466" sldId="275"/>
            <ac:cxnSpMk id="29" creationId="{8FB8E72A-BF23-6304-AB14-6BF9674196E6}"/>
          </ac:cxnSpMkLst>
        </pc:cxnChg>
        <pc:cxnChg chg="add mod">
          <ac:chgData name="김용섭" userId="93d5c74f-81a3-46e9-a989-75f2a137f1d7" providerId="ADAL" clId="{0CE974C3-9BA1-4CF8-8C9A-4A4D13866F9C}" dt="2023-07-17T02:26:04.574" v="1945" actId="692"/>
          <ac:cxnSpMkLst>
            <pc:docMk/>
            <pc:sldMk cId="2461612466" sldId="275"/>
            <ac:cxnSpMk id="33" creationId="{8604D215-00D9-9AA9-4332-C5D1F678B5EB}"/>
          </ac:cxnSpMkLst>
        </pc:cxnChg>
      </pc:sldChg>
      <pc:sldChg chg="addSp delSp modSp add mod">
        <pc:chgData name="김용섭" userId="93d5c74f-81a3-46e9-a989-75f2a137f1d7" providerId="ADAL" clId="{0CE974C3-9BA1-4CF8-8C9A-4A4D13866F9C}" dt="2023-07-17T02:35:05.127" v="2866" actId="1076"/>
        <pc:sldMkLst>
          <pc:docMk/>
          <pc:sldMk cId="3551603743" sldId="276"/>
        </pc:sldMkLst>
        <pc:spChg chg="del">
          <ac:chgData name="김용섭" userId="93d5c74f-81a3-46e9-a989-75f2a137f1d7" providerId="ADAL" clId="{0CE974C3-9BA1-4CF8-8C9A-4A4D13866F9C}" dt="2023-07-17T02:35:02.732" v="2864" actId="478"/>
          <ac:spMkLst>
            <pc:docMk/>
            <pc:sldMk cId="3551603743" sldId="276"/>
            <ac:spMk id="14" creationId="{91DF6D03-6B90-80BE-3348-301802BE6208}"/>
          </ac:spMkLst>
        </pc:spChg>
        <pc:picChg chg="add mod">
          <ac:chgData name="김용섭" userId="93d5c74f-81a3-46e9-a989-75f2a137f1d7" providerId="ADAL" clId="{0CE974C3-9BA1-4CF8-8C9A-4A4D13866F9C}" dt="2023-07-17T02:34:22.382" v="2852" actId="1076"/>
          <ac:picMkLst>
            <pc:docMk/>
            <pc:sldMk cId="3551603743" sldId="276"/>
            <ac:picMk id="4" creationId="{DC6D5F4F-41D0-21A6-733A-2DB9C9C2251C}"/>
          </ac:picMkLst>
        </pc:picChg>
        <pc:picChg chg="del">
          <ac:chgData name="김용섭" userId="93d5c74f-81a3-46e9-a989-75f2a137f1d7" providerId="ADAL" clId="{0CE974C3-9BA1-4CF8-8C9A-4A4D13866F9C}" dt="2023-07-17T02:35:00.443" v="2862" actId="478"/>
          <ac:picMkLst>
            <pc:docMk/>
            <pc:sldMk cId="3551603743" sldId="276"/>
            <ac:picMk id="6" creationId="{C417E170-D64A-A722-C55E-AA90D5F020A5}"/>
          </ac:picMkLst>
        </pc:picChg>
        <pc:picChg chg="add mod">
          <ac:chgData name="김용섭" userId="93d5c74f-81a3-46e9-a989-75f2a137f1d7" providerId="ADAL" clId="{0CE974C3-9BA1-4CF8-8C9A-4A4D13866F9C}" dt="2023-07-17T02:34:30.279" v="2854" actId="1076"/>
          <ac:picMkLst>
            <pc:docMk/>
            <pc:sldMk cId="3551603743" sldId="276"/>
            <ac:picMk id="8" creationId="{8AF660A0-4FE6-0878-897F-7BBC2E478ADB}"/>
          </ac:picMkLst>
        </pc:picChg>
        <pc:picChg chg="add del mod">
          <ac:chgData name="김용섭" userId="93d5c74f-81a3-46e9-a989-75f2a137f1d7" providerId="ADAL" clId="{0CE974C3-9BA1-4CF8-8C9A-4A4D13866F9C}" dt="2023-07-17T02:34:46.231" v="2857" actId="478"/>
          <ac:picMkLst>
            <pc:docMk/>
            <pc:sldMk cId="3551603743" sldId="276"/>
            <ac:picMk id="12" creationId="{3DFA2FE7-C52F-72C2-DA8D-9A8F460C3D68}"/>
          </ac:picMkLst>
        </pc:picChg>
        <pc:picChg chg="del">
          <ac:chgData name="김용섭" userId="93d5c74f-81a3-46e9-a989-75f2a137f1d7" providerId="ADAL" clId="{0CE974C3-9BA1-4CF8-8C9A-4A4D13866F9C}" dt="2023-07-17T02:35:00.443" v="2862" actId="478"/>
          <ac:picMkLst>
            <pc:docMk/>
            <pc:sldMk cId="3551603743" sldId="276"/>
            <ac:picMk id="13" creationId="{21C7F632-7AA7-2728-AA03-9516CF188A2B}"/>
          </ac:picMkLst>
        </pc:picChg>
        <pc:picChg chg="add mod">
          <ac:chgData name="김용섭" userId="93d5c74f-81a3-46e9-a989-75f2a137f1d7" providerId="ADAL" clId="{0CE974C3-9BA1-4CF8-8C9A-4A4D13866F9C}" dt="2023-07-17T02:35:05.127" v="2866" actId="1076"/>
          <ac:picMkLst>
            <pc:docMk/>
            <pc:sldMk cId="3551603743" sldId="276"/>
            <ac:picMk id="16" creationId="{836B6A55-E62F-E441-24B6-A9D6EFA84D1A}"/>
          </ac:picMkLst>
        </pc:picChg>
        <pc:picChg chg="add mod">
          <ac:chgData name="김용섭" userId="93d5c74f-81a3-46e9-a989-75f2a137f1d7" providerId="ADAL" clId="{0CE974C3-9BA1-4CF8-8C9A-4A4D13866F9C}" dt="2023-07-17T02:35:03.960" v="2865" actId="1076"/>
          <ac:picMkLst>
            <pc:docMk/>
            <pc:sldMk cId="3551603743" sldId="276"/>
            <ac:picMk id="20" creationId="{0E720A09-9707-6B94-6B0D-529B84612CA2}"/>
          </ac:picMkLst>
        </pc:picChg>
        <pc:cxnChg chg="del mod">
          <ac:chgData name="김용섭" userId="93d5c74f-81a3-46e9-a989-75f2a137f1d7" providerId="ADAL" clId="{0CE974C3-9BA1-4CF8-8C9A-4A4D13866F9C}" dt="2023-07-17T02:35:02.334" v="2863" actId="478"/>
          <ac:cxnSpMkLst>
            <pc:docMk/>
            <pc:sldMk cId="3551603743" sldId="276"/>
            <ac:cxnSpMk id="9" creationId="{027D8B71-8531-654C-83F7-06F3259D4F49}"/>
          </ac:cxnSpMkLst>
        </pc:cxnChg>
      </pc:sldChg>
      <pc:sldChg chg="add">
        <pc:chgData name="김용섭" userId="93d5c74f-81a3-46e9-a989-75f2a137f1d7" providerId="ADAL" clId="{0CE974C3-9BA1-4CF8-8C9A-4A4D13866F9C}" dt="2023-07-17T02:35:15.499" v="2867"/>
        <pc:sldMkLst>
          <pc:docMk/>
          <pc:sldMk cId="2657837588" sldId="277"/>
        </pc:sldMkLst>
      </pc:sldChg>
    </pc:docChg>
  </pc:docChgLst>
  <pc:docChgLst>
    <pc:chgData name="정택준" userId="S::2360340063@office.kopo.ac.kr::464ae3b5-f3e3-47de-8f59-229642fe4add" providerId="AD" clId="Web-{F2AE8167-BEE2-6275-1BCE-E2E9E632CDEA}"/>
    <pc:docChg chg="modSld">
      <pc:chgData name="정택준" userId="S::2360340063@office.kopo.ac.kr::464ae3b5-f3e3-47de-8f59-229642fe4add" providerId="AD" clId="Web-{F2AE8167-BEE2-6275-1BCE-E2E9E632CDEA}" dt="2023-05-25T02:41:11.788" v="0" actId="20577"/>
      <pc:docMkLst>
        <pc:docMk/>
      </pc:docMkLst>
      <pc:sldChg chg="modSp">
        <pc:chgData name="정택준" userId="S::2360340063@office.kopo.ac.kr::464ae3b5-f3e3-47de-8f59-229642fe4add" providerId="AD" clId="Web-{F2AE8167-BEE2-6275-1BCE-E2E9E632CDEA}" dt="2023-05-25T02:41:11.788" v="0" actId="20577"/>
        <pc:sldMkLst>
          <pc:docMk/>
          <pc:sldMk cId="0" sldId="257"/>
        </pc:sldMkLst>
        <pc:spChg chg="mod">
          <ac:chgData name="정택준" userId="S::2360340063@office.kopo.ac.kr::464ae3b5-f3e3-47de-8f59-229642fe4add" providerId="AD" clId="Web-{F2AE8167-BEE2-6275-1BCE-E2E9E632CDEA}" dt="2023-05-25T02:41:11.788" v="0" actId="20577"/>
          <ac:spMkLst>
            <pc:docMk/>
            <pc:sldMk cId="0" sldId="257"/>
            <ac:spMk id="39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224F0AA4-F655-B3D5-FE13-C351F63E382B}"/>
    <pc:docChg chg="addSld modSld">
      <pc:chgData name="정택준" userId="S::2360340063@office.kopo.ac.kr::464ae3b5-f3e3-47de-8f59-229642fe4add" providerId="AD" clId="Web-{224F0AA4-F655-B3D5-FE13-C351F63E382B}" dt="2023-07-11T03:06:24.479" v="114" actId="1076"/>
      <pc:docMkLst>
        <pc:docMk/>
      </pc:docMkLst>
      <pc:sldChg chg="modSp">
        <pc:chgData name="정택준" userId="S::2360340063@office.kopo.ac.kr::464ae3b5-f3e3-47de-8f59-229642fe4add" providerId="AD" clId="Web-{224F0AA4-F655-B3D5-FE13-C351F63E382B}" dt="2023-07-11T03:01:24.622" v="1" actId="1076"/>
        <pc:sldMkLst>
          <pc:docMk/>
          <pc:sldMk cId="3775724645" sldId="265"/>
        </pc:sldMkLst>
        <pc:spChg chg="mod">
          <ac:chgData name="정택준" userId="S::2360340063@office.kopo.ac.kr::464ae3b5-f3e3-47de-8f59-229642fe4add" providerId="AD" clId="Web-{224F0AA4-F655-B3D5-FE13-C351F63E382B}" dt="2023-07-11T03:01:22.404" v="0" actId="1076"/>
          <ac:spMkLst>
            <pc:docMk/>
            <pc:sldMk cId="3775724645" sldId="265"/>
            <ac:spMk id="11" creationId="{EA6CD6F4-DCC9-3CE6-1981-E91306BC958D}"/>
          </ac:spMkLst>
        </pc:spChg>
        <pc:spChg chg="mod">
          <ac:chgData name="정택준" userId="S::2360340063@office.kopo.ac.kr::464ae3b5-f3e3-47de-8f59-229642fe4add" providerId="AD" clId="Web-{224F0AA4-F655-B3D5-FE13-C351F63E382B}" dt="2023-07-11T03:01:24.622" v="1" actId="1076"/>
          <ac:spMkLst>
            <pc:docMk/>
            <pc:sldMk cId="3775724645" sldId="265"/>
            <ac:spMk id="12" creationId="{00000000-0000-0000-0000-000000000000}"/>
          </ac:spMkLst>
        </pc:spChg>
      </pc:sldChg>
      <pc:sldChg chg="addSp delSp modSp add replId">
        <pc:chgData name="정택준" userId="S::2360340063@office.kopo.ac.kr::464ae3b5-f3e3-47de-8f59-229642fe4add" providerId="AD" clId="Web-{224F0AA4-F655-B3D5-FE13-C351F63E382B}" dt="2023-07-11T03:06:24.479" v="114" actId="1076"/>
        <pc:sldMkLst>
          <pc:docMk/>
          <pc:sldMk cId="1839576678" sldId="269"/>
        </pc:sldMkLst>
        <pc:spChg chg="mod">
          <ac:chgData name="정택준" userId="S::2360340063@office.kopo.ac.kr::464ae3b5-f3e3-47de-8f59-229642fe4add" providerId="AD" clId="Web-{224F0AA4-F655-B3D5-FE13-C351F63E382B}" dt="2023-07-11T03:03:59.770" v="22" actId="20577"/>
          <ac:spMkLst>
            <pc:docMk/>
            <pc:sldMk cId="1839576678" sldId="269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224F0AA4-F655-B3D5-FE13-C351F63E382B}" dt="2023-07-11T03:06:24.479" v="114" actId="1076"/>
          <ac:spMkLst>
            <pc:docMk/>
            <pc:sldMk cId="1839576678" sldId="269"/>
            <ac:spMk id="12" creationId="{00000000-0000-0000-0000-000000000000}"/>
          </ac:spMkLst>
        </pc:spChg>
        <pc:picChg chg="add mod">
          <ac:chgData name="정택준" userId="S::2360340063@office.kopo.ac.kr::464ae3b5-f3e3-47de-8f59-229642fe4add" providerId="AD" clId="Web-{224F0AA4-F655-B3D5-FE13-C351F63E382B}" dt="2023-07-11T03:03:30.846" v="9" actId="1076"/>
          <ac:picMkLst>
            <pc:docMk/>
            <pc:sldMk cId="1839576678" sldId="269"/>
            <ac:picMk id="2" creationId="{D4E455F0-8A10-5A82-622B-A98E35E715DF}"/>
          </ac:picMkLst>
        </pc:picChg>
        <pc:picChg chg="del">
          <ac:chgData name="정택준" userId="S::2360340063@office.kopo.ac.kr::464ae3b5-f3e3-47de-8f59-229642fe4add" providerId="AD" clId="Web-{224F0AA4-F655-B3D5-FE13-C351F63E382B}" dt="2023-07-11T03:03:23.018" v="4"/>
          <ac:picMkLst>
            <pc:docMk/>
            <pc:sldMk cId="1839576678" sldId="269"/>
            <ac:picMk id="7" creationId="{DE2CEF00-E165-CC2D-0E39-57DCAC4FD0D7}"/>
          </ac:picMkLst>
        </pc:picChg>
        <pc:picChg chg="del">
          <ac:chgData name="정택준" userId="S::2360340063@office.kopo.ac.kr::464ae3b5-f3e3-47de-8f59-229642fe4add" providerId="AD" clId="Web-{224F0AA4-F655-B3D5-FE13-C351F63E382B}" dt="2023-07-11T03:03:24.627" v="5"/>
          <ac:picMkLst>
            <pc:docMk/>
            <pc:sldMk cId="1839576678" sldId="269"/>
            <ac:picMk id="9" creationId="{C71F5982-92C8-BEFA-5D54-05F0D9FED52C}"/>
          </ac:picMkLst>
        </pc:picChg>
      </pc:sldChg>
    </pc:docChg>
  </pc:docChgLst>
  <pc:docChgLst>
    <pc:chgData name="정택준" userId="464ae3b5-f3e3-47de-8f59-229642fe4add" providerId="ADAL" clId="{43DC326E-ECFF-4237-B5A1-A717E0330DB8}"/>
    <pc:docChg chg="undo custSel addSld delSld modSld sldOrd">
      <pc:chgData name="정택준" userId="464ae3b5-f3e3-47de-8f59-229642fe4add" providerId="ADAL" clId="{43DC326E-ECFF-4237-B5A1-A717E0330DB8}" dt="2023-07-11T04:15:51.462" v="1799" actId="21"/>
      <pc:docMkLst>
        <pc:docMk/>
      </pc:docMkLst>
      <pc:sldChg chg="addSp delSp modSp del mod">
        <pc:chgData name="정택준" userId="464ae3b5-f3e3-47de-8f59-229642fe4add" providerId="ADAL" clId="{43DC326E-ECFF-4237-B5A1-A717E0330DB8}" dt="2023-07-11T01:08:42.390" v="780" actId="2696"/>
        <pc:sldMkLst>
          <pc:docMk/>
          <pc:sldMk cId="0" sldId="257"/>
        </pc:sldMkLst>
        <pc:spChg chg="mod">
          <ac:chgData name="정택준" userId="464ae3b5-f3e3-47de-8f59-229642fe4add" providerId="ADAL" clId="{43DC326E-ECFF-4237-B5A1-A717E0330DB8}" dt="2023-07-11T00:24:10.875" v="80" actId="1076"/>
          <ac:spMkLst>
            <pc:docMk/>
            <pc:sldMk cId="0" sldId="257"/>
            <ac:spMk id="2" creationId="{B41928A8-0243-2854-C318-89B9C8C543EA}"/>
          </ac:spMkLst>
        </pc:spChg>
        <pc:spChg chg="add mod">
          <ac:chgData name="정택준" userId="464ae3b5-f3e3-47de-8f59-229642fe4add" providerId="ADAL" clId="{43DC326E-ECFF-4237-B5A1-A717E0330DB8}" dt="2023-07-11T00:24:25.189" v="110"/>
          <ac:spMkLst>
            <pc:docMk/>
            <pc:sldMk cId="0" sldId="257"/>
            <ac:spMk id="4" creationId="{4C12E541-3ECB-34BE-2C55-9EF813831F41}"/>
          </ac:spMkLst>
        </pc:spChg>
        <pc:spChg chg="mod">
          <ac:chgData name="정택준" userId="464ae3b5-f3e3-47de-8f59-229642fe4add" providerId="ADAL" clId="{43DC326E-ECFF-4237-B5A1-A717E0330DB8}" dt="2023-07-11T00:24:05.687" v="78" actId="1076"/>
          <ac:spMkLst>
            <pc:docMk/>
            <pc:sldMk cId="0" sldId="257"/>
            <ac:spMk id="18" creationId="{00000000-0000-0000-0000-000000000000}"/>
          </ac:spMkLst>
        </pc:spChg>
        <pc:spChg chg="add del mod">
          <ac:chgData name="정택준" userId="464ae3b5-f3e3-47de-8f59-229642fe4add" providerId="ADAL" clId="{43DC326E-ECFF-4237-B5A1-A717E0330DB8}" dt="2023-07-11T00:25:36.281" v="132" actId="1076"/>
          <ac:spMkLst>
            <pc:docMk/>
            <pc:sldMk cId="0" sldId="257"/>
            <ac:spMk id="20" creationId="{00000000-0000-0000-0000-000000000000}"/>
          </ac:spMkLst>
        </pc:spChg>
        <pc:spChg chg="add del mod">
          <ac:chgData name="정택준" userId="464ae3b5-f3e3-47de-8f59-229642fe4add" providerId="ADAL" clId="{43DC326E-ECFF-4237-B5A1-A717E0330DB8}" dt="2023-07-11T00:24:49.788" v="122" actId="21"/>
          <ac:spMkLst>
            <pc:docMk/>
            <pc:sldMk cId="0" sldId="257"/>
            <ac:spMk id="28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0:25:13.590" v="128" actId="1076"/>
          <ac:spMkLst>
            <pc:docMk/>
            <pc:sldMk cId="0" sldId="257"/>
            <ac:spMk id="37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0:25:56.584" v="163"/>
          <ac:spMkLst>
            <pc:docMk/>
            <pc:sldMk cId="0" sldId="257"/>
            <ac:spMk id="38" creationId="{00000000-0000-0000-0000-000000000000}"/>
          </ac:spMkLst>
        </pc:spChg>
        <pc:spChg chg="add del">
          <ac:chgData name="정택준" userId="464ae3b5-f3e3-47de-8f59-229642fe4add" providerId="ADAL" clId="{43DC326E-ECFF-4237-B5A1-A717E0330DB8}" dt="2023-07-11T00:24:52.446" v="123" actId="21"/>
          <ac:spMkLst>
            <pc:docMk/>
            <pc:sldMk cId="0" sldId="257"/>
            <ac:spMk id="40" creationId="{00000000-0000-0000-0000-000000000000}"/>
          </ac:spMkLst>
        </pc:spChg>
        <pc:grpChg chg="del">
          <ac:chgData name="정택준" userId="464ae3b5-f3e3-47de-8f59-229642fe4add" providerId="ADAL" clId="{43DC326E-ECFF-4237-B5A1-A717E0330DB8}" dt="2023-07-11T00:24:28.730" v="111" actId="21"/>
          <ac:grpSpMkLst>
            <pc:docMk/>
            <pc:sldMk cId="0" sldId="257"/>
            <ac:grpSpMk id="1005" creationId="{00000000-0000-0000-0000-000000000000}"/>
          </ac:grpSpMkLst>
        </pc:grpChg>
        <pc:grpChg chg="add del">
          <ac:chgData name="정택준" userId="464ae3b5-f3e3-47de-8f59-229642fe4add" providerId="ADAL" clId="{43DC326E-ECFF-4237-B5A1-A717E0330DB8}" dt="2023-07-11T00:24:55.079" v="124" actId="21"/>
          <ac:grpSpMkLst>
            <pc:docMk/>
            <pc:sldMk cId="0" sldId="257"/>
            <ac:grpSpMk id="1006" creationId="{00000000-0000-0000-0000-000000000000}"/>
          </ac:grpSpMkLst>
        </pc:grpChg>
        <pc:grpChg chg="mod">
          <ac:chgData name="정택준" userId="464ae3b5-f3e3-47de-8f59-229642fe4add" providerId="ADAL" clId="{43DC326E-ECFF-4237-B5A1-A717E0330DB8}" dt="2023-07-11T00:24:56.453" v="125" actId="1076"/>
          <ac:grpSpMkLst>
            <pc:docMk/>
            <pc:sldMk cId="0" sldId="257"/>
            <ac:grpSpMk id="1007" creationId="{00000000-0000-0000-0000-000000000000}"/>
          </ac:grpSpMkLst>
        </pc:grpChg>
        <pc:grpChg chg="mod">
          <ac:chgData name="정택준" userId="464ae3b5-f3e3-47de-8f59-229642fe4add" providerId="ADAL" clId="{43DC326E-ECFF-4237-B5A1-A717E0330DB8}" dt="2023-07-11T00:25:21.104" v="130" actId="1076"/>
          <ac:grpSpMkLst>
            <pc:docMk/>
            <pc:sldMk cId="0" sldId="257"/>
            <ac:grpSpMk id="1008" creationId="{00000000-0000-0000-0000-000000000000}"/>
          </ac:grpSpMkLst>
        </pc:grpChg>
        <pc:picChg chg="mod">
          <ac:chgData name="정택준" userId="464ae3b5-f3e3-47de-8f59-229642fe4add" providerId="ADAL" clId="{43DC326E-ECFF-4237-B5A1-A717E0330DB8}" dt="2023-07-11T00:25:30.212" v="131" actId="14100"/>
          <ac:picMkLst>
            <pc:docMk/>
            <pc:sldMk cId="0" sldId="257"/>
            <ac:picMk id="31" creationId="{00000000-0000-0000-0000-000000000000}"/>
          </ac:picMkLst>
        </pc:picChg>
        <pc:picChg chg="mod">
          <ac:chgData name="정택준" userId="464ae3b5-f3e3-47de-8f59-229642fe4add" providerId="ADAL" clId="{43DC326E-ECFF-4237-B5A1-A717E0330DB8}" dt="2023-07-11T00:25:09.430" v="127" actId="1076"/>
          <ac:picMkLst>
            <pc:docMk/>
            <pc:sldMk cId="0" sldId="257"/>
            <ac:picMk id="32" creationId="{00000000-0000-0000-0000-000000000000}"/>
          </ac:picMkLst>
        </pc:picChg>
      </pc:sldChg>
      <pc:sldChg chg="addSp delSp modSp mod">
        <pc:chgData name="정택준" userId="464ae3b5-f3e3-47de-8f59-229642fe4add" providerId="ADAL" clId="{43DC326E-ECFF-4237-B5A1-A717E0330DB8}" dt="2023-07-11T01:15:15.766" v="1030" actId="14100"/>
        <pc:sldMkLst>
          <pc:docMk/>
          <pc:sldMk cId="0" sldId="258"/>
        </pc:sldMkLst>
        <pc:spChg chg="mod">
          <ac:chgData name="정택준" userId="464ae3b5-f3e3-47de-8f59-229642fe4add" providerId="ADAL" clId="{43DC326E-ECFF-4237-B5A1-A717E0330DB8}" dt="2023-07-11T00:26:13.020" v="185"/>
          <ac:spMkLst>
            <pc:docMk/>
            <pc:sldMk cId="0" sldId="258"/>
            <ac:spMk id="5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1:04:45.694" v="761" actId="20577"/>
          <ac:spMkLst>
            <pc:docMk/>
            <pc:sldMk cId="0" sldId="258"/>
            <ac:spMk id="12" creationId="{00000000-0000-0000-0000-000000000000}"/>
          </ac:spMkLst>
        </pc:spChg>
        <pc:picChg chg="del">
          <ac:chgData name="정택준" userId="464ae3b5-f3e3-47de-8f59-229642fe4add" providerId="ADAL" clId="{43DC326E-ECFF-4237-B5A1-A717E0330DB8}" dt="2023-07-11T00:26:16.939" v="186" actId="21"/>
          <ac:picMkLst>
            <pc:docMk/>
            <pc:sldMk cId="0" sldId="258"/>
            <ac:picMk id="2" creationId="{C225903B-2331-E944-E042-B1D532BB28DC}"/>
          </ac:picMkLst>
        </pc:picChg>
        <pc:picChg chg="del">
          <ac:chgData name="정택준" userId="464ae3b5-f3e3-47de-8f59-229642fe4add" providerId="ADAL" clId="{43DC326E-ECFF-4237-B5A1-A717E0330DB8}" dt="2023-07-11T01:06:08.488" v="763" actId="21"/>
          <ac:picMkLst>
            <pc:docMk/>
            <pc:sldMk cId="0" sldId="258"/>
            <ac:picMk id="4" creationId="{4CB6DDE4-332F-1148-51DE-6587CCD01C63}"/>
          </ac:picMkLst>
        </pc:picChg>
        <pc:picChg chg="add mod">
          <ac:chgData name="정택준" userId="464ae3b5-f3e3-47de-8f59-229642fe4add" providerId="ADAL" clId="{43DC326E-ECFF-4237-B5A1-A717E0330DB8}" dt="2023-07-11T00:53:24.942" v="728" actId="1076"/>
          <ac:picMkLst>
            <pc:docMk/>
            <pc:sldMk cId="0" sldId="258"/>
            <ac:picMk id="7" creationId="{DE2CEF00-E165-CC2D-0E39-57DCAC4FD0D7}"/>
          </ac:picMkLst>
        </pc:picChg>
        <pc:picChg chg="add mod">
          <ac:chgData name="정택준" userId="464ae3b5-f3e3-47de-8f59-229642fe4add" providerId="ADAL" clId="{43DC326E-ECFF-4237-B5A1-A717E0330DB8}" dt="2023-07-11T01:15:15.766" v="1030" actId="14100"/>
          <ac:picMkLst>
            <pc:docMk/>
            <pc:sldMk cId="0" sldId="258"/>
            <ac:picMk id="9" creationId="{C71F5982-92C8-BEFA-5D54-05F0D9FED52C}"/>
          </ac:picMkLst>
        </pc:picChg>
      </pc:sldChg>
      <pc:sldChg chg="del">
        <pc:chgData name="정택준" userId="464ae3b5-f3e3-47de-8f59-229642fe4add" providerId="ADAL" clId="{43DC326E-ECFF-4237-B5A1-A717E0330DB8}" dt="2023-07-11T00:52:21.169" v="727" actId="2696"/>
        <pc:sldMkLst>
          <pc:docMk/>
          <pc:sldMk cId="0" sldId="259"/>
        </pc:sldMkLst>
      </pc:sldChg>
      <pc:sldChg chg="addSp delSp modSp mod ord">
        <pc:chgData name="정택준" userId="464ae3b5-f3e3-47de-8f59-229642fe4add" providerId="ADAL" clId="{43DC326E-ECFF-4237-B5A1-A717E0330DB8}" dt="2023-07-11T01:15:09.695" v="1029"/>
        <pc:sldMkLst>
          <pc:docMk/>
          <pc:sldMk cId="0" sldId="260"/>
        </pc:sldMkLst>
        <pc:spChg chg="mod">
          <ac:chgData name="정택준" userId="464ae3b5-f3e3-47de-8f59-229642fe4add" providerId="ADAL" clId="{43DC326E-ECFF-4237-B5A1-A717E0330DB8}" dt="2023-07-11T01:09:00.103" v="804"/>
          <ac:spMkLst>
            <pc:docMk/>
            <pc:sldMk cId="0" sldId="260"/>
            <ac:spMk id="5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1:15:03.595" v="1027"/>
          <ac:spMkLst>
            <pc:docMk/>
            <pc:sldMk cId="0" sldId="260"/>
            <ac:spMk id="6" creationId="{00000000-0000-0000-0000-000000000000}"/>
          </ac:spMkLst>
        </pc:spChg>
        <pc:picChg chg="del">
          <ac:chgData name="정택준" userId="464ae3b5-f3e3-47de-8f59-229642fe4add" providerId="ADAL" clId="{43DC326E-ECFF-4237-B5A1-A717E0330DB8}" dt="2023-07-11T01:11:33.098" v="806" actId="21"/>
          <ac:picMkLst>
            <pc:docMk/>
            <pc:sldMk cId="0" sldId="260"/>
            <ac:picMk id="2" creationId="{DEBCA4A6-2708-BC1C-FAB3-DBAF46E4A331}"/>
          </ac:picMkLst>
        </pc:picChg>
        <pc:picChg chg="del">
          <ac:chgData name="정택준" userId="464ae3b5-f3e3-47de-8f59-229642fe4add" providerId="ADAL" clId="{43DC326E-ECFF-4237-B5A1-A717E0330DB8}" dt="2023-07-11T01:11:36.572" v="808" actId="21"/>
          <ac:picMkLst>
            <pc:docMk/>
            <pc:sldMk cId="0" sldId="260"/>
            <ac:picMk id="4" creationId="{343E8DD7-E923-16D6-5649-0B45F4E81780}"/>
          </ac:picMkLst>
        </pc:picChg>
        <pc:picChg chg="add del mod">
          <ac:chgData name="정택준" userId="464ae3b5-f3e3-47de-8f59-229642fe4add" providerId="ADAL" clId="{43DC326E-ECFF-4237-B5A1-A717E0330DB8}" dt="2023-07-11T01:12:00.806" v="814" actId="21"/>
          <ac:picMkLst>
            <pc:docMk/>
            <pc:sldMk cId="0" sldId="260"/>
            <ac:picMk id="8" creationId="{27876E59-7452-2FCE-3D33-1B1DCEE23D6D}"/>
          </ac:picMkLst>
        </pc:picChg>
        <pc:picChg chg="add del mod">
          <ac:chgData name="정택준" userId="464ae3b5-f3e3-47de-8f59-229642fe4add" providerId="ADAL" clId="{43DC326E-ECFF-4237-B5A1-A717E0330DB8}" dt="2023-07-11T01:11:59.951" v="813" actId="21"/>
          <ac:picMkLst>
            <pc:docMk/>
            <pc:sldMk cId="0" sldId="260"/>
            <ac:picMk id="10" creationId="{F2512DB5-47C7-2591-02FE-86EA0C4C3B6A}"/>
          </ac:picMkLst>
        </pc:picChg>
        <pc:picChg chg="add del">
          <ac:chgData name="정택준" userId="464ae3b5-f3e3-47de-8f59-229642fe4add" providerId="ADAL" clId="{43DC326E-ECFF-4237-B5A1-A717E0330DB8}" dt="2023-07-11T01:11:58.712" v="812" actId="21"/>
          <ac:picMkLst>
            <pc:docMk/>
            <pc:sldMk cId="0" sldId="260"/>
            <ac:picMk id="12" creationId="{A3E4A35D-1243-D936-6CC0-B39E8FEC68B2}"/>
          </ac:picMkLst>
        </pc:picChg>
        <pc:picChg chg="add mod">
          <ac:chgData name="정택준" userId="464ae3b5-f3e3-47de-8f59-229642fe4add" providerId="ADAL" clId="{43DC326E-ECFF-4237-B5A1-A717E0330DB8}" dt="2023-07-11T01:12:54.356" v="820" actId="1076"/>
          <ac:picMkLst>
            <pc:docMk/>
            <pc:sldMk cId="0" sldId="260"/>
            <ac:picMk id="14" creationId="{290BA262-E964-AE29-4BFD-7C5867A2DAA5}"/>
          </ac:picMkLst>
        </pc:picChg>
        <pc:picChg chg="add mod">
          <ac:chgData name="정택준" userId="464ae3b5-f3e3-47de-8f59-229642fe4add" providerId="ADAL" clId="{43DC326E-ECFF-4237-B5A1-A717E0330DB8}" dt="2023-07-11T01:12:56.905" v="821" actId="1076"/>
          <ac:picMkLst>
            <pc:docMk/>
            <pc:sldMk cId="0" sldId="260"/>
            <ac:picMk id="16" creationId="{4C1F7AFE-2C22-9B28-571C-F9E14D4D71D6}"/>
          </ac:picMkLst>
        </pc:picChg>
      </pc:sldChg>
      <pc:sldChg chg="del">
        <pc:chgData name="정택준" userId="464ae3b5-f3e3-47de-8f59-229642fe4add" providerId="ADAL" clId="{43DC326E-ECFF-4237-B5A1-A717E0330DB8}" dt="2023-07-11T01:20:11.423" v="1450" actId="2696"/>
        <pc:sldMkLst>
          <pc:docMk/>
          <pc:sldMk cId="1334148501" sldId="264"/>
        </pc:sldMkLst>
      </pc:sldChg>
      <pc:sldChg chg="addSp delSp modSp mod addCm delCm modCm">
        <pc:chgData name="정택준" userId="464ae3b5-f3e3-47de-8f59-229642fe4add" providerId="ADAL" clId="{43DC326E-ECFF-4237-B5A1-A717E0330DB8}" dt="2023-07-11T01:06:45.347" v="778" actId="1076"/>
        <pc:sldMkLst>
          <pc:docMk/>
          <pc:sldMk cId="3775724645" sldId="265"/>
        </pc:sldMkLst>
        <pc:spChg chg="del">
          <ac:chgData name="정택준" userId="464ae3b5-f3e3-47de-8f59-229642fe4add" providerId="ADAL" clId="{43DC326E-ECFF-4237-B5A1-A717E0330DB8}" dt="2023-07-11T00:34:15.752" v="334" actId="21"/>
          <ac:spMkLst>
            <pc:docMk/>
            <pc:sldMk cId="3775724645" sldId="265"/>
            <ac:spMk id="6" creationId="{039A96C3-95F2-BDDE-5A11-629D8E84607A}"/>
          </ac:spMkLst>
        </pc:spChg>
        <pc:spChg chg="del">
          <ac:chgData name="정택준" userId="464ae3b5-f3e3-47de-8f59-229642fe4add" providerId="ADAL" clId="{43DC326E-ECFF-4237-B5A1-A717E0330DB8}" dt="2023-07-11T00:51:44.923" v="718" actId="21"/>
          <ac:spMkLst>
            <pc:docMk/>
            <pc:sldMk cId="3775724645" sldId="265"/>
            <ac:spMk id="9" creationId="{C232BAD3-DDE4-5854-CB7A-739E52955223}"/>
          </ac:spMkLst>
        </pc:spChg>
        <pc:spChg chg="del">
          <ac:chgData name="정택준" userId="464ae3b5-f3e3-47de-8f59-229642fe4add" providerId="ADAL" clId="{43DC326E-ECFF-4237-B5A1-A717E0330DB8}" dt="2023-07-11T00:51:42.258" v="717" actId="21"/>
          <ac:spMkLst>
            <pc:docMk/>
            <pc:sldMk cId="3775724645" sldId="265"/>
            <ac:spMk id="10" creationId="{CA6259EB-5CDB-FAB5-BFA2-2EB2181C4C2A}"/>
          </ac:spMkLst>
        </pc:spChg>
        <pc:spChg chg="mod">
          <ac:chgData name="정택준" userId="464ae3b5-f3e3-47de-8f59-229642fe4add" providerId="ADAL" clId="{43DC326E-ECFF-4237-B5A1-A717E0330DB8}" dt="2023-07-11T00:52:10.626" v="725" actId="1076"/>
          <ac:spMkLst>
            <pc:docMk/>
            <pc:sldMk cId="3775724645" sldId="265"/>
            <ac:spMk id="11" creationId="{EA6CD6F4-DCC9-3CE6-1981-E91306BC958D}"/>
          </ac:spMkLst>
        </pc:spChg>
        <pc:spChg chg="mod">
          <ac:chgData name="정택준" userId="464ae3b5-f3e3-47de-8f59-229642fe4add" providerId="ADAL" clId="{43DC326E-ECFF-4237-B5A1-A717E0330DB8}" dt="2023-07-11T00:52:13.832" v="726" actId="1076"/>
          <ac:spMkLst>
            <pc:docMk/>
            <pc:sldMk cId="3775724645" sldId="265"/>
            <ac:spMk id="12" creationId="{00000000-0000-0000-0000-000000000000}"/>
          </ac:spMkLst>
        </pc:spChg>
        <pc:spChg chg="add del">
          <ac:chgData name="정택준" userId="464ae3b5-f3e3-47de-8f59-229642fe4add" providerId="ADAL" clId="{43DC326E-ECFF-4237-B5A1-A717E0330DB8}" dt="2023-07-11T00:38:50.396" v="410" actId="21"/>
          <ac:spMkLst>
            <pc:docMk/>
            <pc:sldMk cId="3775724645" sldId="265"/>
            <ac:spMk id="15" creationId="{BAAA2FDF-4794-C2B9-3CB5-ADC0C73A2111}"/>
          </ac:spMkLst>
        </pc:spChg>
        <pc:spChg chg="del">
          <ac:chgData name="정택준" userId="464ae3b5-f3e3-47de-8f59-229642fe4add" providerId="ADAL" clId="{43DC326E-ECFF-4237-B5A1-A717E0330DB8}" dt="2023-07-11T00:34:19.991" v="335" actId="21"/>
          <ac:spMkLst>
            <pc:docMk/>
            <pc:sldMk cId="3775724645" sldId="265"/>
            <ac:spMk id="17" creationId="{B797BE1A-F460-6D46-18D0-0311C13FEEEC}"/>
          </ac:spMkLst>
        </pc:spChg>
        <pc:spChg chg="add del">
          <ac:chgData name="정택준" userId="464ae3b5-f3e3-47de-8f59-229642fe4add" providerId="ADAL" clId="{43DC326E-ECFF-4237-B5A1-A717E0330DB8}" dt="2023-07-11T00:40:49.602" v="414" actId="21"/>
          <ac:spMkLst>
            <pc:docMk/>
            <pc:sldMk cId="3775724645" sldId="265"/>
            <ac:spMk id="19" creationId="{6348D147-219E-C786-7FB4-922051798576}"/>
          </ac:spMkLst>
        </pc:spChg>
        <pc:spChg chg="add mod">
          <ac:chgData name="정택준" userId="464ae3b5-f3e3-47de-8f59-229642fe4add" providerId="ADAL" clId="{43DC326E-ECFF-4237-B5A1-A717E0330DB8}" dt="2023-07-11T01:06:38.416" v="776" actId="1076"/>
          <ac:spMkLst>
            <pc:docMk/>
            <pc:sldMk cId="3775724645" sldId="265"/>
            <ac:spMk id="20" creationId="{5F870B2B-6E66-9DB9-8B3C-F306FD6B900C}"/>
          </ac:spMkLst>
        </pc:spChg>
        <pc:spChg chg="add mod">
          <ac:chgData name="정택준" userId="464ae3b5-f3e3-47de-8f59-229642fe4add" providerId="ADAL" clId="{43DC326E-ECFF-4237-B5A1-A717E0330DB8}" dt="2023-07-11T01:06:45.347" v="778" actId="1076"/>
          <ac:spMkLst>
            <pc:docMk/>
            <pc:sldMk cId="3775724645" sldId="265"/>
            <ac:spMk id="24" creationId="{4F84F175-49C5-5810-C93D-C1225E390660}"/>
          </ac:spMkLst>
        </pc:spChg>
        <pc:picChg chg="del">
          <ac:chgData name="정택준" userId="464ae3b5-f3e3-47de-8f59-229642fe4add" providerId="ADAL" clId="{43DC326E-ECFF-4237-B5A1-A717E0330DB8}" dt="2023-07-11T00:34:09.797" v="332" actId="21"/>
          <ac:picMkLst>
            <pc:docMk/>
            <pc:sldMk cId="3775724645" sldId="265"/>
            <ac:picMk id="4" creationId="{64744B27-703E-D82B-83AE-618CFECD64A6}"/>
          </ac:picMkLst>
        </pc:picChg>
        <pc:picChg chg="del">
          <ac:chgData name="정택준" userId="464ae3b5-f3e3-47de-8f59-229642fe4add" providerId="ADAL" clId="{43DC326E-ECFF-4237-B5A1-A717E0330DB8}" dt="2023-07-11T00:36:18.343" v="338" actId="21"/>
          <ac:picMkLst>
            <pc:docMk/>
            <pc:sldMk cId="3775724645" sldId="265"/>
            <ac:picMk id="7" creationId="{4F494328-A62C-3088-C8E3-BA9D2432AFC0}"/>
          </ac:picMkLst>
        </pc:picChg>
        <pc:picChg chg="del">
          <ac:chgData name="정택준" userId="464ae3b5-f3e3-47de-8f59-229642fe4add" providerId="ADAL" clId="{43DC326E-ECFF-4237-B5A1-A717E0330DB8}" dt="2023-07-11T00:51:39.614" v="716" actId="21"/>
          <ac:picMkLst>
            <pc:docMk/>
            <pc:sldMk cId="3775724645" sldId="265"/>
            <ac:picMk id="8" creationId="{C80C52B2-3259-EF92-5127-BC795D41AADF}"/>
          </ac:picMkLst>
        </pc:picChg>
        <pc:picChg chg="add mod">
          <ac:chgData name="정택준" userId="464ae3b5-f3e3-47de-8f59-229642fe4add" providerId="ADAL" clId="{43DC326E-ECFF-4237-B5A1-A717E0330DB8}" dt="2023-07-11T01:06:35.764" v="775" actId="1076"/>
          <ac:picMkLst>
            <pc:docMk/>
            <pc:sldMk cId="3775724645" sldId="265"/>
            <ac:picMk id="13" creationId="{D179DC4B-2825-8537-78F0-BABD9F60B01F}"/>
          </ac:picMkLst>
        </pc:picChg>
        <pc:picChg chg="del">
          <ac:chgData name="정택준" userId="464ae3b5-f3e3-47de-8f59-229642fe4add" providerId="ADAL" clId="{43DC326E-ECFF-4237-B5A1-A717E0330DB8}" dt="2023-07-11T00:34:21.606" v="336" actId="21"/>
          <ac:picMkLst>
            <pc:docMk/>
            <pc:sldMk cId="3775724645" sldId="265"/>
            <ac:picMk id="16" creationId="{465C32A6-DF11-9049-8E86-90114C9BBCFA}"/>
          </ac:picMkLst>
        </pc:picChg>
        <pc:picChg chg="add del mod">
          <ac:chgData name="정택준" userId="464ae3b5-f3e3-47de-8f59-229642fe4add" providerId="ADAL" clId="{43DC326E-ECFF-4237-B5A1-A717E0330DB8}" dt="2023-07-11T01:06:21.744" v="768" actId="21"/>
          <ac:picMkLst>
            <pc:docMk/>
            <pc:sldMk cId="3775724645" sldId="265"/>
            <ac:picMk id="27" creationId="{241C7FC1-8986-C066-10E7-DF5BF00D5E79}"/>
          </ac:picMkLst>
        </pc:picChg>
        <pc:picChg chg="add mod">
          <ac:chgData name="정택준" userId="464ae3b5-f3e3-47de-8f59-229642fe4add" providerId="ADAL" clId="{43DC326E-ECFF-4237-B5A1-A717E0330DB8}" dt="2023-07-11T01:06:33.626" v="774" actId="1076"/>
          <ac:picMkLst>
            <pc:docMk/>
            <pc:sldMk cId="3775724645" sldId="265"/>
            <ac:picMk id="29" creationId="{D4757E52-6699-2173-CC1A-C4BDCB431BC6}"/>
          </ac:picMkLst>
        </pc:picChg>
        <pc:cxnChg chg="del mod">
          <ac:chgData name="정택준" userId="464ae3b5-f3e3-47de-8f59-229642fe4add" providerId="ADAL" clId="{43DC326E-ECFF-4237-B5A1-A717E0330DB8}" dt="2023-07-11T00:34:12.835" v="333" actId="21"/>
          <ac:cxnSpMkLst>
            <pc:docMk/>
            <pc:sldMk cId="3775724645" sldId="265"/>
            <ac:cxnSpMk id="14" creationId="{48807BAB-93DB-FADA-35F5-3C870AD14E3C}"/>
          </ac:cxnSpMkLst>
        </pc:cxnChg>
        <pc:cxnChg chg="del mod">
          <ac:chgData name="정택준" userId="464ae3b5-f3e3-47de-8f59-229642fe4add" providerId="ADAL" clId="{43DC326E-ECFF-4237-B5A1-A717E0330DB8}" dt="2023-07-11T00:34:23.238" v="337" actId="21"/>
          <ac:cxnSpMkLst>
            <pc:docMk/>
            <pc:sldMk cId="3775724645" sldId="265"/>
            <ac:cxnSpMk id="18" creationId="{2718E91E-6754-9CA1-19C6-F6D18DA5DDB9}"/>
          </ac:cxnSpMkLst>
        </pc:cxnChg>
        <pc:cxnChg chg="add mod">
          <ac:chgData name="정택준" userId="464ae3b5-f3e3-47de-8f59-229642fe4add" providerId="ADAL" clId="{43DC326E-ECFF-4237-B5A1-A717E0330DB8}" dt="2023-07-11T01:06:42.845" v="777" actId="1076"/>
          <ac:cxnSpMkLst>
            <pc:docMk/>
            <pc:sldMk cId="3775724645" sldId="265"/>
            <ac:cxnSpMk id="22" creationId="{B5EC812A-54A8-48ED-AA25-15B31AE0800F}"/>
          </ac:cxnSpMkLst>
        </pc:cxnChg>
      </pc:sldChg>
      <pc:sldChg chg="del">
        <pc:chgData name="정택준" userId="464ae3b5-f3e3-47de-8f59-229642fe4add" providerId="ADAL" clId="{43DC326E-ECFF-4237-B5A1-A717E0330DB8}" dt="2023-07-11T01:08:37.848" v="779" actId="2696"/>
        <pc:sldMkLst>
          <pc:docMk/>
          <pc:sldMk cId="3104455553" sldId="266"/>
        </pc:sldMkLst>
      </pc:sldChg>
      <pc:sldChg chg="addSp delSp modSp mod">
        <pc:chgData name="정택준" userId="464ae3b5-f3e3-47de-8f59-229642fe4add" providerId="ADAL" clId="{43DC326E-ECFF-4237-B5A1-A717E0330DB8}" dt="2023-07-11T04:15:51.462" v="1799" actId="21"/>
        <pc:sldMkLst>
          <pc:docMk/>
          <pc:sldMk cId="0" sldId="267"/>
        </pc:sldMkLst>
        <pc:spChg chg="mod">
          <ac:chgData name="정택준" userId="464ae3b5-f3e3-47de-8f59-229642fe4add" providerId="ADAL" clId="{43DC326E-ECFF-4237-B5A1-A717E0330DB8}" dt="2023-07-11T00:31:05.569" v="301"/>
          <ac:spMkLst>
            <pc:docMk/>
            <pc:sldMk cId="0" sldId="267"/>
            <ac:spMk id="2" creationId="{B41928A8-0243-2854-C318-89B9C8C543EA}"/>
          </ac:spMkLst>
        </pc:spChg>
        <pc:spChg chg="add mod">
          <ac:chgData name="정택준" userId="464ae3b5-f3e3-47de-8f59-229642fe4add" providerId="ADAL" clId="{43DC326E-ECFF-4237-B5A1-A717E0330DB8}" dt="2023-07-11T04:05:33.136" v="1483" actId="1076"/>
          <ac:spMkLst>
            <pc:docMk/>
            <pc:sldMk cId="0" sldId="267"/>
            <ac:spMk id="4" creationId="{64D24BC1-E8FC-2DEA-E446-B9300DC3EFC2}"/>
          </ac:spMkLst>
        </pc:spChg>
        <pc:spChg chg="add del mod">
          <ac:chgData name="정택준" userId="464ae3b5-f3e3-47de-8f59-229642fe4add" providerId="ADAL" clId="{43DC326E-ECFF-4237-B5A1-A717E0330DB8}" dt="2023-07-11T04:15:51.462" v="1799" actId="21"/>
          <ac:spMkLst>
            <pc:docMk/>
            <pc:sldMk cId="0" sldId="267"/>
            <ac:spMk id="5" creationId="{4C1D6D78-B965-07BA-AFA2-7D7BEABC76FA}"/>
          </ac:spMkLst>
        </pc:spChg>
        <pc:spChg chg="mod">
          <ac:chgData name="정택준" userId="464ae3b5-f3e3-47de-8f59-229642fe4add" providerId="ADAL" clId="{43DC326E-ECFF-4237-B5A1-A717E0330DB8}" dt="2023-07-11T00:30:54.452" v="277"/>
          <ac:spMkLst>
            <pc:docMk/>
            <pc:sldMk cId="0" sldId="267"/>
            <ac:spMk id="18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0:31:29.976" v="330" actId="1076"/>
          <ac:spMkLst>
            <pc:docMk/>
            <pc:sldMk cId="0" sldId="267"/>
            <ac:spMk id="28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4:05:29.641" v="1482" actId="1076"/>
          <ac:spMkLst>
            <pc:docMk/>
            <pc:sldMk cId="0" sldId="267"/>
            <ac:spMk id="38" creationId="{00000000-0000-0000-0000-000000000000}"/>
          </ac:spMkLst>
        </pc:spChg>
        <pc:grpChg chg="mod">
          <ac:chgData name="정택준" userId="464ae3b5-f3e3-47de-8f59-229642fe4add" providerId="ADAL" clId="{43DC326E-ECFF-4237-B5A1-A717E0330DB8}" dt="2023-07-11T00:31:24.251" v="328" actId="1076"/>
          <ac:grpSpMkLst>
            <pc:docMk/>
            <pc:sldMk cId="0" sldId="267"/>
            <ac:grpSpMk id="1005" creationId="{00000000-0000-0000-0000-000000000000}"/>
          </ac:grpSpMkLst>
        </pc:grpChg>
        <pc:grpChg chg="mod">
          <ac:chgData name="정택준" userId="464ae3b5-f3e3-47de-8f59-229642fe4add" providerId="ADAL" clId="{43DC326E-ECFF-4237-B5A1-A717E0330DB8}" dt="2023-07-11T00:31:27.417" v="329" actId="1076"/>
          <ac:grpSpMkLst>
            <pc:docMk/>
            <pc:sldMk cId="0" sldId="267"/>
            <ac:grpSpMk id="1006" creationId="{00000000-0000-0000-0000-000000000000}"/>
          </ac:grpSpMkLst>
        </pc:grpChg>
        <pc:grpChg chg="mod">
          <ac:chgData name="정택준" userId="464ae3b5-f3e3-47de-8f59-229642fe4add" providerId="ADAL" clId="{43DC326E-ECFF-4237-B5A1-A717E0330DB8}" dt="2023-07-11T04:15:45.873" v="1798" actId="1076"/>
          <ac:grpSpMkLst>
            <pc:docMk/>
            <pc:sldMk cId="0" sldId="267"/>
            <ac:grpSpMk id="1007" creationId="{00000000-0000-0000-0000-000000000000}"/>
          </ac:grpSpMkLst>
        </pc:grpChg>
      </pc:sldChg>
      <pc:sldChg chg="addSp delSp modSp mod ord">
        <pc:chgData name="정택준" userId="464ae3b5-f3e3-47de-8f59-229642fe4add" providerId="ADAL" clId="{43DC326E-ECFF-4237-B5A1-A717E0330DB8}" dt="2023-07-11T04:15:34.814" v="1796"/>
        <pc:sldMkLst>
          <pc:docMk/>
          <pc:sldMk cId="3133243672" sldId="268"/>
        </pc:sldMkLst>
        <pc:spChg chg="mod">
          <ac:chgData name="정택준" userId="464ae3b5-f3e3-47de-8f59-229642fe4add" providerId="ADAL" clId="{43DC326E-ECFF-4237-B5A1-A717E0330DB8}" dt="2023-07-11T01:16:19.961" v="1072" actId="20577"/>
          <ac:spMkLst>
            <pc:docMk/>
            <pc:sldMk cId="3133243672" sldId="268"/>
            <ac:spMk id="5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4:15:34.814" v="1796"/>
          <ac:spMkLst>
            <pc:docMk/>
            <pc:sldMk cId="3133243672" sldId="268"/>
            <ac:spMk id="6" creationId="{00000000-0000-0000-0000-000000000000}"/>
          </ac:spMkLst>
        </pc:spChg>
        <pc:picChg chg="add mod">
          <ac:chgData name="정택준" userId="464ae3b5-f3e3-47de-8f59-229642fe4add" providerId="ADAL" clId="{43DC326E-ECFF-4237-B5A1-A717E0330DB8}" dt="2023-07-11T01:17:19.108" v="1081" actId="1076"/>
          <ac:picMkLst>
            <pc:docMk/>
            <pc:sldMk cId="3133243672" sldId="268"/>
            <ac:picMk id="4" creationId="{E66C581C-1B36-0966-AD2C-855AB4372A44}"/>
          </ac:picMkLst>
        </pc:picChg>
        <pc:picChg chg="add mod">
          <ac:chgData name="정택준" userId="464ae3b5-f3e3-47de-8f59-229642fe4add" providerId="ADAL" clId="{43DC326E-ECFF-4237-B5A1-A717E0330DB8}" dt="2023-07-11T01:17:28.408" v="1088" actId="14100"/>
          <ac:picMkLst>
            <pc:docMk/>
            <pc:sldMk cId="3133243672" sldId="268"/>
            <ac:picMk id="8" creationId="{A6888D92-25F1-CBD4-A880-F1564783141F}"/>
          </ac:picMkLst>
        </pc:picChg>
        <pc:picChg chg="del">
          <ac:chgData name="정택준" userId="464ae3b5-f3e3-47de-8f59-229642fe4add" providerId="ADAL" clId="{43DC326E-ECFF-4237-B5A1-A717E0330DB8}" dt="2023-07-11T01:16:35.296" v="1073" actId="21"/>
          <ac:picMkLst>
            <pc:docMk/>
            <pc:sldMk cId="3133243672" sldId="268"/>
            <ac:picMk id="14" creationId="{290BA262-E964-AE29-4BFD-7C5867A2DAA5}"/>
          </ac:picMkLst>
        </pc:picChg>
        <pc:picChg chg="del">
          <ac:chgData name="정택준" userId="464ae3b5-f3e3-47de-8f59-229642fe4add" providerId="ADAL" clId="{43DC326E-ECFF-4237-B5A1-A717E0330DB8}" dt="2023-07-11T01:16:36.493" v="1074" actId="21"/>
          <ac:picMkLst>
            <pc:docMk/>
            <pc:sldMk cId="3133243672" sldId="268"/>
            <ac:picMk id="16" creationId="{4C1F7AFE-2C22-9B28-571C-F9E14D4D71D6}"/>
          </ac:picMkLst>
        </pc:picChg>
      </pc:sldChg>
      <pc:sldChg chg="addSp delSp modSp add mod">
        <pc:chgData name="정택준" userId="464ae3b5-f3e3-47de-8f59-229642fe4add" providerId="ADAL" clId="{43DC326E-ECFF-4237-B5A1-A717E0330DB8}" dt="2023-07-11T04:09:32.234" v="1755" actId="20577"/>
        <pc:sldMkLst>
          <pc:docMk/>
          <pc:sldMk cId="2867304665" sldId="270"/>
        </pc:sldMkLst>
        <pc:spChg chg="mod">
          <ac:chgData name="정택준" userId="464ae3b5-f3e3-47de-8f59-229642fe4add" providerId="ADAL" clId="{43DC326E-ECFF-4237-B5A1-A717E0330DB8}" dt="2023-07-11T04:06:53.665" v="1534"/>
          <ac:spMkLst>
            <pc:docMk/>
            <pc:sldMk cId="2867304665" sldId="270"/>
            <ac:spMk id="5" creationId="{00000000-0000-0000-0000-000000000000}"/>
          </ac:spMkLst>
        </pc:spChg>
        <pc:spChg chg="mod">
          <ac:chgData name="정택준" userId="464ae3b5-f3e3-47de-8f59-229642fe4add" providerId="ADAL" clId="{43DC326E-ECFF-4237-B5A1-A717E0330DB8}" dt="2023-07-11T04:08:39.208" v="1678" actId="1076"/>
          <ac:spMkLst>
            <pc:docMk/>
            <pc:sldMk cId="2867304665" sldId="270"/>
            <ac:spMk id="11" creationId="{EA6CD6F4-DCC9-3CE6-1981-E91306BC958D}"/>
          </ac:spMkLst>
        </pc:spChg>
        <pc:spChg chg="mod">
          <ac:chgData name="정택준" userId="464ae3b5-f3e3-47de-8f59-229642fe4add" providerId="ADAL" clId="{43DC326E-ECFF-4237-B5A1-A717E0330DB8}" dt="2023-07-11T04:09:32.234" v="1755" actId="20577"/>
          <ac:spMkLst>
            <pc:docMk/>
            <pc:sldMk cId="2867304665" sldId="270"/>
            <ac:spMk id="12" creationId="{00000000-0000-0000-0000-000000000000}"/>
          </ac:spMkLst>
        </pc:spChg>
        <pc:spChg chg="del mod">
          <ac:chgData name="정택준" userId="464ae3b5-f3e3-47de-8f59-229642fe4add" providerId="ADAL" clId="{43DC326E-ECFF-4237-B5A1-A717E0330DB8}" dt="2023-07-11T04:07:02.610" v="1539" actId="21"/>
          <ac:spMkLst>
            <pc:docMk/>
            <pc:sldMk cId="2867304665" sldId="270"/>
            <ac:spMk id="20" creationId="{5F870B2B-6E66-9DB9-8B3C-F306FD6B900C}"/>
          </ac:spMkLst>
        </pc:spChg>
        <pc:spChg chg="del">
          <ac:chgData name="정택준" userId="464ae3b5-f3e3-47de-8f59-229642fe4add" providerId="ADAL" clId="{43DC326E-ECFF-4237-B5A1-A717E0330DB8}" dt="2023-07-11T04:07:00.356" v="1537" actId="21"/>
          <ac:spMkLst>
            <pc:docMk/>
            <pc:sldMk cId="2867304665" sldId="270"/>
            <ac:spMk id="24" creationId="{4F84F175-49C5-5810-C93D-C1225E390660}"/>
          </ac:spMkLst>
        </pc:spChg>
        <pc:picChg chg="add mod">
          <ac:chgData name="정택준" userId="464ae3b5-f3e3-47de-8f59-229642fe4add" providerId="ADAL" clId="{43DC326E-ECFF-4237-B5A1-A717E0330DB8}" dt="2023-07-11T04:08:57.493" v="1686" actId="1076"/>
          <ac:picMkLst>
            <pc:docMk/>
            <pc:sldMk cId="2867304665" sldId="270"/>
            <ac:picMk id="4" creationId="{5293F786-C190-B425-77A9-501AF71D8EE8}"/>
          </ac:picMkLst>
        </pc:picChg>
        <pc:picChg chg="del">
          <ac:chgData name="정택준" userId="464ae3b5-f3e3-47de-8f59-229642fe4add" providerId="ADAL" clId="{43DC326E-ECFF-4237-B5A1-A717E0330DB8}" dt="2023-07-11T04:06:56.202" v="1536" actId="21"/>
          <ac:picMkLst>
            <pc:docMk/>
            <pc:sldMk cId="2867304665" sldId="270"/>
            <ac:picMk id="13" creationId="{D179DC4B-2825-8537-78F0-BABD9F60B01F}"/>
          </ac:picMkLst>
        </pc:picChg>
        <pc:picChg chg="del">
          <ac:chgData name="정택준" userId="464ae3b5-f3e3-47de-8f59-229642fe4add" providerId="ADAL" clId="{43DC326E-ECFF-4237-B5A1-A717E0330DB8}" dt="2023-07-11T04:07:04.803" v="1540" actId="21"/>
          <ac:picMkLst>
            <pc:docMk/>
            <pc:sldMk cId="2867304665" sldId="270"/>
            <ac:picMk id="29" creationId="{D4757E52-6699-2173-CC1A-C4BDCB431BC6}"/>
          </ac:picMkLst>
        </pc:picChg>
        <pc:cxnChg chg="del">
          <ac:chgData name="정택준" userId="464ae3b5-f3e3-47de-8f59-229642fe4add" providerId="ADAL" clId="{43DC326E-ECFF-4237-B5A1-A717E0330DB8}" dt="2023-07-11T04:06:54.904" v="1535" actId="21"/>
          <ac:cxnSpMkLst>
            <pc:docMk/>
            <pc:sldMk cId="2867304665" sldId="270"/>
            <ac:cxnSpMk id="22" creationId="{B5EC812A-54A8-48ED-AA25-15B31AE0800F}"/>
          </ac:cxnSpMkLst>
        </pc:cxnChg>
      </pc:sldChg>
      <pc:sldChg chg="modSp add del mod">
        <pc:chgData name="정택준" userId="464ae3b5-f3e3-47de-8f59-229642fe4add" providerId="ADAL" clId="{43DC326E-ECFF-4237-B5A1-A717E0330DB8}" dt="2023-07-11T04:15:43.708" v="1797" actId="2696"/>
        <pc:sldMkLst>
          <pc:docMk/>
          <pc:sldMk cId="1950151991" sldId="271"/>
        </pc:sldMkLst>
        <pc:spChg chg="mod">
          <ac:chgData name="정택준" userId="464ae3b5-f3e3-47de-8f59-229642fe4add" providerId="ADAL" clId="{43DC326E-ECFF-4237-B5A1-A717E0330DB8}" dt="2023-07-11T04:12:16.477" v="1780"/>
          <ac:spMkLst>
            <pc:docMk/>
            <pc:sldMk cId="1950151991" sldId="271"/>
            <ac:spMk id="5" creationId="{00000000-0000-0000-0000-000000000000}"/>
          </ac:spMkLst>
        </pc:spChg>
      </pc:sldChg>
    </pc:docChg>
  </pc:docChgLst>
  <pc:docChgLst>
    <pc:chgData name="김용섭" userId="S::2360340048@office.kopo.ac.kr::93d5c74f-81a3-46e9-a989-75f2a137f1d7" providerId="AD" clId="Web-{6CC4B553-A9CA-462C-69CB-B056AEC51961}"/>
    <pc:docChg chg="modSld">
      <pc:chgData name="김용섭" userId="S::2360340048@office.kopo.ac.kr::93d5c74f-81a3-46e9-a989-75f2a137f1d7" providerId="AD" clId="Web-{6CC4B553-A9CA-462C-69CB-B056AEC51961}" dt="2023-05-22T09:26:59.140" v="9" actId="14100"/>
      <pc:docMkLst>
        <pc:docMk/>
      </pc:docMkLst>
      <pc:sldChg chg="addSp delSp modSp">
        <pc:chgData name="김용섭" userId="S::2360340048@office.kopo.ac.kr::93d5c74f-81a3-46e9-a989-75f2a137f1d7" providerId="AD" clId="Web-{6CC4B553-A9CA-462C-69CB-B056AEC51961}" dt="2023-05-22T09:26:59.140" v="9" actId="14100"/>
        <pc:sldMkLst>
          <pc:docMk/>
          <pc:sldMk cId="3882965684" sldId="263"/>
        </pc:sldMkLst>
        <pc:grpChg chg="add del">
          <ac:chgData name="김용섭" userId="S::2360340048@office.kopo.ac.kr::93d5c74f-81a3-46e9-a989-75f2a137f1d7" providerId="AD" clId="Web-{6CC4B553-A9CA-462C-69CB-B056AEC51961}" dt="2023-05-22T09:26:41.671" v="3"/>
          <ac:grpSpMkLst>
            <pc:docMk/>
            <pc:sldMk cId="3882965684" sldId="263"/>
            <ac:grpSpMk id="1002" creationId="{00000000-0000-0000-0000-000000000000}"/>
          </ac:grpSpMkLst>
        </pc:grpChg>
        <pc:picChg chg="add del mod">
          <ac:chgData name="김용섭" userId="S::2360340048@office.kopo.ac.kr::93d5c74f-81a3-46e9-a989-75f2a137f1d7" providerId="AD" clId="Web-{6CC4B553-A9CA-462C-69CB-B056AEC51961}" dt="2023-05-22T09:26:38.405" v="2"/>
          <ac:picMkLst>
            <pc:docMk/>
            <pc:sldMk cId="3882965684" sldId="263"/>
            <ac:picMk id="4" creationId="{D967C8C9-9077-CF7D-7197-A93D9712FDCE}"/>
          </ac:picMkLst>
        </pc:picChg>
        <pc:picChg chg="add mod">
          <ac:chgData name="김용섭" userId="S::2360340048@office.kopo.ac.kr::93d5c74f-81a3-46e9-a989-75f2a137f1d7" providerId="AD" clId="Web-{6CC4B553-A9CA-462C-69CB-B056AEC51961}" dt="2023-05-22T09:26:59.140" v="9" actId="14100"/>
          <ac:picMkLst>
            <pc:docMk/>
            <pc:sldMk cId="3882965684" sldId="263"/>
            <ac:picMk id="5" creationId="{100FCC4F-EB86-2A58-69C3-B8FB34C59643}"/>
          </ac:picMkLst>
        </pc:picChg>
      </pc:sldChg>
    </pc:docChg>
  </pc:docChgLst>
  <pc:docChgLst>
    <pc:chgData name="정택준" userId="S::2360340063@office.kopo.ac.kr::464ae3b5-f3e3-47de-8f59-229642fe4add" providerId="AD" clId="Web-{EEECDE68-6ECF-5253-CAB8-D8C9BAA7D3E3}"/>
    <pc:docChg chg="addSld delSld">
      <pc:chgData name="정택준" userId="S::2360340063@office.kopo.ac.kr::464ae3b5-f3e3-47de-8f59-229642fe4add" providerId="AD" clId="Web-{EEECDE68-6ECF-5253-CAB8-D8C9BAA7D3E3}" dt="2023-07-17T08:08:36.542" v="1"/>
      <pc:docMkLst>
        <pc:docMk/>
      </pc:docMkLst>
      <pc:sldChg chg="add del replId">
        <pc:chgData name="정택준" userId="S::2360340063@office.kopo.ac.kr::464ae3b5-f3e3-47de-8f59-229642fe4add" providerId="AD" clId="Web-{EEECDE68-6ECF-5253-CAB8-D8C9BAA7D3E3}" dt="2023-07-17T08:08:36.542" v="1"/>
        <pc:sldMkLst>
          <pc:docMk/>
          <pc:sldMk cId="311988666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2B39-A611-4EE9-AB7E-A6623067A36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93D4-96B0-4C9C-9887-8ED6BC1BF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2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2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25" y="8102293"/>
            <a:ext cx="18362636" cy="2193907"/>
            <a:chOff x="-40225" y="8102293"/>
            <a:chExt cx="18362636" cy="21939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225" y="8102293"/>
              <a:ext cx="18362636" cy="21939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20193" y="8690068"/>
            <a:ext cx="46453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492D94"/>
                </a:solidFill>
                <a:latin typeface="NanumSquare Light"/>
              </a:rPr>
              <a:t>2023.</a:t>
            </a:r>
            <a:r>
              <a:rPr lang="en-US" altLang="ko-KR" sz="2800" dirty="0">
                <a:solidFill>
                  <a:srgbClr val="492D94"/>
                </a:solidFill>
                <a:latin typeface="NanumSquare Light"/>
              </a:rPr>
              <a:t>7</a:t>
            </a:r>
            <a:r>
              <a:rPr lang="en-US" sz="2800" dirty="0">
                <a:solidFill>
                  <a:srgbClr val="492D94"/>
                </a:solidFill>
                <a:latin typeface="NanumSquare Light"/>
              </a:rPr>
              <a:t>.</a:t>
            </a:r>
            <a:r>
              <a:rPr lang="en-US" altLang="ko-KR" sz="2800" dirty="0">
                <a:solidFill>
                  <a:srgbClr val="492D94"/>
                </a:solidFill>
                <a:latin typeface="NanumSquare Light"/>
              </a:rPr>
              <a:t>17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3410363" y="2534320"/>
            <a:ext cx="11464988" cy="22775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9300" kern="0" spc="-600" dirty="0">
                <a:solidFill>
                  <a:schemeClr val="bg1"/>
                </a:solidFill>
                <a:latin typeface="Noto Sans CJK KR Bold" pitchFamily="34" charset="0"/>
                <a:cs typeface="Noto Sans CJK KR Bold" pitchFamily="34" charset="0"/>
              </a:rPr>
              <a:t>일일보고서</a:t>
            </a:r>
            <a:endParaRPr lang="en-US" altLang="ko-KR" sz="9300" kern="0" spc="-600" dirty="0">
              <a:solidFill>
                <a:schemeClr val="bg1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ctr"/>
            <a:r>
              <a:rPr lang="en-US" altLang="ko-KR" sz="4900" dirty="0">
                <a:solidFill>
                  <a:schemeClr val="bg1"/>
                </a:solidFill>
              </a:rPr>
              <a:t>23.07.12(</a:t>
            </a:r>
            <a:r>
              <a:rPr lang="ko-KR" altLang="en-US" sz="4900" dirty="0">
                <a:solidFill>
                  <a:schemeClr val="bg1"/>
                </a:solidFill>
              </a:rPr>
              <a:t>수</a:t>
            </a:r>
            <a:r>
              <a:rPr lang="en-US" altLang="ko-KR" sz="4900" dirty="0">
                <a:solidFill>
                  <a:schemeClr val="bg1"/>
                </a:solidFill>
              </a:rPr>
              <a:t>)~23.07.14(</a:t>
            </a:r>
            <a:r>
              <a:rPr lang="ko-KR" altLang="en-US" sz="4900" dirty="0">
                <a:solidFill>
                  <a:schemeClr val="bg1"/>
                </a:solidFill>
              </a:rPr>
              <a:t>금</a:t>
            </a:r>
            <a:r>
              <a:rPr lang="en-US" altLang="ko-KR" sz="4900" dirty="0">
                <a:solidFill>
                  <a:schemeClr val="bg1"/>
                </a:solidFill>
              </a:rPr>
              <a:t>)</a:t>
            </a:r>
            <a:endParaRPr lang="en-US" sz="490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428" y="5800771"/>
            <a:ext cx="789285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dirty="0">
                <a:solidFill>
                  <a:srgbClr val="F9F9F9"/>
                </a:solidFill>
                <a:latin typeface="Noto Sans CJK KR Light" pitchFamily="34" charset="0"/>
                <a:cs typeface="Noto Sans CJK KR Light" pitchFamily="34" charset="0"/>
              </a:rPr>
              <a:t>작성자</a:t>
            </a:r>
            <a:r>
              <a:rPr lang="en-US" altLang="ko-KR" sz="2800" dirty="0">
                <a:solidFill>
                  <a:srgbClr val="F9F9F9"/>
                </a:solidFill>
                <a:latin typeface="Noto Sans CJK KR Light" pitchFamily="34" charset="0"/>
                <a:cs typeface="Noto Sans CJK KR Light" pitchFamily="34" charset="0"/>
              </a:rPr>
              <a:t>: </a:t>
            </a:r>
            <a:r>
              <a:rPr lang="ko-KR" altLang="en-US" sz="2800" dirty="0">
                <a:solidFill>
                  <a:srgbClr val="F9F9F9"/>
                </a:solidFill>
                <a:latin typeface="Noto Sans CJK KR Light" pitchFamily="34" charset="0"/>
                <a:cs typeface="Noto Sans CJK KR Light" pitchFamily="34" charset="0"/>
              </a:rPr>
              <a:t>김용섭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3429" y="354677"/>
            <a:ext cx="76988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23.07.12(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수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) – 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동력전달 부 설계변경</a:t>
            </a:r>
            <a:endParaRPr 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944D7-0C84-6082-0B00-22A6DCDE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37" y="1305553"/>
            <a:ext cx="4914450" cy="36631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68EBFE-EC6D-DDC2-D258-E3908C300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137" y="5094699"/>
            <a:ext cx="4914450" cy="33370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5CBAC7-9C1C-23C9-3E27-DA63AD7E9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32" y="1305553"/>
            <a:ext cx="4914450" cy="32980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F0C8D3-DBED-76A9-8AC5-2F568CC2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32" y="5541786"/>
            <a:ext cx="4914450" cy="2938756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81F03D45-5819-030B-DF39-F2997E06F9DB}"/>
              </a:ext>
            </a:extLst>
          </p:cNvPr>
          <p:cNvSpPr txBox="1"/>
          <p:nvPr/>
        </p:nvSpPr>
        <p:spPr>
          <a:xfrm>
            <a:off x="11310956" y="1324101"/>
            <a:ext cx="769885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492D94"/>
                </a:solidFill>
              </a:rPr>
              <a:t>설계변경내역</a:t>
            </a:r>
            <a:endParaRPr lang="en-US" altLang="ko-KR" sz="3200" dirty="0">
              <a:solidFill>
                <a:srgbClr val="492D94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 err="1">
                <a:solidFill>
                  <a:srgbClr val="6C4CC8"/>
                </a:solidFill>
              </a:rPr>
              <a:t>마찰차</a:t>
            </a:r>
            <a:r>
              <a:rPr lang="ko-KR" altLang="en-US" sz="2800" dirty="0">
                <a:solidFill>
                  <a:srgbClr val="6C4CC8"/>
                </a:solidFill>
              </a:rPr>
              <a:t> </a:t>
            </a:r>
            <a:r>
              <a:rPr lang="en-US" altLang="ko-KR" sz="2800" dirty="0">
                <a:solidFill>
                  <a:srgbClr val="6C4CC8"/>
                </a:solidFill>
              </a:rPr>
              <a:t>-&gt; </a:t>
            </a:r>
            <a:r>
              <a:rPr lang="ko-KR" altLang="en-US" sz="2800" dirty="0">
                <a:solidFill>
                  <a:srgbClr val="6C4CC8"/>
                </a:solidFill>
              </a:rPr>
              <a:t>기어로 변경</a:t>
            </a:r>
            <a:endParaRPr lang="en-US" altLang="ko-KR" sz="2800" dirty="0">
              <a:solidFill>
                <a:srgbClr val="6C4CC8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6C4CC8"/>
                </a:solidFill>
              </a:rPr>
              <a:t>고정판 </a:t>
            </a:r>
            <a:r>
              <a:rPr lang="en-US" altLang="ko-KR" sz="2800" dirty="0">
                <a:solidFill>
                  <a:srgbClr val="6C4CC8"/>
                </a:solidFill>
              </a:rPr>
              <a:t>3</a:t>
            </a:r>
            <a:r>
              <a:rPr lang="ko-KR" altLang="en-US" sz="2800" dirty="0">
                <a:solidFill>
                  <a:srgbClr val="6C4CC8"/>
                </a:solidFill>
              </a:rPr>
              <a:t>개 </a:t>
            </a:r>
            <a:r>
              <a:rPr lang="en-US" altLang="ko-KR" sz="2800" dirty="0">
                <a:solidFill>
                  <a:srgbClr val="6C4CC8"/>
                </a:solidFill>
              </a:rPr>
              <a:t>-&gt; 1</a:t>
            </a:r>
            <a:r>
              <a:rPr lang="ko-KR" altLang="en-US" sz="2800" dirty="0">
                <a:solidFill>
                  <a:srgbClr val="6C4CC8"/>
                </a:solidFill>
              </a:rPr>
              <a:t>개로 변경</a:t>
            </a:r>
            <a:endParaRPr lang="en-US" altLang="ko-KR" sz="2800" dirty="0">
              <a:solidFill>
                <a:srgbClr val="6C4CC8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 err="1">
                <a:solidFill>
                  <a:srgbClr val="6C4CC8"/>
                </a:solidFill>
              </a:rPr>
              <a:t>멈춤링</a:t>
            </a:r>
            <a:r>
              <a:rPr lang="en-US" altLang="ko-KR" sz="2800" dirty="0">
                <a:solidFill>
                  <a:srgbClr val="6C4CC8"/>
                </a:solidFill>
              </a:rPr>
              <a:t>, </a:t>
            </a:r>
            <a:r>
              <a:rPr lang="ko-KR" altLang="en-US" sz="2800" dirty="0" err="1">
                <a:solidFill>
                  <a:srgbClr val="6C4CC8"/>
                </a:solidFill>
              </a:rPr>
              <a:t>멈춤나사</a:t>
            </a:r>
            <a:r>
              <a:rPr lang="ko-KR" altLang="en-US" sz="2800" dirty="0">
                <a:solidFill>
                  <a:srgbClr val="6C4CC8"/>
                </a:solidFill>
              </a:rPr>
              <a:t> 추가하여 위치결정</a:t>
            </a:r>
            <a:endParaRPr lang="en-US" altLang="ko-KR" sz="2800" dirty="0">
              <a:solidFill>
                <a:srgbClr val="6C4CC8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6C4CC8"/>
                </a:solidFill>
              </a:rPr>
              <a:t>동력전달 축 </a:t>
            </a:r>
            <a:r>
              <a:rPr lang="en-US" altLang="ko-KR" sz="2800" dirty="0">
                <a:solidFill>
                  <a:srgbClr val="6C4CC8"/>
                </a:solidFill>
              </a:rPr>
              <a:t>3</a:t>
            </a:r>
            <a:r>
              <a:rPr lang="ko-KR" altLang="en-US" sz="2800" dirty="0">
                <a:solidFill>
                  <a:srgbClr val="6C4CC8"/>
                </a:solidFill>
              </a:rPr>
              <a:t>개 </a:t>
            </a:r>
            <a:r>
              <a:rPr lang="en-US" altLang="ko-KR" sz="2800" dirty="0">
                <a:solidFill>
                  <a:srgbClr val="6C4CC8"/>
                </a:solidFill>
              </a:rPr>
              <a:t>-&gt; 2</a:t>
            </a:r>
            <a:r>
              <a:rPr lang="ko-KR" altLang="en-US" sz="2800" dirty="0">
                <a:solidFill>
                  <a:srgbClr val="6C4CC8"/>
                </a:solidFill>
              </a:rPr>
              <a:t>개로 변경</a:t>
            </a:r>
            <a:endParaRPr lang="en-US" sz="2800" dirty="0">
              <a:solidFill>
                <a:srgbClr val="6C4CC8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6788-15D6-8AA1-449D-C95627FAFD43}"/>
              </a:ext>
            </a:extLst>
          </p:cNvPr>
          <p:cNvCxnSpPr>
            <a:cxnSpLocks/>
          </p:cNvCxnSpPr>
          <p:nvPr/>
        </p:nvCxnSpPr>
        <p:spPr>
          <a:xfrm>
            <a:off x="5492634" y="5031761"/>
            <a:ext cx="59008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5">
            <a:extLst>
              <a:ext uri="{FF2B5EF4-FFF2-40B4-BE49-F238E27FC236}">
                <a16:creationId xmlns:a16="http://schemas.microsoft.com/office/drawing/2014/main" id="{188F0EB6-33AF-4612-DAAF-3C8A264E171F}"/>
              </a:ext>
            </a:extLst>
          </p:cNvPr>
          <p:cNvSpPr txBox="1"/>
          <p:nvPr/>
        </p:nvSpPr>
        <p:spPr>
          <a:xfrm>
            <a:off x="-997769" y="8557769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5E183CC2-FB17-C01B-7906-FEF17760F203}"/>
              </a:ext>
            </a:extLst>
          </p:cNvPr>
          <p:cNvSpPr txBox="1"/>
          <p:nvPr/>
        </p:nvSpPr>
        <p:spPr>
          <a:xfrm>
            <a:off x="4486591" y="8508968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93369" y="421646"/>
            <a:ext cx="100989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23.07.13(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목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) – 3D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프린터 진행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, 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발생 문제 내역</a:t>
            </a:r>
            <a:endParaRPr lang="en-US" sz="360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81F03D45-5819-030B-DF39-F2997E06F9DB}"/>
              </a:ext>
            </a:extLst>
          </p:cNvPr>
          <p:cNvSpPr txBox="1"/>
          <p:nvPr/>
        </p:nvSpPr>
        <p:spPr>
          <a:xfrm>
            <a:off x="0" y="7566159"/>
            <a:ext cx="9268691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492D94"/>
                </a:solidFill>
              </a:rPr>
              <a:t>조립 시 발생한 문제</a:t>
            </a:r>
            <a:endParaRPr lang="en-US" altLang="ko-KR" sz="3200" dirty="0">
              <a:solidFill>
                <a:srgbClr val="492D94"/>
              </a:solidFill>
            </a:endParaRPr>
          </a:p>
          <a:p>
            <a:r>
              <a:rPr lang="en-US" altLang="ko-KR" sz="2400" dirty="0">
                <a:solidFill>
                  <a:srgbClr val="6C4CC8"/>
                </a:solidFill>
              </a:rPr>
              <a:t>1. </a:t>
            </a:r>
            <a:r>
              <a:rPr lang="ko-KR" altLang="en-US" sz="2400" dirty="0" err="1">
                <a:solidFill>
                  <a:srgbClr val="6C4CC8"/>
                </a:solidFill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</a:rPr>
              <a:t> 본체와 모터의 </a:t>
            </a:r>
            <a:r>
              <a:rPr lang="ko-KR" altLang="en-US" sz="2400" dirty="0" err="1">
                <a:solidFill>
                  <a:srgbClr val="6C4CC8"/>
                </a:solidFill>
              </a:rPr>
              <a:t>단자부</a:t>
            </a:r>
            <a:r>
              <a:rPr lang="ko-KR" altLang="en-US" sz="2400" dirty="0">
                <a:solidFill>
                  <a:srgbClr val="6C4CC8"/>
                </a:solidFill>
              </a:rPr>
              <a:t> 간 간섭</a:t>
            </a:r>
            <a:endParaRPr lang="en-US" altLang="ko-KR" sz="2400" dirty="0">
              <a:solidFill>
                <a:srgbClr val="6C4CC8"/>
              </a:solidFill>
            </a:endParaRPr>
          </a:p>
          <a:p>
            <a:r>
              <a:rPr lang="en-US" sz="2400" dirty="0">
                <a:solidFill>
                  <a:srgbClr val="6C4CC8"/>
                </a:solidFill>
              </a:rPr>
              <a:t> </a:t>
            </a:r>
            <a:r>
              <a:rPr lang="en-US" altLang="ko-KR" sz="2400" dirty="0">
                <a:solidFill>
                  <a:srgbClr val="6C4CC8"/>
                </a:solidFill>
              </a:rPr>
              <a:t>- </a:t>
            </a:r>
            <a:r>
              <a:rPr lang="ko-KR" altLang="en-US" sz="2400" dirty="0">
                <a:solidFill>
                  <a:srgbClr val="6C4CC8"/>
                </a:solidFill>
              </a:rPr>
              <a:t>모터 </a:t>
            </a:r>
            <a:r>
              <a:rPr lang="ko-KR" altLang="en-US" sz="2400" dirty="0" err="1">
                <a:solidFill>
                  <a:srgbClr val="6C4CC8"/>
                </a:solidFill>
              </a:rPr>
              <a:t>단자부</a:t>
            </a:r>
            <a:r>
              <a:rPr lang="ko-KR" altLang="en-US" sz="2400" dirty="0">
                <a:solidFill>
                  <a:srgbClr val="6C4CC8"/>
                </a:solidFill>
              </a:rPr>
              <a:t> 측정 시 모델링과 </a:t>
            </a:r>
            <a:r>
              <a:rPr lang="en-US" altLang="ko-KR" sz="2400" dirty="0">
                <a:solidFill>
                  <a:srgbClr val="6C4CC8"/>
                </a:solidFill>
              </a:rPr>
              <a:t>5mm </a:t>
            </a:r>
            <a:r>
              <a:rPr lang="ko-KR" altLang="en-US" sz="2400" dirty="0">
                <a:solidFill>
                  <a:srgbClr val="6C4CC8"/>
                </a:solidFill>
              </a:rPr>
              <a:t>차이로 인해 조립 시 간섭 발생</a:t>
            </a:r>
            <a:endParaRPr lang="en-US" altLang="ko-KR" sz="2400" dirty="0">
              <a:solidFill>
                <a:srgbClr val="6C4CC8"/>
              </a:solidFill>
            </a:endParaRPr>
          </a:p>
          <a:p>
            <a:r>
              <a:rPr lang="en-US" sz="2400" dirty="0">
                <a:solidFill>
                  <a:srgbClr val="6C4CC8"/>
                </a:solidFill>
              </a:rPr>
              <a:t> </a:t>
            </a:r>
            <a:r>
              <a:rPr lang="en-US" altLang="ko-KR" sz="2400" dirty="0">
                <a:solidFill>
                  <a:srgbClr val="6C4CC8"/>
                </a:solidFill>
              </a:rPr>
              <a:t>- </a:t>
            </a:r>
            <a:r>
              <a:rPr lang="ko-KR" altLang="en-US" sz="2400" dirty="0">
                <a:solidFill>
                  <a:srgbClr val="6C4CC8"/>
                </a:solidFill>
              </a:rPr>
              <a:t>모델링 수정하여 간섭 회피</a:t>
            </a:r>
            <a:endParaRPr lang="en-US" sz="2400" dirty="0">
              <a:solidFill>
                <a:srgbClr val="6C4CC8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6788-15D6-8AA1-449D-C95627FAFD43}"/>
              </a:ext>
            </a:extLst>
          </p:cNvPr>
          <p:cNvCxnSpPr>
            <a:cxnSpLocks/>
          </p:cNvCxnSpPr>
          <p:nvPr/>
        </p:nvCxnSpPr>
        <p:spPr>
          <a:xfrm>
            <a:off x="5492634" y="3604732"/>
            <a:ext cx="59008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5">
            <a:extLst>
              <a:ext uri="{FF2B5EF4-FFF2-40B4-BE49-F238E27FC236}">
                <a16:creationId xmlns:a16="http://schemas.microsoft.com/office/drawing/2014/main" id="{188F0EB6-33AF-4612-DAAF-3C8A264E171F}"/>
              </a:ext>
            </a:extLst>
          </p:cNvPr>
          <p:cNvSpPr txBox="1"/>
          <p:nvPr/>
        </p:nvSpPr>
        <p:spPr>
          <a:xfrm>
            <a:off x="-997769" y="6992192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5E183CC2-FB17-C01B-7906-FEF17760F203}"/>
              </a:ext>
            </a:extLst>
          </p:cNvPr>
          <p:cNvSpPr txBox="1"/>
          <p:nvPr/>
        </p:nvSpPr>
        <p:spPr>
          <a:xfrm>
            <a:off x="5293428" y="6949968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A4377-56B5-0107-CCAC-BD93D834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1" y="1296558"/>
            <a:ext cx="4898997" cy="384065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7ACD5D2-1B81-B4EB-1BF8-A9A2D3BB7891}"/>
              </a:ext>
            </a:extLst>
          </p:cNvPr>
          <p:cNvSpPr/>
          <p:nvPr/>
        </p:nvSpPr>
        <p:spPr>
          <a:xfrm>
            <a:off x="4458882" y="4031662"/>
            <a:ext cx="334791" cy="332509"/>
          </a:xfrm>
          <a:prstGeom prst="ellipse">
            <a:avLst/>
          </a:prstGeom>
          <a:solidFill>
            <a:srgbClr val="C0B7DA">
              <a:alpha val="50000"/>
            </a:srgbClr>
          </a:solidFill>
          <a:ln>
            <a:solidFill>
              <a:srgbClr val="492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AC8DAD-701B-5BEE-B2C2-36DE1CEF0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58" y="5291211"/>
            <a:ext cx="2648320" cy="152421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855996-DF87-04BA-E31D-6C0800492891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4626278" y="4364171"/>
            <a:ext cx="305940" cy="9270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5D9C393-A8BE-2178-1FAE-070BABBB4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274" y="1370040"/>
            <a:ext cx="4866317" cy="39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4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93369" y="421646"/>
            <a:ext cx="100989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23.07.14(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금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) – 3D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프린터 진행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, 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발생 문제 내역</a:t>
            </a:r>
            <a:endParaRPr lang="en-US" sz="360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81F03D45-5819-030B-DF39-F2997E06F9DB}"/>
              </a:ext>
            </a:extLst>
          </p:cNvPr>
          <p:cNvSpPr txBox="1"/>
          <p:nvPr/>
        </p:nvSpPr>
        <p:spPr>
          <a:xfrm>
            <a:off x="0" y="6645697"/>
            <a:ext cx="14048509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492D94"/>
                </a:solidFill>
              </a:rPr>
              <a:t>조립 시 발생한 문제</a:t>
            </a:r>
            <a:endParaRPr lang="en-US" altLang="ko-KR" sz="3200" dirty="0">
              <a:solidFill>
                <a:srgbClr val="492D94"/>
              </a:solidFill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2.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본체와 모터의 스냅 핏 부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,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납땜 부 간섭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 -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모터와 본체의 체결위치보다 스냅 핏 부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,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납땜 부가 더 돌출되어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본체와 조립 시 간섭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 -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체결 부에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본체의 살을 덧붙여 간섭 회피 </a:t>
            </a:r>
            <a:endParaRPr lang="en-US" altLang="ko-KR" sz="3200" dirty="0">
              <a:solidFill>
                <a:srgbClr val="492D94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6788-15D6-8AA1-449D-C95627FAFD43}"/>
              </a:ext>
            </a:extLst>
          </p:cNvPr>
          <p:cNvCxnSpPr>
            <a:cxnSpLocks/>
          </p:cNvCxnSpPr>
          <p:nvPr/>
        </p:nvCxnSpPr>
        <p:spPr>
          <a:xfrm>
            <a:off x="8839200" y="3521604"/>
            <a:ext cx="1243064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5">
            <a:extLst>
              <a:ext uri="{FF2B5EF4-FFF2-40B4-BE49-F238E27FC236}">
                <a16:creationId xmlns:a16="http://schemas.microsoft.com/office/drawing/2014/main" id="{188F0EB6-33AF-4612-DAAF-3C8A264E171F}"/>
              </a:ext>
            </a:extLst>
          </p:cNvPr>
          <p:cNvSpPr txBox="1"/>
          <p:nvPr/>
        </p:nvSpPr>
        <p:spPr>
          <a:xfrm>
            <a:off x="556319" y="5891265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5E183CC2-FB17-C01B-7906-FEF17760F203}"/>
              </a:ext>
            </a:extLst>
          </p:cNvPr>
          <p:cNvSpPr txBox="1"/>
          <p:nvPr/>
        </p:nvSpPr>
        <p:spPr>
          <a:xfrm>
            <a:off x="9949694" y="5891265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pic>
        <p:nvPicPr>
          <p:cNvPr id="4" name="그림 3" descr="플라스틱, 실내이(가) 표시된 사진">
            <a:extLst>
              <a:ext uri="{FF2B5EF4-FFF2-40B4-BE49-F238E27FC236}">
                <a16:creationId xmlns:a16="http://schemas.microsoft.com/office/drawing/2014/main" id="{4D7CB35F-595D-2EE4-29A7-C4BCC92E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89" y="1463028"/>
            <a:ext cx="2025179" cy="4117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610435-09C5-05EA-9E86-54B20FEED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1" y="1729054"/>
            <a:ext cx="4895042" cy="358510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C100B0-058C-7C0E-A367-8BE31002D6CF}"/>
              </a:ext>
            </a:extLst>
          </p:cNvPr>
          <p:cNvSpPr/>
          <p:nvPr/>
        </p:nvSpPr>
        <p:spPr>
          <a:xfrm>
            <a:off x="4405745" y="3906982"/>
            <a:ext cx="332510" cy="1122218"/>
          </a:xfrm>
          <a:prstGeom prst="roundRect">
            <a:avLst/>
          </a:prstGeom>
          <a:solidFill>
            <a:srgbClr val="492D94">
              <a:alpha val="61000"/>
            </a:srgbClr>
          </a:solidFill>
          <a:ln>
            <a:solidFill>
              <a:srgbClr val="492D94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7D8B71-8531-654C-83F7-06F3259D4F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38255" y="4301836"/>
            <a:ext cx="2452254" cy="540443"/>
          </a:xfrm>
          <a:prstGeom prst="straightConnector1">
            <a:avLst/>
          </a:prstGeom>
          <a:ln w="38100"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F5BB33-1557-A57B-D84C-9CCD810F4E52}"/>
              </a:ext>
            </a:extLst>
          </p:cNvPr>
          <p:cNvSpPr/>
          <p:nvPr/>
        </p:nvSpPr>
        <p:spPr>
          <a:xfrm>
            <a:off x="7190509" y="3574472"/>
            <a:ext cx="401782" cy="1454727"/>
          </a:xfrm>
          <a:prstGeom prst="roundRect">
            <a:avLst/>
          </a:prstGeom>
          <a:solidFill>
            <a:srgbClr val="A895DF">
              <a:alpha val="37000"/>
            </a:srgbClr>
          </a:solidFill>
          <a:ln>
            <a:solidFill>
              <a:srgbClr val="492D94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56A899C-3DD6-5F4E-C038-D127C559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734" y="1733840"/>
            <a:ext cx="4895042" cy="36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1C7F632-7AA7-2728-AA03-9516CF18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753" y="2060391"/>
            <a:ext cx="3493030" cy="3190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17E170-D64A-A722-C55E-AA90D5F0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0" y="2057815"/>
            <a:ext cx="4752074" cy="31132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93369" y="421646"/>
            <a:ext cx="100989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23.07.14(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금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) – 3D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프린터 진행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, 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발생 문제 내역</a:t>
            </a:r>
            <a:endParaRPr lang="en-US" sz="360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81F03D45-5819-030B-DF39-F2997E06F9DB}"/>
              </a:ext>
            </a:extLst>
          </p:cNvPr>
          <p:cNvSpPr txBox="1"/>
          <p:nvPr/>
        </p:nvSpPr>
        <p:spPr>
          <a:xfrm>
            <a:off x="0" y="6645697"/>
            <a:ext cx="16662400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492D94"/>
                </a:solidFill>
              </a:rPr>
              <a:t>조립 시 발생한 문제</a:t>
            </a:r>
            <a:endParaRPr lang="en-US" altLang="ko-KR" sz="3200" dirty="0">
              <a:solidFill>
                <a:srgbClr val="492D94"/>
              </a:solidFill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3.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간격으로 인한 제품 부러짐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-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0, 0.1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부여해도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3D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프린터 기기 특성으로 인해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본체에 베어링 삽입 시 억지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형태가 됨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.</a:t>
            </a:r>
          </a:p>
          <a:p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이로 인해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ø3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의 축이 쉽게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전단되는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현상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-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0.2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부여하여 조립이 원활하도록 함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6788-15D6-8AA1-449D-C95627FAFD43}"/>
              </a:ext>
            </a:extLst>
          </p:cNvPr>
          <p:cNvCxnSpPr>
            <a:cxnSpLocks/>
          </p:cNvCxnSpPr>
          <p:nvPr/>
        </p:nvCxnSpPr>
        <p:spPr>
          <a:xfrm>
            <a:off x="9643020" y="3728774"/>
            <a:ext cx="1243064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5">
            <a:extLst>
              <a:ext uri="{FF2B5EF4-FFF2-40B4-BE49-F238E27FC236}">
                <a16:creationId xmlns:a16="http://schemas.microsoft.com/office/drawing/2014/main" id="{188F0EB6-33AF-4612-DAAF-3C8A264E171F}"/>
              </a:ext>
            </a:extLst>
          </p:cNvPr>
          <p:cNvSpPr txBox="1"/>
          <p:nvPr/>
        </p:nvSpPr>
        <p:spPr>
          <a:xfrm>
            <a:off x="1846932" y="5418846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5E183CC2-FB17-C01B-7906-FEF17760F203}"/>
              </a:ext>
            </a:extLst>
          </p:cNvPr>
          <p:cNvSpPr txBox="1"/>
          <p:nvPr/>
        </p:nvSpPr>
        <p:spPr>
          <a:xfrm>
            <a:off x="8742217" y="5348692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7D8B71-8531-654C-83F7-06F3259D4F49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2521527" y="3173961"/>
            <a:ext cx="3531226" cy="481608"/>
          </a:xfrm>
          <a:prstGeom prst="straightConnector1">
            <a:avLst/>
          </a:prstGeom>
          <a:ln w="38100"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F22C267-F734-3C89-38C2-03AA2462A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322" y="2060941"/>
            <a:ext cx="3493030" cy="323405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1DF6D03-6B90-80BE-3348-301802BE6208}"/>
              </a:ext>
            </a:extLst>
          </p:cNvPr>
          <p:cNvSpPr/>
          <p:nvPr/>
        </p:nvSpPr>
        <p:spPr>
          <a:xfrm>
            <a:off x="1923500" y="2826317"/>
            <a:ext cx="598027" cy="695287"/>
          </a:xfrm>
          <a:prstGeom prst="ellipse">
            <a:avLst/>
          </a:prstGeom>
          <a:solidFill>
            <a:srgbClr val="C0B7DA">
              <a:alpha val="50000"/>
            </a:srgbClr>
          </a:solidFill>
          <a:ln>
            <a:solidFill>
              <a:srgbClr val="492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8C131B23-08FB-3709-DD95-AAF271A5DB4A}"/>
              </a:ext>
            </a:extLst>
          </p:cNvPr>
          <p:cNvSpPr/>
          <p:nvPr/>
        </p:nvSpPr>
        <p:spPr>
          <a:xfrm>
            <a:off x="7461250" y="3346450"/>
            <a:ext cx="1085849" cy="1314450"/>
          </a:xfrm>
          <a:prstGeom prst="arc">
            <a:avLst>
              <a:gd name="adj1" fmla="val 17839433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EF546E8-618A-E20A-5437-C752531032D5}"/>
              </a:ext>
            </a:extLst>
          </p:cNvPr>
          <p:cNvSpPr/>
          <p:nvPr/>
        </p:nvSpPr>
        <p:spPr>
          <a:xfrm>
            <a:off x="11861800" y="3219450"/>
            <a:ext cx="1384300" cy="1473200"/>
          </a:xfrm>
          <a:prstGeom prst="arc">
            <a:avLst>
              <a:gd name="adj1" fmla="val 17839433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3EBBE2F7-D966-5920-D6D3-01A95AB113D0}"/>
              </a:ext>
            </a:extLst>
          </p:cNvPr>
          <p:cNvSpPr/>
          <p:nvPr/>
        </p:nvSpPr>
        <p:spPr>
          <a:xfrm>
            <a:off x="11836400" y="3130550"/>
            <a:ext cx="1492250" cy="1492250"/>
          </a:xfrm>
          <a:prstGeom prst="arc">
            <a:avLst>
              <a:gd name="adj1" fmla="val 17764054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772B54-9BE9-664D-8ABB-EEBF1126DC23}"/>
              </a:ext>
            </a:extLst>
          </p:cNvPr>
          <p:cNvCxnSpPr/>
          <p:nvPr/>
        </p:nvCxnSpPr>
        <p:spPr>
          <a:xfrm flipV="1">
            <a:off x="12789694" y="3350419"/>
            <a:ext cx="128587" cy="233362"/>
          </a:xfrm>
          <a:prstGeom prst="straightConnector1">
            <a:avLst/>
          </a:prstGeom>
          <a:ln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B8E72A-BF23-6304-AB14-6BF9674196E6}"/>
              </a:ext>
            </a:extLst>
          </p:cNvPr>
          <p:cNvCxnSpPr>
            <a:cxnSpLocks/>
          </p:cNvCxnSpPr>
          <p:nvPr/>
        </p:nvCxnSpPr>
        <p:spPr>
          <a:xfrm flipH="1">
            <a:off x="12970669" y="3026777"/>
            <a:ext cx="109537" cy="195848"/>
          </a:xfrm>
          <a:prstGeom prst="straightConnector1">
            <a:avLst/>
          </a:prstGeom>
          <a:ln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04D215-00D9-9AA9-4332-C5D1F678B5EB}"/>
              </a:ext>
            </a:extLst>
          </p:cNvPr>
          <p:cNvCxnSpPr/>
          <p:nvPr/>
        </p:nvCxnSpPr>
        <p:spPr>
          <a:xfrm flipH="1">
            <a:off x="12911138" y="3219450"/>
            <a:ext cx="59531" cy="147638"/>
          </a:xfrm>
          <a:prstGeom prst="line">
            <a:avLst/>
          </a:prstGeom>
          <a:ln>
            <a:solidFill>
              <a:srgbClr val="B6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1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93369" y="421646"/>
            <a:ext cx="100989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23.07.14(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금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) – 3D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프린터 진행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, 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발생 문제 내역</a:t>
            </a:r>
            <a:endParaRPr lang="en-US" sz="360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81F03D45-5819-030B-DF39-F2997E06F9DB}"/>
              </a:ext>
            </a:extLst>
          </p:cNvPr>
          <p:cNvSpPr txBox="1"/>
          <p:nvPr/>
        </p:nvSpPr>
        <p:spPr>
          <a:xfrm>
            <a:off x="0" y="6645697"/>
            <a:ext cx="16662400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492D94"/>
                </a:solidFill>
              </a:rPr>
              <a:t>조립 시 발생한 문제</a:t>
            </a:r>
            <a:endParaRPr lang="en-US" altLang="ko-KR" sz="3200" dirty="0">
              <a:solidFill>
                <a:srgbClr val="492D94"/>
              </a:solidFill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3.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간격으로 인한 제품 부러짐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-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0, 0.1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부여해도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3D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프린터 기기 특성으로 인해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본체에 베어링 삽입 시 억지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형태가 됨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.</a:t>
            </a:r>
          </a:p>
          <a:p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이로 인해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ø3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의 축이 쉽게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전단되는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현상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-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0.2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부여하여 조립이 원활하도록 함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6788-15D6-8AA1-449D-C95627FAFD43}"/>
              </a:ext>
            </a:extLst>
          </p:cNvPr>
          <p:cNvCxnSpPr>
            <a:cxnSpLocks/>
          </p:cNvCxnSpPr>
          <p:nvPr/>
        </p:nvCxnSpPr>
        <p:spPr>
          <a:xfrm>
            <a:off x="9643020" y="3728774"/>
            <a:ext cx="1243064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5">
            <a:extLst>
              <a:ext uri="{FF2B5EF4-FFF2-40B4-BE49-F238E27FC236}">
                <a16:creationId xmlns:a16="http://schemas.microsoft.com/office/drawing/2014/main" id="{188F0EB6-33AF-4612-DAAF-3C8A264E171F}"/>
              </a:ext>
            </a:extLst>
          </p:cNvPr>
          <p:cNvSpPr txBox="1"/>
          <p:nvPr/>
        </p:nvSpPr>
        <p:spPr>
          <a:xfrm>
            <a:off x="1846932" y="5418846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5E183CC2-FB17-C01B-7906-FEF17760F203}"/>
              </a:ext>
            </a:extLst>
          </p:cNvPr>
          <p:cNvSpPr txBox="1"/>
          <p:nvPr/>
        </p:nvSpPr>
        <p:spPr>
          <a:xfrm>
            <a:off x="8742217" y="5348692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22C267-F734-3C89-38C2-03AA2462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322" y="2060941"/>
            <a:ext cx="3493030" cy="3234053"/>
          </a:xfrm>
          <a:prstGeom prst="rect">
            <a:avLst/>
          </a:prstGeom>
        </p:spPr>
      </p:pic>
      <p:sp>
        <p:nvSpPr>
          <p:cNvPr id="19" name="원호 18">
            <a:extLst>
              <a:ext uri="{FF2B5EF4-FFF2-40B4-BE49-F238E27FC236}">
                <a16:creationId xmlns:a16="http://schemas.microsoft.com/office/drawing/2014/main" id="{8C131B23-08FB-3709-DD95-AAF271A5DB4A}"/>
              </a:ext>
            </a:extLst>
          </p:cNvPr>
          <p:cNvSpPr/>
          <p:nvPr/>
        </p:nvSpPr>
        <p:spPr>
          <a:xfrm>
            <a:off x="7461250" y="3346450"/>
            <a:ext cx="1085849" cy="1314450"/>
          </a:xfrm>
          <a:prstGeom prst="arc">
            <a:avLst>
              <a:gd name="adj1" fmla="val 17839433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EF546E8-618A-E20A-5437-C752531032D5}"/>
              </a:ext>
            </a:extLst>
          </p:cNvPr>
          <p:cNvSpPr/>
          <p:nvPr/>
        </p:nvSpPr>
        <p:spPr>
          <a:xfrm>
            <a:off x="11861800" y="3219450"/>
            <a:ext cx="1384300" cy="1473200"/>
          </a:xfrm>
          <a:prstGeom prst="arc">
            <a:avLst>
              <a:gd name="adj1" fmla="val 17839433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3EBBE2F7-D966-5920-D6D3-01A95AB113D0}"/>
              </a:ext>
            </a:extLst>
          </p:cNvPr>
          <p:cNvSpPr/>
          <p:nvPr/>
        </p:nvSpPr>
        <p:spPr>
          <a:xfrm>
            <a:off x="11836400" y="3130550"/>
            <a:ext cx="1492250" cy="1492250"/>
          </a:xfrm>
          <a:prstGeom prst="arc">
            <a:avLst>
              <a:gd name="adj1" fmla="val 17764054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772B54-9BE9-664D-8ABB-EEBF1126DC23}"/>
              </a:ext>
            </a:extLst>
          </p:cNvPr>
          <p:cNvCxnSpPr/>
          <p:nvPr/>
        </p:nvCxnSpPr>
        <p:spPr>
          <a:xfrm flipV="1">
            <a:off x="12789694" y="3350419"/>
            <a:ext cx="128587" cy="233362"/>
          </a:xfrm>
          <a:prstGeom prst="straightConnector1">
            <a:avLst/>
          </a:prstGeom>
          <a:ln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B8E72A-BF23-6304-AB14-6BF9674196E6}"/>
              </a:ext>
            </a:extLst>
          </p:cNvPr>
          <p:cNvCxnSpPr>
            <a:cxnSpLocks/>
          </p:cNvCxnSpPr>
          <p:nvPr/>
        </p:nvCxnSpPr>
        <p:spPr>
          <a:xfrm flipH="1">
            <a:off x="12970669" y="3026777"/>
            <a:ext cx="109537" cy="195848"/>
          </a:xfrm>
          <a:prstGeom prst="straightConnector1">
            <a:avLst/>
          </a:prstGeom>
          <a:ln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04D215-00D9-9AA9-4332-C5D1F678B5EB}"/>
              </a:ext>
            </a:extLst>
          </p:cNvPr>
          <p:cNvCxnSpPr/>
          <p:nvPr/>
        </p:nvCxnSpPr>
        <p:spPr>
          <a:xfrm flipH="1">
            <a:off x="12911138" y="3219450"/>
            <a:ext cx="59531" cy="147638"/>
          </a:xfrm>
          <a:prstGeom prst="line">
            <a:avLst/>
          </a:prstGeom>
          <a:ln>
            <a:solidFill>
              <a:srgbClr val="B6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C6D5F4F-41D0-21A6-733A-2DB9C9C2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244" y="2007243"/>
            <a:ext cx="3000794" cy="3286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F660A0-4FE6-0878-897F-7BBC2E478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7150" y="1922900"/>
            <a:ext cx="3038899" cy="30388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6B6A55-E62F-E441-24B6-A9D6EFA84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261" y="2016700"/>
            <a:ext cx="3200847" cy="31341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720A09-9707-6B94-6B0D-529B84612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817" y="2853939"/>
            <a:ext cx="293410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93369" y="421646"/>
            <a:ext cx="100989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23.07.14(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금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) – 3D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프린터 진행</a:t>
            </a:r>
            <a:r>
              <a:rPr lang="en-US" altLang="ko-KR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, </a:t>
            </a:r>
            <a:r>
              <a:rPr lang="ko-KR" altLang="en-US" sz="36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발생 문제 내역</a:t>
            </a:r>
            <a:endParaRPr lang="en-US" sz="360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81F03D45-5819-030B-DF39-F2997E06F9DB}"/>
              </a:ext>
            </a:extLst>
          </p:cNvPr>
          <p:cNvSpPr txBox="1"/>
          <p:nvPr/>
        </p:nvSpPr>
        <p:spPr>
          <a:xfrm>
            <a:off x="0" y="6645697"/>
            <a:ext cx="16662400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492D94"/>
                </a:solidFill>
              </a:rPr>
              <a:t>조립 시 발생한 문제</a:t>
            </a:r>
            <a:endParaRPr lang="en-US" altLang="ko-KR" sz="3200" dirty="0">
              <a:solidFill>
                <a:srgbClr val="492D94"/>
              </a:solidFill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3.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간격으로 인한 제품 부러짐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-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0, 0.1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부여해도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3D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프린터 기기 특성으로 인해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동력부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본체에 베어링 삽입 시 억지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형태가 됨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.</a:t>
            </a:r>
          </a:p>
          <a:p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이로 인해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ø3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의 축이 쉽게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전단되는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현상 발생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  <a:p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 - </a:t>
            </a:r>
            <a:r>
              <a:rPr lang="ko-KR" altLang="en-US" sz="2400" dirty="0" err="1">
                <a:solidFill>
                  <a:srgbClr val="6C4CC8"/>
                </a:solidFill>
                <a:latin typeface="Calibri"/>
              </a:rPr>
              <a:t>끼워맞춤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 간격 </a:t>
            </a:r>
            <a:r>
              <a:rPr lang="en-US" altLang="ko-KR" sz="2400" dirty="0">
                <a:solidFill>
                  <a:srgbClr val="6C4CC8"/>
                </a:solidFill>
                <a:latin typeface="Calibri"/>
              </a:rPr>
              <a:t>0.2 </a:t>
            </a:r>
            <a:r>
              <a:rPr lang="ko-KR" altLang="en-US" sz="2400" dirty="0">
                <a:solidFill>
                  <a:srgbClr val="6C4CC8"/>
                </a:solidFill>
                <a:latin typeface="Calibri"/>
              </a:rPr>
              <a:t>부여하여 조립이 원활하도록 함</a:t>
            </a:r>
            <a:endParaRPr lang="en-US" altLang="ko-KR" sz="2400" dirty="0">
              <a:solidFill>
                <a:srgbClr val="6C4CC8"/>
              </a:solidFill>
              <a:latin typeface="Calibri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6788-15D6-8AA1-449D-C95627FAFD43}"/>
              </a:ext>
            </a:extLst>
          </p:cNvPr>
          <p:cNvCxnSpPr>
            <a:cxnSpLocks/>
          </p:cNvCxnSpPr>
          <p:nvPr/>
        </p:nvCxnSpPr>
        <p:spPr>
          <a:xfrm>
            <a:off x="9643020" y="3728774"/>
            <a:ext cx="1243064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5">
            <a:extLst>
              <a:ext uri="{FF2B5EF4-FFF2-40B4-BE49-F238E27FC236}">
                <a16:creationId xmlns:a16="http://schemas.microsoft.com/office/drawing/2014/main" id="{188F0EB6-33AF-4612-DAAF-3C8A264E171F}"/>
              </a:ext>
            </a:extLst>
          </p:cNvPr>
          <p:cNvSpPr txBox="1"/>
          <p:nvPr/>
        </p:nvSpPr>
        <p:spPr>
          <a:xfrm>
            <a:off x="1846932" y="5418846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5E183CC2-FB17-C01B-7906-FEF17760F203}"/>
              </a:ext>
            </a:extLst>
          </p:cNvPr>
          <p:cNvSpPr txBox="1"/>
          <p:nvPr/>
        </p:nvSpPr>
        <p:spPr>
          <a:xfrm>
            <a:off x="8742217" y="5348692"/>
            <a:ext cx="769885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B5A5E3"/>
                </a:solidFill>
              </a:rPr>
              <a:t>[</a:t>
            </a:r>
            <a:r>
              <a:rPr lang="ko-KR" altLang="en-US" sz="2800" dirty="0">
                <a:solidFill>
                  <a:srgbClr val="B5A5E3"/>
                </a:solidFill>
              </a:rPr>
              <a:t>변경 후</a:t>
            </a:r>
            <a:r>
              <a:rPr lang="en-US" altLang="ko-KR" sz="2800" dirty="0">
                <a:solidFill>
                  <a:srgbClr val="B5A5E3"/>
                </a:solidFill>
              </a:rPr>
              <a:t>]</a:t>
            </a:r>
            <a:endParaRPr lang="en-US" sz="2400" dirty="0">
              <a:solidFill>
                <a:srgbClr val="B5A5E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22C267-F734-3C89-38C2-03AA2462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322" y="2060941"/>
            <a:ext cx="3493030" cy="3234053"/>
          </a:xfrm>
          <a:prstGeom prst="rect">
            <a:avLst/>
          </a:prstGeom>
        </p:spPr>
      </p:pic>
      <p:sp>
        <p:nvSpPr>
          <p:cNvPr id="19" name="원호 18">
            <a:extLst>
              <a:ext uri="{FF2B5EF4-FFF2-40B4-BE49-F238E27FC236}">
                <a16:creationId xmlns:a16="http://schemas.microsoft.com/office/drawing/2014/main" id="{8C131B23-08FB-3709-DD95-AAF271A5DB4A}"/>
              </a:ext>
            </a:extLst>
          </p:cNvPr>
          <p:cNvSpPr/>
          <p:nvPr/>
        </p:nvSpPr>
        <p:spPr>
          <a:xfrm>
            <a:off x="7461250" y="3346450"/>
            <a:ext cx="1085849" cy="1314450"/>
          </a:xfrm>
          <a:prstGeom prst="arc">
            <a:avLst>
              <a:gd name="adj1" fmla="val 17839433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EF546E8-618A-E20A-5437-C752531032D5}"/>
              </a:ext>
            </a:extLst>
          </p:cNvPr>
          <p:cNvSpPr/>
          <p:nvPr/>
        </p:nvSpPr>
        <p:spPr>
          <a:xfrm>
            <a:off x="11861800" y="3219450"/>
            <a:ext cx="1384300" cy="1473200"/>
          </a:xfrm>
          <a:prstGeom prst="arc">
            <a:avLst>
              <a:gd name="adj1" fmla="val 17839433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3EBBE2F7-D966-5920-D6D3-01A95AB113D0}"/>
              </a:ext>
            </a:extLst>
          </p:cNvPr>
          <p:cNvSpPr/>
          <p:nvPr/>
        </p:nvSpPr>
        <p:spPr>
          <a:xfrm>
            <a:off x="11836400" y="3130550"/>
            <a:ext cx="1492250" cy="1492250"/>
          </a:xfrm>
          <a:prstGeom prst="arc">
            <a:avLst>
              <a:gd name="adj1" fmla="val 17764054"/>
              <a:gd name="adj2" fmla="val 141055"/>
            </a:avLst>
          </a:prstGeom>
          <a:ln w="38100">
            <a:solidFill>
              <a:srgbClr val="B68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772B54-9BE9-664D-8ABB-EEBF1126DC23}"/>
              </a:ext>
            </a:extLst>
          </p:cNvPr>
          <p:cNvCxnSpPr/>
          <p:nvPr/>
        </p:nvCxnSpPr>
        <p:spPr>
          <a:xfrm flipV="1">
            <a:off x="12789694" y="3350419"/>
            <a:ext cx="128587" cy="233362"/>
          </a:xfrm>
          <a:prstGeom prst="straightConnector1">
            <a:avLst/>
          </a:prstGeom>
          <a:ln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B8E72A-BF23-6304-AB14-6BF9674196E6}"/>
              </a:ext>
            </a:extLst>
          </p:cNvPr>
          <p:cNvCxnSpPr>
            <a:cxnSpLocks/>
          </p:cNvCxnSpPr>
          <p:nvPr/>
        </p:nvCxnSpPr>
        <p:spPr>
          <a:xfrm flipH="1">
            <a:off x="12970669" y="3026777"/>
            <a:ext cx="109537" cy="195848"/>
          </a:xfrm>
          <a:prstGeom prst="straightConnector1">
            <a:avLst/>
          </a:prstGeom>
          <a:ln>
            <a:solidFill>
              <a:srgbClr val="B68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04D215-00D9-9AA9-4332-C5D1F678B5EB}"/>
              </a:ext>
            </a:extLst>
          </p:cNvPr>
          <p:cNvCxnSpPr/>
          <p:nvPr/>
        </p:nvCxnSpPr>
        <p:spPr>
          <a:xfrm flipH="1">
            <a:off x="12911138" y="3219450"/>
            <a:ext cx="59531" cy="147638"/>
          </a:xfrm>
          <a:prstGeom prst="line">
            <a:avLst/>
          </a:prstGeom>
          <a:ln>
            <a:solidFill>
              <a:srgbClr val="B68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C6D5F4F-41D0-21A6-733A-2DB9C9C2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244" y="2007243"/>
            <a:ext cx="3000794" cy="3286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F660A0-4FE6-0878-897F-7BBC2E478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7150" y="1922900"/>
            <a:ext cx="3038899" cy="30388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6B6A55-E62F-E441-24B6-A9D6EFA84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261" y="2016700"/>
            <a:ext cx="3200847" cy="31341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720A09-9707-6B94-6B0D-529B84612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817" y="2853939"/>
            <a:ext cx="293410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21160" y="396915"/>
            <a:ext cx="52433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err="1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캣휠</a:t>
            </a:r>
            <a:r>
              <a:rPr lang="ko-KR" altLang="en-US" sz="36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 모터 배치</a:t>
            </a:r>
            <a:endParaRPr lang="en-US" sz="3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F7B-BF41-DB87-1BB7-7F095F1F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4" y="1324101"/>
            <a:ext cx="10393225" cy="3439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6D5EB4-9EEF-515C-04B8-E8419B926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887" y="4918087"/>
            <a:ext cx="9545382" cy="36200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C59063-186B-738F-A4EC-3D6348052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264" y="2477562"/>
            <a:ext cx="498227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92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97379" y="4192368"/>
            <a:ext cx="7490956" cy="1995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500" kern="0" spc="-500" err="1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감사합니다</a:t>
            </a:r>
            <a:endParaRPr lang="en-US" err="1"/>
          </a:p>
        </p:txBody>
      </p:sp>
      <p:sp>
        <p:nvSpPr>
          <p:cNvPr id="6" name="Object 6"/>
          <p:cNvSpPr txBox="1"/>
          <p:nvPr/>
        </p:nvSpPr>
        <p:spPr>
          <a:xfrm>
            <a:off x="6820193" y="9259533"/>
            <a:ext cx="4645329" cy="4257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>
                <a:solidFill>
                  <a:srgbClr val="F9F9F9"/>
                </a:solidFill>
                <a:latin typeface="NanumSquare Light" pitchFamily="34" charset="0"/>
                <a:cs typeface="NanumSquare Light" pitchFamily="34" charset="0"/>
              </a:rPr>
              <a:t>www.miridesign.com</a:t>
            </a:r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7221477" y="8769418"/>
            <a:ext cx="3842760" cy="740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kern="0" spc="-200">
                <a:solidFill>
                  <a:srgbClr val="F9F9F9"/>
                </a:solidFill>
                <a:latin typeface="NanumSquare ExtraBold" pitchFamily="34" charset="0"/>
                <a:cs typeface="NanumSquare ExtraBold" pitchFamily="34" charset="0"/>
              </a:rPr>
              <a:t>MIRIDESIGN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3" ma:contentTypeDescription="새 문서를 만듭니다." ma:contentTypeScope="" ma:versionID="97e11e8f4a6f9933fa6374341dea7fb8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51a9dbbe48cbbd00cb9a160263a3b72f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DEC51A-FFF0-453A-A23D-8BBB99946E5E}">
  <ds:schemaRefs>
    <ds:schemaRef ds:uri="85eece50-d862-4c1b-aba4-df2276a4acfd"/>
    <ds:schemaRef ds:uri="9fc0f5e2-46b4-4194-9adc-4017a067c2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164055-964F-4E42-87A6-CB0E81CD6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12E80-7C13-4545-B59D-5301A1845153}"/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401</Words>
  <Application>Microsoft Office PowerPoint</Application>
  <PresentationFormat>사용자 지정</PresentationFormat>
  <Paragraphs>54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김용섭</cp:lastModifiedBy>
  <cp:revision>3</cp:revision>
  <dcterms:created xsi:type="dcterms:W3CDTF">2023-05-22T15:09:18Z</dcterms:created>
  <dcterms:modified xsi:type="dcterms:W3CDTF">2023-07-17T08:08:39Z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