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18B38-4D32-FB50-61E9-27391CCADEF5}" v="18" dt="2023-05-15T03:03:51.731"/>
    <p1510:client id="{B4594719-D7FA-4EFC-BEF7-0CA6A8790BF1}" v="10" dt="2023-05-15T03:04:54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용섭" userId="S::2360340048@office.kopo.ac.kr::93d5c74f-81a3-46e9-a989-75f2a137f1d7" providerId="AD" clId="Web-{7AF18B38-4D32-FB50-61E9-27391CCADEF5}"/>
    <pc:docChg chg="modSld">
      <pc:chgData name="김용섭" userId="S::2360340048@office.kopo.ac.kr::93d5c74f-81a3-46e9-a989-75f2a137f1d7" providerId="AD" clId="Web-{7AF18B38-4D32-FB50-61E9-27391CCADEF5}" dt="2023-05-15T03:03:51.731" v="16" actId="14100"/>
      <pc:docMkLst>
        <pc:docMk/>
      </pc:docMkLst>
      <pc:sldChg chg="addSp delSp modSp">
        <pc:chgData name="김용섭" userId="S::2360340048@office.kopo.ac.kr::93d5c74f-81a3-46e9-a989-75f2a137f1d7" providerId="AD" clId="Web-{7AF18B38-4D32-FB50-61E9-27391CCADEF5}" dt="2023-05-15T03:03:51.731" v="16" actId="14100"/>
        <pc:sldMkLst>
          <pc:docMk/>
          <pc:sldMk cId="1995347420" sldId="269"/>
        </pc:sldMkLst>
        <pc:spChg chg="del">
          <ac:chgData name="김용섭" userId="S::2360340048@office.kopo.ac.kr::93d5c74f-81a3-46e9-a989-75f2a137f1d7" providerId="AD" clId="Web-{7AF18B38-4D32-FB50-61E9-27391CCADEF5}" dt="2023-05-15T03:03:45.778" v="13"/>
          <ac:spMkLst>
            <pc:docMk/>
            <pc:sldMk cId="1995347420" sldId="269"/>
            <ac:spMk id="6" creationId="{C0C905A7-2BCD-96DF-55AF-63CCFB63EEDD}"/>
          </ac:spMkLst>
        </pc:spChg>
        <pc:spChg chg="mod">
          <ac:chgData name="김용섭" userId="S::2360340048@office.kopo.ac.kr::93d5c74f-81a3-46e9-a989-75f2a137f1d7" providerId="AD" clId="Web-{7AF18B38-4D32-FB50-61E9-27391CCADEF5}" dt="2023-05-15T03:03:47.340" v="14" actId="1076"/>
          <ac:spMkLst>
            <pc:docMk/>
            <pc:sldMk cId="1995347420" sldId="269"/>
            <ac:spMk id="35" creationId="{C569ED91-6F0E-D659-31A8-88D59643AE9E}"/>
          </ac:spMkLst>
        </pc:spChg>
        <pc:picChg chg="add mod ord">
          <ac:chgData name="김용섭" userId="S::2360340048@office.kopo.ac.kr::93d5c74f-81a3-46e9-a989-75f2a137f1d7" providerId="AD" clId="Web-{7AF18B38-4D32-FB50-61E9-27391CCADEF5}" dt="2023-05-15T03:03:24.246" v="4"/>
          <ac:picMkLst>
            <pc:docMk/>
            <pc:sldMk cId="1995347420" sldId="269"/>
            <ac:picMk id="2" creationId="{1B89CDB7-F622-F90E-8559-223751181E6A}"/>
          </ac:picMkLst>
        </pc:picChg>
        <pc:picChg chg="del">
          <ac:chgData name="김용섭" userId="S::2360340048@office.kopo.ac.kr::93d5c74f-81a3-46e9-a989-75f2a137f1d7" providerId="AD" clId="Web-{7AF18B38-4D32-FB50-61E9-27391CCADEF5}" dt="2023-05-15T03:03:26.059" v="5"/>
          <ac:picMkLst>
            <pc:docMk/>
            <pc:sldMk cId="1995347420" sldId="269"/>
            <ac:picMk id="3" creationId="{10E8938D-27B4-9BF0-D368-73F4F57EAA27}"/>
          </ac:picMkLst>
        </pc:picChg>
        <pc:picChg chg="del">
          <ac:chgData name="김용섭" userId="S::2360340048@office.kopo.ac.kr::93d5c74f-81a3-46e9-a989-75f2a137f1d7" providerId="AD" clId="Web-{7AF18B38-4D32-FB50-61E9-27391CCADEF5}" dt="2023-05-15T03:03:18.527" v="0"/>
          <ac:picMkLst>
            <pc:docMk/>
            <pc:sldMk cId="1995347420" sldId="269"/>
            <ac:picMk id="16" creationId="{2000DA18-F061-AE06-52A4-37A20BC64E69}"/>
          </ac:picMkLst>
        </pc:picChg>
        <pc:cxnChg chg="mod">
          <ac:chgData name="김용섭" userId="S::2360340048@office.kopo.ac.kr::93d5c74f-81a3-46e9-a989-75f2a137f1d7" providerId="AD" clId="Web-{7AF18B38-4D32-FB50-61E9-27391CCADEF5}" dt="2023-05-15T03:03:45.090" v="12" actId="14100"/>
          <ac:cxnSpMkLst>
            <pc:docMk/>
            <pc:sldMk cId="1995347420" sldId="269"/>
            <ac:cxnSpMk id="18" creationId="{092E2B79-A7C5-2872-1B51-28B95BB936D4}"/>
          </ac:cxnSpMkLst>
        </pc:cxnChg>
        <pc:cxnChg chg="mod">
          <ac:chgData name="김용섭" userId="S::2360340048@office.kopo.ac.kr::93d5c74f-81a3-46e9-a989-75f2a137f1d7" providerId="AD" clId="Web-{7AF18B38-4D32-FB50-61E9-27391CCADEF5}" dt="2023-05-15T03:03:42.481" v="11" actId="14100"/>
          <ac:cxnSpMkLst>
            <pc:docMk/>
            <pc:sldMk cId="1995347420" sldId="269"/>
            <ac:cxnSpMk id="20" creationId="{5EBC1404-C353-C39A-43F2-F6475D66DE8F}"/>
          </ac:cxnSpMkLst>
        </pc:cxnChg>
        <pc:cxnChg chg="mod">
          <ac:chgData name="김용섭" userId="S::2360340048@office.kopo.ac.kr::93d5c74f-81a3-46e9-a989-75f2a137f1d7" providerId="AD" clId="Web-{7AF18B38-4D32-FB50-61E9-27391CCADEF5}" dt="2023-05-15T03:03:51.731" v="16" actId="14100"/>
          <ac:cxnSpMkLst>
            <pc:docMk/>
            <pc:sldMk cId="1995347420" sldId="269"/>
            <ac:cxnSpMk id="22" creationId="{D4418575-98BD-067B-D7A2-85144A3EE01B}"/>
          </ac:cxnSpMkLst>
        </pc:cxnChg>
      </pc:sldChg>
    </pc:docChg>
  </pc:docChgLst>
  <pc:docChgLst>
    <pc:chgData name="김용섭" userId="93d5c74f-81a3-46e9-a989-75f2a137f1d7" providerId="ADAL" clId="{B4594719-D7FA-4EFC-BEF7-0CA6A8790BF1}"/>
    <pc:docChg chg="modSld">
      <pc:chgData name="김용섭" userId="93d5c74f-81a3-46e9-a989-75f2a137f1d7" providerId="ADAL" clId="{B4594719-D7FA-4EFC-BEF7-0CA6A8790BF1}" dt="2023-05-15T03:04:54.819" v="98"/>
      <pc:docMkLst>
        <pc:docMk/>
      </pc:docMkLst>
      <pc:sldChg chg="modSp mod">
        <pc:chgData name="김용섭" userId="93d5c74f-81a3-46e9-a989-75f2a137f1d7" providerId="ADAL" clId="{B4594719-D7FA-4EFC-BEF7-0CA6A8790BF1}" dt="2023-05-15T03:04:54.819" v="98"/>
        <pc:sldMkLst>
          <pc:docMk/>
          <pc:sldMk cId="1995347420" sldId="269"/>
        </pc:sldMkLst>
        <pc:spChg chg="mod">
          <ac:chgData name="김용섭" userId="93d5c74f-81a3-46e9-a989-75f2a137f1d7" providerId="ADAL" clId="{B4594719-D7FA-4EFC-BEF7-0CA6A8790BF1}" dt="2023-05-15T03:04:54.819" v="98"/>
          <ac:spMkLst>
            <pc:docMk/>
            <pc:sldMk cId="1995347420" sldId="269"/>
            <ac:spMk id="8" creationId="{C1E39496-FA35-8D68-9887-0DECCB8A4A75}"/>
          </ac:spMkLst>
        </pc:spChg>
        <pc:spChg chg="mod">
          <ac:chgData name="김용섭" userId="93d5c74f-81a3-46e9-a989-75f2a137f1d7" providerId="ADAL" clId="{B4594719-D7FA-4EFC-BEF7-0CA6A8790BF1}" dt="2023-05-15T03:04:45.481" v="72"/>
          <ac:spMkLst>
            <pc:docMk/>
            <pc:sldMk cId="1995347420" sldId="269"/>
            <ac:spMk id="21" creationId="{631164B8-0492-E354-3088-0D4C9CE85584}"/>
          </ac:spMkLst>
        </pc:spChg>
        <pc:spChg chg="mod">
          <ac:chgData name="김용섭" userId="93d5c74f-81a3-46e9-a989-75f2a137f1d7" providerId="ADAL" clId="{B4594719-D7FA-4EFC-BEF7-0CA6A8790BF1}" dt="2023-05-15T03:04:30.351" v="31" actId="1076"/>
          <ac:spMkLst>
            <pc:docMk/>
            <pc:sldMk cId="1995347420" sldId="269"/>
            <ac:spMk id="35" creationId="{C569ED91-6F0E-D659-31A8-88D59643AE9E}"/>
          </ac:spMkLst>
        </pc:spChg>
        <pc:cxnChg chg="mod">
          <ac:chgData name="김용섭" userId="93d5c74f-81a3-46e9-a989-75f2a137f1d7" providerId="ADAL" clId="{B4594719-D7FA-4EFC-BEF7-0CA6A8790BF1}" dt="2023-05-15T03:04:16.176" v="1" actId="14100"/>
          <ac:cxnSpMkLst>
            <pc:docMk/>
            <pc:sldMk cId="1995347420" sldId="269"/>
            <ac:cxnSpMk id="25" creationId="{91E7E64A-40FE-EF30-16B5-67758B993B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74FE8-5EAF-BDF2-0313-497FD3665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F03CD-59C9-7105-84A2-0B9F9359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EA389-AF7B-79EA-BB6C-9526439E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DA0AA-4B14-118A-B310-85B9C31B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42EA0-2547-F7BD-4759-ADE507B5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2F63-D481-FCC4-7290-8F49B900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9F310-438E-383E-CF49-58EA2447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D700C-1093-81CD-2908-13FE5B7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687FF-81A8-4075-93B7-2449A57F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5EF7-C51A-7468-423C-3D651E58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A1B240-A6E8-E8A9-2A3F-D3DE69C2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1AE05-6EB6-B8C0-875A-07280297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7A2E8-9D6D-0025-FD99-81E71F3D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DA0A2-F71E-280C-74BC-32862277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26A9C-2693-CD11-C2B6-564BF765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5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E496A-FEF0-76FC-D400-E843BEC9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92DC7-1C53-91CC-18B9-09919929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0CFDA-9FCB-DFFA-21C0-03C5F7EB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3D5A9-A0DA-9650-2AC9-5CF5EC7D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6EFB9-C9E6-E34C-D6AC-AA71E216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F5E0-D0B3-14EB-4AFF-963354B4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8F09B-A742-4130-1862-15C28A897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A6C65-4241-39AA-EF67-1DDD8F6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9B83C-9D01-0C84-1395-4E19CA58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D25E2-E1C9-7E01-2A2B-AF5298A9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255F3-5339-A7A7-41AC-6CF1DB15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C2B64-ACE9-891D-D1DE-CC598C6E8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BD7FD-3288-47AD-083F-159BAFDA1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CEF5F-5E7B-9CE6-574F-358E5316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64417-2DA2-CBDA-43B2-B3D95CF8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64F0C-F920-B45F-01DA-06DA7951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C457-8675-5348-1159-AFF32507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E0AD5-85E3-FBBB-72BF-00851DB9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54A63-9B15-E0A8-8D4A-E6E7FF9B1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899EC-7FAC-6CD4-44CA-CB5B11065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684A0F-9CE5-7CDF-13C4-02C795262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2C28-E4CA-206C-5806-D4557A7B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066093-4A02-451A-ED44-6B2ED5E7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1AC8F1-B804-41A2-941C-8F972967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7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301BC-8DD1-80C7-52C0-D6FE5C5F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1E45A-B2BF-FB56-A6D0-268B6F13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D14E58-17A9-91CF-1AAC-661DB256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FC069-4D4C-ED02-A18D-CAC0D58E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A4658B-C85E-AFFB-08B3-D6E688C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7DF5D-ED39-7F48-E8A6-D395BD25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132A0-6775-4E96-453E-B97D2537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55791-B10A-9B20-097E-CC61379B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D9A4-BCC6-7E71-0096-53D46353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C22E8-06A8-FD5C-F38A-2ECAF8F8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14302-6C9A-6C28-D37B-C7D8440E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9594-C571-154B-B254-458CF9FB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70F8C-B91D-43E5-C0DC-1EC77DF7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3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A053-9E38-08E5-F097-4DE710F5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8DBB44-E213-EA5A-A64A-20341AE4F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93A0E-CCCB-0C79-1999-2A8596F2C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DB741-ECAB-13E5-6004-05E662B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30DBB-B597-944F-DE02-51D0324F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9578B-BDD4-DEAB-58ED-50BBE71A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5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88539-C5BC-551A-3E40-56756267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7F1A1-2AD6-24D0-14EB-6A9E2E9B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8528E-1E41-19E9-AB26-0E3AC0AE8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D6A8-E793-4241-BBCF-00318168886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61333-13FC-808E-87D7-F7BD15D6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7C963-14F2-E813-496C-E5066E36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F8A7-FC12-4067-8309-54613295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31F0F1-32AB-029F-2A7B-D1FA082340BC}"/>
              </a:ext>
            </a:extLst>
          </p:cNvPr>
          <p:cNvCxnSpPr/>
          <p:nvPr/>
        </p:nvCxnSpPr>
        <p:spPr>
          <a:xfrm>
            <a:off x="0" y="849086"/>
            <a:ext cx="12192000" cy="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002E6C-82B5-331B-1520-DDD2C5A30901}"/>
              </a:ext>
            </a:extLst>
          </p:cNvPr>
          <p:cNvSpPr txBox="1"/>
          <p:nvPr/>
        </p:nvSpPr>
        <p:spPr>
          <a:xfrm>
            <a:off x="77567" y="149289"/>
            <a:ext cx="219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Zwift</a:t>
            </a:r>
            <a:r>
              <a:rPr lang="ko-KR" altLang="en-US" sz="2800" dirty="0"/>
              <a:t> 준비물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A3642-8462-4D38-F2AE-8AAC309D09B0}"/>
              </a:ext>
            </a:extLst>
          </p:cNvPr>
          <p:cNvSpPr txBox="1"/>
          <p:nvPr/>
        </p:nvSpPr>
        <p:spPr>
          <a:xfrm>
            <a:off x="0" y="1025664"/>
            <a:ext cx="2561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/>
              <a:t>Zwift</a:t>
            </a:r>
            <a:r>
              <a:rPr lang="ko-KR" altLang="en-US" sz="2400"/>
              <a:t>의 준비물</a:t>
            </a:r>
            <a:endParaRPr lang="en-US" altLang="ko-KR" sz="2400"/>
          </a:p>
          <a:p>
            <a:r>
              <a:rPr lang="en-US" altLang="ko-KR" sz="2000"/>
              <a:t> = </a:t>
            </a:r>
            <a:r>
              <a:rPr lang="ko-KR" altLang="en-US" sz="2000"/>
              <a:t>센서</a:t>
            </a:r>
            <a:r>
              <a:rPr lang="en-US" altLang="ko-KR" sz="2000"/>
              <a:t>, </a:t>
            </a:r>
            <a:r>
              <a:rPr lang="ko-KR" altLang="en-US" sz="2000" err="1"/>
              <a:t>동글이</a:t>
            </a:r>
            <a:endParaRPr lang="ko-KR" altLang="en-US" sz="2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6E-3892-87A9-FBDE-A4F18773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6682"/>
            <a:ext cx="2285503" cy="2285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AED2F-AA51-EE00-A9A2-1C2DBDA9B492}"/>
              </a:ext>
            </a:extLst>
          </p:cNvPr>
          <p:cNvSpPr txBox="1"/>
          <p:nvPr/>
        </p:nvSpPr>
        <p:spPr>
          <a:xfrm>
            <a:off x="0" y="4778837"/>
            <a:ext cx="2087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센서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정가</a:t>
            </a:r>
            <a:r>
              <a:rPr lang="en-US" altLang="ko-KR"/>
              <a:t>: 65,000</a:t>
            </a:r>
            <a:r>
              <a:rPr lang="ko-KR" altLang="en-US"/>
              <a:t>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배송비</a:t>
            </a:r>
            <a:r>
              <a:rPr lang="en-US" altLang="ko-KR"/>
              <a:t>: 3,500</a:t>
            </a:r>
            <a:r>
              <a:rPr lang="ko-KR" altLang="en-US"/>
              <a:t>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개수</a:t>
            </a:r>
            <a:r>
              <a:rPr lang="en-US" altLang="ko-KR"/>
              <a:t>: 1</a:t>
            </a:r>
            <a:r>
              <a:rPr lang="ko-KR" altLang="en-US"/>
              <a:t>개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합계</a:t>
            </a:r>
            <a:r>
              <a:rPr lang="en-US" altLang="ko-KR"/>
              <a:t>: 70,000</a:t>
            </a:r>
            <a:r>
              <a:rPr lang="ko-KR" altLang="en-US"/>
              <a:t>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1BEDB-8A68-3276-0582-BC009C266BED}"/>
              </a:ext>
            </a:extLst>
          </p:cNvPr>
          <p:cNvSpPr txBox="1"/>
          <p:nvPr/>
        </p:nvSpPr>
        <p:spPr>
          <a:xfrm>
            <a:off x="2792964" y="4778837"/>
            <a:ext cx="3667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 err="1"/>
              <a:t>동글이</a:t>
            </a:r>
            <a:endParaRPr lang="en-US" altLang="ko-KR"/>
          </a:p>
          <a:p>
            <a:r>
              <a:rPr lang="en-US" altLang="ko-KR"/>
              <a:t>- Zwift companion </a:t>
            </a:r>
            <a:r>
              <a:rPr lang="ko-KR" altLang="en-US"/>
              <a:t>앱 이용 </a:t>
            </a:r>
            <a:r>
              <a:rPr lang="en-US" altLang="ko-KR"/>
              <a:t>(</a:t>
            </a:r>
            <a:r>
              <a:rPr lang="ko-KR" altLang="en-US"/>
              <a:t>무료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0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가전용품이(가) 표시된 사진&#10;&#10;자동 생성된 설명">
            <a:extLst>
              <a:ext uri="{FF2B5EF4-FFF2-40B4-BE49-F238E27FC236}">
                <a16:creationId xmlns:a16="http://schemas.microsoft.com/office/drawing/2014/main" id="{1B89CDB7-F622-F90E-8559-22375118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27240"/>
            <a:ext cx="4057650" cy="508929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31F0F1-32AB-029F-2A7B-D1FA082340BC}"/>
              </a:ext>
            </a:extLst>
          </p:cNvPr>
          <p:cNvCxnSpPr/>
          <p:nvPr/>
        </p:nvCxnSpPr>
        <p:spPr>
          <a:xfrm>
            <a:off x="0" y="849086"/>
            <a:ext cx="12192000" cy="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002E6C-82B5-331B-1520-DDD2C5A30901}"/>
              </a:ext>
            </a:extLst>
          </p:cNvPr>
          <p:cNvSpPr txBox="1"/>
          <p:nvPr/>
        </p:nvSpPr>
        <p:spPr>
          <a:xfrm>
            <a:off x="77567" y="149289"/>
            <a:ext cx="183473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dirty="0">
                <a:ea typeface="맑은 고딕"/>
              </a:rPr>
              <a:t>Zwift </a:t>
            </a:r>
            <a:r>
              <a:rPr lang="en-US" altLang="ko-KR" sz="2800" dirty="0" err="1">
                <a:ea typeface="맑은 고딕"/>
              </a:rPr>
              <a:t>구동</a:t>
            </a:r>
            <a:endParaRPr lang="en-US" altLang="ko-KR" sz="2800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A3642-8462-4D38-F2AE-8AAC309D09B0}"/>
              </a:ext>
            </a:extLst>
          </p:cNvPr>
          <p:cNvSpPr txBox="1"/>
          <p:nvPr/>
        </p:nvSpPr>
        <p:spPr>
          <a:xfrm>
            <a:off x="0" y="849086"/>
            <a:ext cx="277832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err="1">
                <a:ea typeface="맑은 고딕"/>
              </a:rPr>
              <a:t>관련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ea typeface="맑은 고딕"/>
              </a:rPr>
              <a:t>부품</a:t>
            </a:r>
            <a:r>
              <a:rPr lang="en-US" altLang="ko-KR" sz="2000">
                <a:ea typeface="맑은 고딕"/>
              </a:rPr>
              <a:t>(</a:t>
            </a:r>
            <a:r>
              <a:rPr lang="ko-KR" altLang="en-US" sz="2000">
                <a:ea typeface="맑은 고딕"/>
              </a:rPr>
              <a:t>자전거</a:t>
            </a:r>
            <a:r>
              <a:rPr lang="en-US" altLang="ko-KR" sz="2000">
                <a:ea typeface="맑은 고딕"/>
              </a:rPr>
              <a:t>)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39496-FA35-8D68-9887-0DECCB8A4A75}"/>
              </a:ext>
            </a:extLst>
          </p:cNvPr>
          <p:cNvSpPr txBox="1"/>
          <p:nvPr/>
        </p:nvSpPr>
        <p:spPr>
          <a:xfrm>
            <a:off x="0" y="3244333"/>
            <a:ext cx="242855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 - 페달</a:t>
            </a:r>
          </a:p>
          <a:p>
            <a:r>
              <a:rPr lang="ko-KR" altLang="en-US" dirty="0">
                <a:ea typeface="맑은 고딕"/>
              </a:rPr>
              <a:t>  = </a:t>
            </a:r>
            <a:r>
              <a:rPr lang="en-US" altLang="ko-KR" dirty="0">
                <a:ea typeface="맑은 고딕"/>
              </a:rPr>
              <a:t>Zwift </a:t>
            </a:r>
            <a:r>
              <a:rPr lang="ko-KR" altLang="en-US" dirty="0">
                <a:ea typeface="맑은 고딕"/>
              </a:rPr>
              <a:t>센서 </a:t>
            </a:r>
            <a:r>
              <a:rPr lang="ko-KR" altLang="en-US" dirty="0" err="1">
                <a:ea typeface="맑은 고딕"/>
              </a:rPr>
              <a:t>장착부</a:t>
            </a:r>
            <a:endParaRPr lang="ko-KR" altLang="en-US" dirty="0">
              <a:ea typeface="맑은 고딕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92E2B79-A7C5-2872-1B51-28B95BB936D4}"/>
              </a:ext>
            </a:extLst>
          </p:cNvPr>
          <p:cNvCxnSpPr>
            <a:cxnSpLocks/>
          </p:cNvCxnSpPr>
          <p:nvPr/>
        </p:nvCxnSpPr>
        <p:spPr>
          <a:xfrm flipV="1">
            <a:off x="830043" y="2079148"/>
            <a:ext cx="3778135" cy="1289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EBC1404-C353-C39A-43F2-F6475D66DE8F}"/>
              </a:ext>
            </a:extLst>
          </p:cNvPr>
          <p:cNvCxnSpPr>
            <a:cxnSpLocks/>
          </p:cNvCxnSpPr>
          <p:nvPr/>
        </p:nvCxnSpPr>
        <p:spPr>
          <a:xfrm flipV="1">
            <a:off x="1551526" y="3901033"/>
            <a:ext cx="5159492" cy="1722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1164B8-0492-E354-3088-0D4C9CE85584}"/>
              </a:ext>
            </a:extLst>
          </p:cNvPr>
          <p:cNvSpPr txBox="1"/>
          <p:nvPr/>
        </p:nvSpPr>
        <p:spPr>
          <a:xfrm>
            <a:off x="159391" y="5450477"/>
            <a:ext cx="21403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 - 크랭크 암</a:t>
            </a:r>
          </a:p>
          <a:p>
            <a:r>
              <a:rPr lang="ko-KR" altLang="en-US" dirty="0">
                <a:ea typeface="맑은 고딕"/>
              </a:rPr>
              <a:t>  = 페달의 회전 축</a:t>
            </a:r>
            <a:endParaRPr lang="en-US" altLang="ko-KR" dirty="0">
              <a:ea typeface="맑은 고딕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4418575-98BD-067B-D7A2-85144A3EE01B}"/>
              </a:ext>
            </a:extLst>
          </p:cNvPr>
          <p:cNvCxnSpPr>
            <a:cxnSpLocks/>
          </p:cNvCxnSpPr>
          <p:nvPr/>
        </p:nvCxnSpPr>
        <p:spPr>
          <a:xfrm flipH="1">
            <a:off x="7535586" y="2349092"/>
            <a:ext cx="1676748" cy="1037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1E7E64A-40FE-EF30-16B5-67758B993B60}"/>
              </a:ext>
            </a:extLst>
          </p:cNvPr>
          <p:cNvCxnSpPr>
            <a:cxnSpLocks/>
          </p:cNvCxnSpPr>
          <p:nvPr/>
        </p:nvCxnSpPr>
        <p:spPr>
          <a:xfrm flipH="1">
            <a:off x="7635871" y="2349092"/>
            <a:ext cx="1576463" cy="3101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69ED91-6F0E-D659-31A8-88D59643AE9E}"/>
              </a:ext>
            </a:extLst>
          </p:cNvPr>
          <p:cNvSpPr txBox="1"/>
          <p:nvPr/>
        </p:nvSpPr>
        <p:spPr>
          <a:xfrm>
            <a:off x="9097303" y="2151331"/>
            <a:ext cx="21403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 - 축 홀더 상</a:t>
            </a:r>
            <a:r>
              <a:rPr lang="en-US" altLang="ko-KR" dirty="0">
                <a:ea typeface="맑은 고딕"/>
              </a:rPr>
              <a:t>/</a:t>
            </a:r>
            <a:r>
              <a:rPr lang="ko-KR" altLang="en-US" dirty="0">
                <a:ea typeface="맑은 고딕"/>
              </a:rPr>
              <a:t>하부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  = </a:t>
            </a:r>
            <a:r>
              <a:rPr lang="ko-KR" altLang="en-US" dirty="0">
                <a:ea typeface="맑은 고딕"/>
              </a:rPr>
              <a:t>크랭크 암 지지</a:t>
            </a:r>
          </a:p>
        </p:txBody>
      </p:sp>
    </p:spTree>
    <p:extLst>
      <p:ext uri="{BB962C8B-B14F-4D97-AF65-F5344CB8AC3E}">
        <p14:creationId xmlns:p14="http://schemas.microsoft.com/office/powerpoint/2010/main" val="199534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2" ma:contentTypeDescription="새 문서를 만듭니다." ma:contentTypeScope="" ma:versionID="c48492e4a3d766ada178ccb3ca6601c4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e3c5d574793f236ffd2d11086ae308b2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7BF572-BB13-4305-BA21-C74C2A83D21E}"/>
</file>

<file path=customXml/itemProps2.xml><?xml version="1.0" encoding="utf-8"?>
<ds:datastoreItem xmlns:ds="http://schemas.openxmlformats.org/officeDocument/2006/customXml" ds:itemID="{EB4B27A3-6DF0-481C-8E5F-1A7D4EA5AD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8975C-74F3-4569-89A4-0A31F3CCA967}">
  <ds:schemaRefs>
    <ds:schemaRef ds:uri="http://purl.org/dc/elements/1.1/"/>
    <ds:schemaRef ds:uri="http://schemas.microsoft.com/office/2006/documentManagement/types"/>
    <ds:schemaRef ds:uri="9fc0f5e2-46b4-4194-9adc-4017a067c2c3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yougseob1@gmail.com</dc:creator>
  <cp:lastModifiedBy>김용섭</cp:lastModifiedBy>
  <cp:revision>7</cp:revision>
  <dcterms:created xsi:type="dcterms:W3CDTF">2023-05-14T14:26:25Z</dcterms:created>
  <dcterms:modified xsi:type="dcterms:W3CDTF">2023-05-15T03:04:56Z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  <property fmtid="{D5CDD505-2E9C-101B-9397-08002B2CF9AE}" pid="3" name="Order">
    <vt:r8>1000</vt:r8>
  </property>
  <property fmtid="{D5CDD505-2E9C-101B-9397-08002B2CF9AE}" pid="4" name="_ColorTag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_ColorHex">
    <vt:lpwstr/>
  </property>
  <property fmtid="{D5CDD505-2E9C-101B-9397-08002B2CF9AE}" pid="8" name="_Emoji">
    <vt:lpwstr/>
  </property>
  <property fmtid="{D5CDD505-2E9C-101B-9397-08002B2CF9AE}" pid="9" name="ComplianceAssetId">
    <vt:lpwstr/>
  </property>
</Properties>
</file>