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AB2D1-6E58-1C41-FC00-35F3F39B0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09F7C-B43C-63AF-0BBE-F4041748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1B1A4-8594-3E0E-F997-32D8BA1A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75470-142D-5DC3-7E6B-1A0A2F31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3533A-3552-3020-7DEE-D01D2C15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9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6AC80-AAB6-F53C-2EDE-4E948094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5AEDED-0E76-2B8C-08B1-703387230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0A7F5-04EF-C71C-CF8E-C1067DEC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5ABAD-E34D-4938-39E5-85027B98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DDDAF-A034-38EC-D0E4-D3816A63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AF6485-A356-54DB-00AA-810D7576C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87FF4-6D2C-1A2D-5701-ED83340B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61BE4-DFCE-7D4F-653D-0997CBBC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C5EA7-467D-1FF5-7417-9ADF9DF0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CB2CA-58E5-2DFB-4BC9-77F52E1F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5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A25D2-CB17-A49D-E331-249652CF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0E0E2-6DAB-262D-E5CB-8E363F7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BEB07-27BE-585B-E0A5-CD4927E5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CCFB-61AB-6C69-16F5-FEE529D5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1C35C-E2B2-96C5-157B-8A49BF81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1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957AD-2B7B-6175-DB02-AFFBFC3B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1783F-95F5-7E09-1FFC-F9979B84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5BB87-1124-DBE3-A1BA-26864EBE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CEC27-6173-BEF0-BC08-6955D831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3C401-C8E3-B0DC-D3C2-AF9D10EB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9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DDC18-8A4C-BD5D-F51A-5DF78456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30511-104E-6884-1253-4E7F1E8DF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14B62-445A-1647-071E-8D4147548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D2AD2-6896-3D90-5987-068405AB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22A27-B48C-45DD-7357-A7F1EBCE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5641C-A059-5453-FAC6-684119A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0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9AA6D-5E5B-21BE-0070-E5F3F16E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3DCFE-547A-48FD-E835-91CDFEE6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7D2E2-1455-906A-C0C3-369032951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3A91F-4FB8-EE60-66CF-34BCF4C5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28E560-3C2B-D993-7D28-6998CABAD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CE5B3E-9156-734D-300F-A72435CA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2A78AA-32F7-61B7-C3AB-6B3389B3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2E34EC-A039-00EA-FFAF-EBA1936F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1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AF5CA-441F-D952-E1CC-5672F6BF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4354F-4DE0-2BFD-5CF1-C6A5D45E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9B5544-96C5-C302-92E8-FE14E08B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77470-2752-61FB-9E2C-B0918FE4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15CEA-0BA3-6F22-6614-F21283B0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F6F434-A7D8-D16C-6696-E6675511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F8D1D-240A-A407-527C-21A39129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6F1DC-1A35-A7E7-9E1C-60C9600B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4B72-79CA-3DFA-404E-64E2001F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6FCFA-C5FD-E4B2-6854-36F8C7F1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01AA7-AA73-EF20-6841-0A12ABF4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6911-C9D4-B2E0-9285-344CA7FD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83F75-B76C-3809-95C8-157C5D03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7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91D21-0997-ADAF-BB67-F0B119DF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DA35D9-460D-2A33-8711-DBC408704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E0C6C0-5A44-0BD5-8387-1A2EF88B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F3057-A8D4-A926-65E5-1615A5BF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BDEBC-5CCA-9743-96CA-E87371AE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F4928-70C4-D662-2951-474CDDAF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5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5C28BC-C0C0-3F4E-0044-D81C67C1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8162A-3339-DE0F-6237-5AA499E64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00970-9FFF-1A64-8F6D-7E53E9253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1EB2-9573-4DE7-8AEE-70FB7A64B35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2077E-E4CA-FAA7-7418-012BFFD2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0264C-FE80-A9F2-3668-1D2564D1D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83A1-BC48-420C-982E-D86A71DEA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04A29F-EC26-5426-4D0A-038494DE338B}"/>
              </a:ext>
            </a:extLst>
          </p:cNvPr>
          <p:cNvSpPr txBox="1"/>
          <p:nvPr/>
        </p:nvSpPr>
        <p:spPr>
          <a:xfrm>
            <a:off x="0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시제품 제작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03C06-A061-7C37-7FCA-48285EFFB19B}"/>
              </a:ext>
            </a:extLst>
          </p:cNvPr>
          <p:cNvSpPr txBox="1"/>
          <p:nvPr/>
        </p:nvSpPr>
        <p:spPr>
          <a:xfrm>
            <a:off x="0" y="4600786"/>
            <a:ext cx="5936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3D </a:t>
            </a:r>
            <a:r>
              <a:rPr lang="ko-KR" altLang="en-US" dirty="0"/>
              <a:t>프린터 출력 최대 크기</a:t>
            </a:r>
            <a:r>
              <a:rPr lang="en-US" altLang="ko-KR" dirty="0"/>
              <a:t>: 200x200x200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시제품의 가장 큰 부품이 </a:t>
            </a:r>
            <a:r>
              <a:rPr lang="en-US" altLang="ko-KR" dirty="0"/>
              <a:t>Scale 0.36 </a:t>
            </a:r>
            <a:r>
              <a:rPr lang="ko-KR" altLang="en-US" dirty="0"/>
              <a:t>기준 </a:t>
            </a:r>
            <a:r>
              <a:rPr lang="en-US" altLang="ko-KR" dirty="0"/>
              <a:t>X:192.6mm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Scale 0.3 </a:t>
            </a:r>
            <a:r>
              <a:rPr lang="ko-KR" altLang="en-US" dirty="0"/>
              <a:t>적용하여 제작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D11078-5A64-5038-EB07-1E47340F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69" y="756642"/>
            <a:ext cx="5760358" cy="378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063A17-1CBC-B76D-9490-AF0C1AB5FBF5}"/>
              </a:ext>
            </a:extLst>
          </p:cNvPr>
          <p:cNvSpPr/>
          <p:nvPr/>
        </p:nvSpPr>
        <p:spPr>
          <a:xfrm>
            <a:off x="11220966" y="1728132"/>
            <a:ext cx="478172" cy="27683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C1B016-D5DE-0513-31C5-CFFDA872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3" y="756642"/>
            <a:ext cx="5860733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D1CF9C-DE57-0FF8-35CB-69D4A42E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6" y="893015"/>
            <a:ext cx="5331329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63E0C-58B7-CAD2-27D5-880CE8ED8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24" y="893015"/>
            <a:ext cx="4853259" cy="43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AB511-1828-D6C0-4520-A58E21195FE7}"/>
              </a:ext>
            </a:extLst>
          </p:cNvPr>
          <p:cNvSpPr txBox="1"/>
          <p:nvPr/>
        </p:nvSpPr>
        <p:spPr>
          <a:xfrm>
            <a:off x="2748762" y="521301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변경 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B6AB-89BB-04D5-5D4D-2ED3C080B350}"/>
              </a:ext>
            </a:extLst>
          </p:cNvPr>
          <p:cNvSpPr txBox="1"/>
          <p:nvPr/>
        </p:nvSpPr>
        <p:spPr>
          <a:xfrm>
            <a:off x="8283209" y="521301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변경 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4A29F-EC26-5426-4D0A-038494DE338B}"/>
              </a:ext>
            </a:extLst>
          </p:cNvPr>
          <p:cNvSpPr txBox="1"/>
          <p:nvPr/>
        </p:nvSpPr>
        <p:spPr>
          <a:xfrm>
            <a:off x="0" y="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시제품 제작 시 문제</a:t>
            </a:r>
            <a:r>
              <a:rPr lang="en-US" altLang="ko-KR" dirty="0"/>
              <a:t>, </a:t>
            </a:r>
            <a:r>
              <a:rPr lang="ko-KR" altLang="en-US" dirty="0"/>
              <a:t>해결점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0B9A2-5EEB-FC25-C2F5-D1E8A16648D3}"/>
              </a:ext>
            </a:extLst>
          </p:cNvPr>
          <p:cNvSpPr txBox="1"/>
          <p:nvPr/>
        </p:nvSpPr>
        <p:spPr>
          <a:xfrm>
            <a:off x="-1" y="369332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Scale 0.3 </a:t>
            </a:r>
            <a:r>
              <a:rPr lang="ko-KR" altLang="en-US" dirty="0"/>
              <a:t>적용으로 인한 </a:t>
            </a:r>
            <a:r>
              <a:rPr lang="ko-KR" altLang="en-US" dirty="0" err="1"/>
              <a:t>끼워맞춤</a:t>
            </a:r>
            <a:r>
              <a:rPr lang="ko-KR" altLang="en-US" dirty="0"/>
              <a:t> 깊이 부족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03C06-A061-7C37-7FCA-48285EFFB19B}"/>
              </a:ext>
            </a:extLst>
          </p:cNvPr>
          <p:cNvSpPr txBox="1"/>
          <p:nvPr/>
        </p:nvSpPr>
        <p:spPr>
          <a:xfrm>
            <a:off x="-1" y="5595653"/>
            <a:ext cx="9217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기성 제품의 비율 상 </a:t>
            </a:r>
            <a:r>
              <a:rPr lang="ko-KR" altLang="en-US" dirty="0" err="1"/>
              <a:t>고정부</a:t>
            </a:r>
            <a:r>
              <a:rPr lang="ko-KR" altLang="en-US" dirty="0"/>
              <a:t> 측면 두께 </a:t>
            </a:r>
            <a:r>
              <a:rPr lang="en-US" altLang="ko-KR" dirty="0"/>
              <a:t>15mm </a:t>
            </a:r>
            <a:r>
              <a:rPr lang="ko-KR" altLang="en-US" dirty="0"/>
              <a:t>추정 및 </a:t>
            </a:r>
            <a:r>
              <a:rPr lang="ko-KR" altLang="en-US" dirty="0" err="1"/>
              <a:t>끼워맞춤</a:t>
            </a:r>
            <a:r>
              <a:rPr lang="ko-KR" altLang="en-US" dirty="0"/>
              <a:t> 깊이 </a:t>
            </a:r>
            <a:r>
              <a:rPr lang="en-US" altLang="ko-KR" dirty="0"/>
              <a:t>5mm </a:t>
            </a:r>
            <a:r>
              <a:rPr lang="ko-KR" altLang="en-US" dirty="0"/>
              <a:t>예상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Scale 0.3 </a:t>
            </a:r>
            <a:r>
              <a:rPr lang="ko-KR" altLang="en-US" dirty="0"/>
              <a:t>적용으로 인해 </a:t>
            </a:r>
            <a:r>
              <a:rPr lang="ko-KR" altLang="en-US" dirty="0" err="1"/>
              <a:t>끼워맞춤</a:t>
            </a:r>
            <a:r>
              <a:rPr lang="ko-KR" altLang="en-US" dirty="0"/>
              <a:t> 깊이 부족하여 조립 시 작은 충격에도 쉽게 분해됨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해결책</a:t>
            </a:r>
            <a:r>
              <a:rPr lang="en-US" altLang="ko-KR" dirty="0"/>
              <a:t>: </a:t>
            </a:r>
            <a:r>
              <a:rPr lang="ko-KR" altLang="en-US" dirty="0"/>
              <a:t>두께 증가 및 </a:t>
            </a:r>
            <a:r>
              <a:rPr lang="ko-KR" altLang="en-US" dirty="0" err="1"/>
              <a:t>끼워맞춤</a:t>
            </a:r>
            <a:r>
              <a:rPr lang="ko-KR" altLang="en-US" dirty="0"/>
              <a:t> 증가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ED7967-BEA0-74F0-1E8C-E2B5944247F5}"/>
              </a:ext>
            </a:extLst>
          </p:cNvPr>
          <p:cNvSpPr/>
          <p:nvPr/>
        </p:nvSpPr>
        <p:spPr>
          <a:xfrm>
            <a:off x="4635609" y="4429387"/>
            <a:ext cx="478172" cy="27683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153DC1-70E9-2FE0-A99A-86E67E6B1573}"/>
              </a:ext>
            </a:extLst>
          </p:cNvPr>
          <p:cNvSpPr/>
          <p:nvPr/>
        </p:nvSpPr>
        <p:spPr>
          <a:xfrm>
            <a:off x="10382067" y="4219662"/>
            <a:ext cx="478172" cy="27683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5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855FF5-88A0-E9F1-0B3E-613CC8DB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7" y="751970"/>
            <a:ext cx="7659169" cy="4182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04A29F-EC26-5426-4D0A-038494DE338B}"/>
              </a:ext>
            </a:extLst>
          </p:cNvPr>
          <p:cNvSpPr txBox="1"/>
          <p:nvPr/>
        </p:nvSpPr>
        <p:spPr>
          <a:xfrm>
            <a:off x="0" y="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시제품 제작 시 문제</a:t>
            </a:r>
            <a:r>
              <a:rPr lang="en-US" altLang="ko-KR" dirty="0"/>
              <a:t>, </a:t>
            </a:r>
            <a:r>
              <a:rPr lang="ko-KR" altLang="en-US" dirty="0"/>
              <a:t>해결점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0B9A2-5EEB-FC25-C2F5-D1E8A16648D3}"/>
              </a:ext>
            </a:extLst>
          </p:cNvPr>
          <p:cNvSpPr txBox="1"/>
          <p:nvPr/>
        </p:nvSpPr>
        <p:spPr>
          <a:xfrm>
            <a:off x="-1" y="369332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끼워맞춤</a:t>
            </a:r>
            <a:r>
              <a:rPr lang="ko-KR" altLang="en-US" dirty="0"/>
              <a:t> 핀 크기 불일치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03C06-A061-7C37-7FCA-48285EFFB19B}"/>
              </a:ext>
            </a:extLst>
          </p:cNvPr>
          <p:cNvSpPr txBox="1"/>
          <p:nvPr/>
        </p:nvSpPr>
        <p:spPr>
          <a:xfrm>
            <a:off x="0" y="5110461"/>
            <a:ext cx="749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체결부위마다 직경</a:t>
            </a:r>
            <a:r>
              <a:rPr lang="en-US" altLang="ko-KR" dirty="0"/>
              <a:t>, </a:t>
            </a:r>
            <a:r>
              <a:rPr lang="ko-KR" altLang="en-US" dirty="0"/>
              <a:t>길이를 다르게 설계해 시제품 조립 시 구분 난해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하나의 핀으로 규격 통일 및 연관된 부품 수정</a:t>
            </a:r>
          </a:p>
        </p:txBody>
      </p:sp>
    </p:spTree>
    <p:extLst>
      <p:ext uri="{BB962C8B-B14F-4D97-AF65-F5344CB8AC3E}">
        <p14:creationId xmlns:p14="http://schemas.microsoft.com/office/powerpoint/2010/main" val="44066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2" ma:contentTypeDescription="새 문서를 만듭니다." ma:contentTypeScope="" ma:versionID="c48492e4a3d766ada178ccb3ca6601c4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e3c5d574793f236ffd2d11086ae308b2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BE61D6-A40D-4061-B43C-AF8137E9609F}"/>
</file>

<file path=customXml/itemProps2.xml><?xml version="1.0" encoding="utf-8"?>
<ds:datastoreItem xmlns:ds="http://schemas.openxmlformats.org/officeDocument/2006/customXml" ds:itemID="{ACFAD605-6534-4252-8DCB-5B6B6714A922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111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김용섭</dc:creator>
  <cp:lastModifiedBy>김용섭</cp:lastModifiedBy>
  <cp:revision>1</cp:revision>
  <dcterms:created xsi:type="dcterms:W3CDTF">2023-06-27T00:03:02Z</dcterms:created>
  <dcterms:modified xsi:type="dcterms:W3CDTF">2023-06-27T00:36:16Z</dcterms:modified>
</cp:coreProperties>
</file>