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0DD48-5F4E-B526-D2BE-E842CD54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C8117-82C6-AC8A-BF82-C19A317B8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FB00-B034-D026-6104-9630D9A4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37F91-7C29-4D19-1B48-71BC1E2D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4D118-75ED-78D0-5DDE-FDD120BE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5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43F6-8C60-F4BB-79AD-99577323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992F1-7931-C84D-8180-4D19A67D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693D8-926C-6133-9CA9-4AEF740C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F36CF-A561-B74E-8B75-70F8279D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09A34-A801-879B-8B83-F0D2B038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0C93B-C598-0B83-84EA-035F5536A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343AA-AE46-B569-0ECA-4E132DF2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48947-234C-7663-BA63-7603E1CB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1DB45-7D81-169E-F4F1-BE718F5D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058AB-43FB-FB69-8CF2-AFE56DA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83F63-D5C1-667E-3E82-E16DFD30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71D24-56E1-AEC1-796B-525D5DE1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61E5E-07F3-44C2-DB67-FEDCF39B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4DCD9-C256-8A33-A800-3EB537B0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A9014-6F4A-D466-4C2A-14E1C8F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55742-F150-D47C-EBC9-19700FB7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8BB1D-0D91-6F71-43F4-73AE65E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87C44-368F-E0A8-01F8-0B4C66D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A8F0-4E67-F7BA-98F0-25CD4C2C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406FE-3AB0-DF2A-EAB0-11C46EA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3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4A0EB-9107-FF89-8C08-B3212570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D6025-6521-F0B5-132B-BB74178ED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9DFFA-FD6F-6136-429F-05B78493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ACB53-B669-B6F5-6604-1CFE8680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EDE5B-320B-F861-364C-AF78308E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FB392-44EA-1753-AFB8-CB52567F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8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19A9C-A3EC-EEC1-8C95-63B12929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2EDE7-BF34-33F8-48A0-5A38C594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E31C7-1E1E-6DEB-3EE0-7AF99105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78BEF-E113-D1D4-2E84-AB12C966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AA7702-7488-433A-D3AA-CF1EEC10A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E76601-A312-A5CE-BBF2-965AB043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C97C59-78F1-6BE7-71D5-1CFE289F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06D8DA-DE4E-332C-5A3A-D0D9E95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92062-2AE2-1917-0F94-4B38B9BF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98952-2106-3946-02CA-52E0493D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D14D1A-7F9B-292C-BCAB-9D60F18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DBBA47-4F04-527B-ADF7-50C8065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0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32A5C-E5C6-8F42-36ED-554CD95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80539D-B3B2-9813-7AB7-A8A0ED02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D0217-0486-0480-5E38-CECE3502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8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83853-192C-1739-E3F8-E9D1A539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84958-DDFC-493B-298E-4944A430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97959-2E39-86C6-8907-054616B5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B79F6-40BD-4B91-8972-9AF32FF6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F554B-A37E-F5F9-6B0C-1AF01CF6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9730A-3A1C-7E22-FB51-47695FB5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8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A55A8-6CE1-CB0D-C8FC-632A36F4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61BC8-EA02-E444-288E-B4DAB145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7924F-5B25-3F4C-9742-AC84B51E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ED15A-97BA-7C24-9B40-31AB460D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D8AEC-E00C-5712-A9A9-89884F64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72811-84AD-2D26-100D-C0411ADA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F4D5C-CBA4-FF79-07E0-76D11964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6D803-727E-022F-DC94-843CE4F4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2E1F5-DDCE-E1B5-8705-48A8BC662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AF46-6BF3-497B-AD42-953D24F8743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B2E7F-63F1-420C-2396-2EB27443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0C93D-01F1-9F58-07CB-1052AD13A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E1D77-AAE0-416B-A2A3-BF3D39A07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decoble/products/5375785707?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zone.co.kr/product/product_detail.htm?ProductNo=758997&amp;banner_check=naver&amp;NaPm=ct%3Dlhyo6i6o%7Cci%3De74806098c521a15639f8e21319ec6f9c65a1ecb%7Ctr%3Dslsc%7Csn%3D116863%7Chk%3D249a8e887506d913d1de0624448a07c3e0677cb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.shopping.naver.com/catalog/38544352760?cat_id=50003441&amp;frm=NVSCPRO&amp;query=%EB%AA%A8%ED%84%B0%ED%92%80%EB%A6%AC+%EC%A0%84%EB%8F%99+%EA%B0%90%EC%86%8D+%EB%AA%A8%ED%84%B0+%ED%86%B1%EB%8B%88+%EB%B3%B4%EC%96%B4+%EC%95%8C%EB%A3%A8%EB%AF%B8%EB%8A%84&amp;NaPm=ct%3Dlhyp4r7k%7Cci%3D655ecc2c530a9aaf22785955e475c44e571abd10%7Ctr%3Dsls%7Csn%3D95694%7Chk%3Dfb5496d6a35ecda9661ec7444197e7abec6e611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empage3.auction.co.kr/DetailView.aspx?ItemNo=C636768751&amp;frm3=V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shopping.naver.com/catalog/38544352760?cat_id=50003441&amp;frm=NVSCPRO&amp;query=%EB%AA%A8%ED%84%B0%ED%92%80%EB%A6%AC+%EC%A0%84%EB%8F%99+%EA%B0%90%EC%86%8D+%EB%AA%A8%ED%84%B0+%ED%86%B1%EB%8B%88+%EB%B3%B4%EC%96%B4+%EC%95%8C%EB%A3%A8%EB%AF%B8%EB%8A%84&amp;NaPm=ct%3Dlhyp4r7k%7Cci%3D655ecc2c530a9aaf22785955e475c44e571abd10%7Ctr%3Dsls%7Csn%3D95694%7Chk%3Dfb5496d6a35ecda9661ec7444197e7abec6e611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shopping.naver.com/catalog/38644090900?cat_id=50006717&amp;frm=NVSCPRO&amp;query=%EC%BA%A3%ED%9C%A0+%EC%95%A0%EC%99%84+%EB%8F%99%EB%AC%BC+%EB%9F%AC%EB%8B%9D+%EB%A8%B8%EC%8B%A0+%EA%B3%A0%EC%96%91%EC%9D%B4+%ED%9C%A0+%EB%A7%A4%ED%8A%B8+04&amp;NaPm=ct%3Dlhyowafc%7Cci%3D8be06084e01a73f811278e974e396162e73487c5%7Ctr%3Dsls%7Csn%3D95694%7Chk%3D9047b6d9d22299176afd3233563ba06f05c9caf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3BE8-384C-0D06-CFA1-898BC5986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32" y="6027575"/>
            <a:ext cx="6055568" cy="6391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켓휠</a:t>
            </a:r>
            <a:r>
              <a:rPr lang="ko-KR" altLang="en-US" dirty="0"/>
              <a:t> 제작 자재</a:t>
            </a:r>
            <a:r>
              <a:rPr lang="en-US" altLang="ko-KR" dirty="0"/>
              <a:t> - </a:t>
            </a:r>
            <a:r>
              <a:rPr lang="ko-KR" altLang="en-US" dirty="0"/>
              <a:t>목재타입제작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36241E-0CAF-B411-02A0-8DF06D49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8" y="191278"/>
            <a:ext cx="4972050" cy="486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53168F-27BE-DCEE-8BCC-810C9AEBA324}"/>
              </a:ext>
            </a:extLst>
          </p:cNvPr>
          <p:cNvSpPr txBox="1"/>
          <p:nvPr/>
        </p:nvSpPr>
        <p:spPr>
          <a:xfrm>
            <a:off x="5607929" y="134662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데코블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접착식</a:t>
            </a:r>
            <a:r>
              <a:rPr lang="ko-KR" altLang="en-US" dirty="0">
                <a:hlinkClick r:id="rId3"/>
              </a:rPr>
              <a:t> 원목패널 </a:t>
            </a:r>
            <a:r>
              <a:rPr lang="en-US" altLang="ko-KR" dirty="0">
                <a:hlinkClick r:id="rId3"/>
              </a:rPr>
              <a:t>[1</a:t>
            </a:r>
            <a:r>
              <a:rPr lang="ko-KR" altLang="en-US" dirty="0">
                <a:hlinkClick r:id="rId3"/>
              </a:rPr>
              <a:t>박스</a:t>
            </a:r>
            <a:r>
              <a:rPr lang="en-US" altLang="ko-KR" dirty="0">
                <a:hlinkClick r:id="rId3"/>
              </a:rPr>
              <a:t>] </a:t>
            </a:r>
            <a:r>
              <a:rPr lang="ko-KR" altLang="en-US" dirty="0">
                <a:hlinkClick r:id="rId3"/>
              </a:rPr>
              <a:t>거실 셀프 </a:t>
            </a:r>
            <a:r>
              <a:rPr lang="ko-KR" altLang="en-US" dirty="0" err="1">
                <a:hlinkClick r:id="rId3"/>
              </a:rPr>
              <a:t>아트월</a:t>
            </a:r>
            <a:r>
              <a:rPr lang="ko-KR" altLang="en-US" dirty="0">
                <a:hlinkClick r:id="rId3"/>
              </a:rPr>
              <a:t> 시공 우드패널 </a:t>
            </a:r>
            <a:r>
              <a:rPr lang="ko-KR" altLang="en-US" dirty="0" err="1">
                <a:hlinkClick r:id="rId3"/>
              </a:rPr>
              <a:t>나무판넬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루바</a:t>
            </a:r>
            <a:r>
              <a:rPr lang="ko-KR" altLang="en-US" dirty="0">
                <a:hlinkClick r:id="rId3"/>
              </a:rPr>
              <a:t> 인테리어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 err="1">
                <a:hlinkClick r:id="rId3"/>
              </a:rPr>
              <a:t>데코블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97CF-0B4C-E84C-4CD8-93487A0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5217044"/>
            <a:ext cx="10515600" cy="1325563"/>
          </a:xfrm>
        </p:spPr>
        <p:txBody>
          <a:bodyPr/>
          <a:lstStyle/>
          <a:p>
            <a:r>
              <a:rPr lang="ko-KR" altLang="en-US" dirty="0"/>
              <a:t>시제품 사용자재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ko-KR" altLang="en-US" dirty="0" err="1"/>
              <a:t>압축스티로폼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BAD1D-3A80-9E30-3095-EA1B619B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5" y="0"/>
            <a:ext cx="4953000" cy="503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5340A1-9298-F498-2F90-5F26016F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557310"/>
            <a:ext cx="4381500" cy="7048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0147C6-4522-AE43-8B06-D2CE40AD90EB}"/>
              </a:ext>
            </a:extLst>
          </p:cNvPr>
          <p:cNvSpPr txBox="1">
            <a:spLocks/>
          </p:cNvSpPr>
          <p:nvPr/>
        </p:nvSpPr>
        <p:spPr>
          <a:xfrm>
            <a:off x="6518915" y="4185816"/>
            <a:ext cx="4042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 - https://naver.me/GYThBU8z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CAE50-AE2F-C8B3-5AE2-D1F1EDAA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39" y="458432"/>
            <a:ext cx="5479460" cy="199551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트레드밀</a:t>
            </a:r>
            <a:r>
              <a:rPr lang="ko-KR" altLang="en-US" dirty="0"/>
              <a:t> 구형모터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바퀴</a:t>
            </a:r>
            <a:r>
              <a:rPr lang="en-US" altLang="ko-KR" dirty="0"/>
              <a:t>, </a:t>
            </a:r>
            <a:r>
              <a:rPr lang="ko-KR" altLang="en-US" dirty="0"/>
              <a:t>브라켓</a:t>
            </a:r>
            <a:r>
              <a:rPr lang="en-US" altLang="ko-KR" dirty="0"/>
              <a:t>, </a:t>
            </a:r>
            <a:r>
              <a:rPr lang="ko-KR" altLang="en-US" dirty="0"/>
              <a:t>회로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세트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6D10F-B20B-8F9B-C676-0D568BC5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2" y="0"/>
            <a:ext cx="5770867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705B577-C83B-AA3B-0FE0-11F7EEDB5873}"/>
              </a:ext>
            </a:extLst>
          </p:cNvPr>
          <p:cNvSpPr txBox="1">
            <a:spLocks/>
          </p:cNvSpPr>
          <p:nvPr/>
        </p:nvSpPr>
        <p:spPr>
          <a:xfrm>
            <a:off x="6518915" y="4185816"/>
            <a:ext cx="4042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>
                <a:hlinkClick r:id="rId3"/>
              </a:rPr>
              <a:t>DC</a:t>
            </a:r>
            <a:r>
              <a:rPr lang="ko-KR" altLang="en-US" sz="800" dirty="0" err="1">
                <a:hlinkClick r:id="rId3"/>
              </a:rPr>
              <a:t>기어드모터</a:t>
            </a:r>
            <a:r>
              <a:rPr lang="ko-KR" altLang="en-US" sz="800" dirty="0">
                <a:hlinkClick r:id="rId3"/>
              </a:rPr>
              <a:t> 바퀴 </a:t>
            </a:r>
            <a:r>
              <a:rPr lang="en-US" altLang="ko-KR" sz="800" dirty="0">
                <a:hlinkClick r:id="rId3"/>
              </a:rPr>
              <a:t>SET [SZH-GNP193] : </a:t>
            </a:r>
            <a:r>
              <a:rPr lang="ko-KR" altLang="en-US" sz="800" dirty="0" err="1">
                <a:hlinkClick r:id="rId3"/>
              </a:rPr>
              <a:t>컴퓨존</a:t>
            </a:r>
            <a:r>
              <a:rPr lang="ko-KR" altLang="en-US" sz="800" dirty="0">
                <a:hlinkClick r:id="rId3"/>
              </a:rPr>
              <a:t> </a:t>
            </a:r>
            <a:r>
              <a:rPr lang="en-US" altLang="ko-KR" sz="800" dirty="0">
                <a:hlinkClick r:id="rId3"/>
              </a:rPr>
              <a:t>(compuzone.co.kr)</a:t>
            </a:r>
            <a:r>
              <a:rPr lang="en-US" altLang="ko-KR" sz="800" dirty="0">
                <a:hlinkClick r:id="rId4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5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E25F-A166-941F-F3A1-BC4C7D6E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989" y="365125"/>
            <a:ext cx="5460839" cy="2760630"/>
          </a:xfrm>
        </p:spPr>
        <p:txBody>
          <a:bodyPr/>
          <a:lstStyle/>
          <a:p>
            <a:r>
              <a:rPr lang="ko-KR" altLang="en-US" dirty="0" err="1"/>
              <a:t>런닝머신</a:t>
            </a:r>
            <a:r>
              <a:rPr lang="ko-KR" altLang="en-US" dirty="0"/>
              <a:t> 속도단계</a:t>
            </a:r>
            <a:br>
              <a:rPr lang="en-US" altLang="ko-KR" dirty="0"/>
            </a:br>
            <a:r>
              <a:rPr lang="ko-KR" altLang="en-US" dirty="0"/>
              <a:t>조절 컨트롤러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084CF-2A4C-11B9-DC29-33F1E134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5" y="119938"/>
            <a:ext cx="6315075" cy="60769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C6CD017-905A-E930-179A-43B14AA52306}"/>
              </a:ext>
            </a:extLst>
          </p:cNvPr>
          <p:cNvSpPr txBox="1">
            <a:spLocks/>
          </p:cNvSpPr>
          <p:nvPr/>
        </p:nvSpPr>
        <p:spPr>
          <a:xfrm>
            <a:off x="6518915" y="4185816"/>
            <a:ext cx="4042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>
                <a:hlinkClick r:id="rId3"/>
              </a:rPr>
              <a:t>옥션 </a:t>
            </a:r>
            <a:r>
              <a:rPr lang="en-US" altLang="ko-KR" sz="800" dirty="0">
                <a:hlinkClick r:id="rId3"/>
              </a:rPr>
              <a:t>- </a:t>
            </a:r>
            <a:r>
              <a:rPr lang="ko-KR" altLang="en-US" sz="800" dirty="0">
                <a:hlinkClick r:id="rId3"/>
              </a:rPr>
              <a:t>모바일 쇼핑은 옥션 </a:t>
            </a:r>
            <a:r>
              <a:rPr lang="en-US" altLang="ko-KR" sz="800" dirty="0">
                <a:hlinkClick r:id="rId3"/>
              </a:rPr>
              <a:t>(auction.co.kr)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5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33DE9-A02F-FD08-BEDF-CCC49899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379" y="842784"/>
            <a:ext cx="5413310" cy="1325563"/>
          </a:xfrm>
        </p:spPr>
        <p:txBody>
          <a:bodyPr/>
          <a:lstStyle/>
          <a:p>
            <a:r>
              <a:rPr lang="ko-KR" altLang="en-US" dirty="0" err="1"/>
              <a:t>런닝머신</a:t>
            </a:r>
            <a:r>
              <a:rPr lang="ko-KR" altLang="en-US" dirty="0"/>
              <a:t> 톱니 구동</a:t>
            </a:r>
            <a:br>
              <a:rPr lang="en-US" altLang="ko-KR" dirty="0"/>
            </a:br>
            <a:r>
              <a:rPr lang="ko-KR" altLang="en-US" dirty="0"/>
              <a:t>방식 보어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3E6C4-A205-4B51-DD25-FC42B31D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20254"/>
            <a:ext cx="5534025" cy="51911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3ECC3D7-C8B9-B6AE-AC05-5C0882ED63AC}"/>
              </a:ext>
            </a:extLst>
          </p:cNvPr>
          <p:cNvSpPr txBox="1">
            <a:spLocks/>
          </p:cNvSpPr>
          <p:nvPr/>
        </p:nvSpPr>
        <p:spPr>
          <a:xfrm>
            <a:off x="6518915" y="4185816"/>
            <a:ext cx="4042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 dirty="0" err="1">
                <a:hlinkClick r:id="rId3"/>
              </a:rPr>
              <a:t>모터풀리</a:t>
            </a:r>
            <a:r>
              <a:rPr lang="ko-KR" altLang="en-US" sz="800" dirty="0">
                <a:hlinkClick r:id="rId3"/>
              </a:rPr>
              <a:t> 전동 감속 모터 톱니 보어 알루미늄 </a:t>
            </a:r>
            <a:r>
              <a:rPr lang="en-US" altLang="ko-KR" sz="800" dirty="0">
                <a:hlinkClick r:id="rId3"/>
              </a:rPr>
              <a:t>: </a:t>
            </a:r>
            <a:r>
              <a:rPr lang="ko-KR" altLang="en-US" sz="800" dirty="0">
                <a:hlinkClick r:id="rId3"/>
              </a:rPr>
              <a:t>네이버 쇼핑 </a:t>
            </a:r>
            <a:r>
              <a:rPr lang="en-US" altLang="ko-KR" sz="800" dirty="0">
                <a:hlinkClick r:id="rId3"/>
              </a:rPr>
              <a:t>(naver.com)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2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2996F-A5AB-8658-2075-9E41278C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4" y="5180406"/>
            <a:ext cx="10515600" cy="1325563"/>
          </a:xfrm>
        </p:spPr>
        <p:txBody>
          <a:bodyPr/>
          <a:lstStyle/>
          <a:p>
            <a:r>
              <a:rPr lang="ko-KR" altLang="en-US" dirty="0"/>
              <a:t>제품 위 고양이 </a:t>
            </a:r>
            <a:r>
              <a:rPr lang="ko-KR" altLang="en-US" dirty="0" err="1"/>
              <a:t>트레드밀</a:t>
            </a:r>
            <a:r>
              <a:rPr lang="ko-KR" altLang="en-US" dirty="0"/>
              <a:t> 구동 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ABFB10-7293-D255-A950-EB28615B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0"/>
            <a:ext cx="7334250" cy="53149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B556625-8F2D-39A8-E5A9-EF9BECD3903F}"/>
              </a:ext>
            </a:extLst>
          </p:cNvPr>
          <p:cNvSpPr txBox="1">
            <a:spLocks/>
          </p:cNvSpPr>
          <p:nvPr/>
        </p:nvSpPr>
        <p:spPr>
          <a:xfrm>
            <a:off x="7626262" y="694399"/>
            <a:ext cx="4042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>
                <a:hlinkClick r:id="rId3"/>
              </a:rPr>
              <a:t>캣휠</a:t>
            </a:r>
            <a:r>
              <a:rPr lang="ko-KR" altLang="en-US" sz="1400" dirty="0">
                <a:hlinkClick r:id="rId3"/>
              </a:rPr>
              <a:t> 애완 동물 러닝 머신 고양이 휠 매트 </a:t>
            </a:r>
            <a:r>
              <a:rPr lang="en-US" altLang="ko-KR" sz="1400" dirty="0">
                <a:hlinkClick r:id="rId3"/>
              </a:rPr>
              <a:t>04 : </a:t>
            </a:r>
            <a:r>
              <a:rPr lang="ko-KR" altLang="en-US" sz="1400" dirty="0">
                <a:hlinkClick r:id="rId3"/>
              </a:rPr>
              <a:t>네이버 쇼핑 </a:t>
            </a:r>
            <a:r>
              <a:rPr lang="en-US" altLang="ko-KR" sz="1400" dirty="0">
                <a:hlinkClick r:id="rId3"/>
              </a:rPr>
              <a:t>(naver.com</a:t>
            </a:r>
            <a:r>
              <a:rPr lang="en-US" altLang="ko-KR" dirty="0">
                <a:hlinkClick r:id="rId3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61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2" ma:contentTypeDescription="새 문서를 만듭니다." ma:contentTypeScope="" ma:versionID="c48492e4a3d766ada178ccb3ca6601c4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e3c5d574793f236ffd2d11086ae308b2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EEBEF3-AF54-4D26-83EA-ED029B5B1BF2}"/>
</file>

<file path=customXml/itemProps2.xml><?xml version="1.0" encoding="utf-8"?>
<ds:datastoreItem xmlns:ds="http://schemas.openxmlformats.org/officeDocument/2006/customXml" ds:itemID="{EC87B868-33DC-45B9-9CF2-DE00A2BAEE09}"/>
</file>

<file path=customXml/itemProps3.xml><?xml version="1.0" encoding="utf-8"?>
<ds:datastoreItem xmlns:ds="http://schemas.openxmlformats.org/officeDocument/2006/customXml" ds:itemID="{08E107F5-4A0A-4EE6-8D76-A9983ACA22DF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시제품 사용자재 -  압축스티로폼</vt:lpstr>
      <vt:lpstr>트레드밀 구형모터 -바퀴, 브라켓, 회로 1세트</vt:lpstr>
      <vt:lpstr>런닝머신 속도단계 조절 컨트롤러</vt:lpstr>
      <vt:lpstr>런닝머신 톱니 구동 방식 보어</vt:lpstr>
      <vt:lpstr>제품 위 고양이 트레드밀 구동 발판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1</cp:revision>
  <dcterms:created xsi:type="dcterms:W3CDTF">2023-05-22T10:12:35Z</dcterms:created>
  <dcterms:modified xsi:type="dcterms:W3CDTF">2023-05-22T10:25:53Z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</Properties>
</file>