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CDB3"/>
    <a:srgbClr val="B2AED2"/>
    <a:srgbClr val="B6B8CA"/>
    <a:srgbClr val="A9AED7"/>
    <a:srgbClr val="A4A6EE"/>
    <a:srgbClr val="6AD0B8"/>
    <a:srgbClr val="8DADB9"/>
    <a:srgbClr val="A88352"/>
    <a:srgbClr val="EDCBC1"/>
    <a:srgbClr val="D7B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5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8D20-CE9E-43B6-9FA9-DECD3E06E733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17EA-4A53-4264-B847-B31ED45A9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87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8D20-CE9E-43B6-9FA9-DECD3E06E733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17EA-4A53-4264-B847-B31ED45A9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57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8D20-CE9E-43B6-9FA9-DECD3E06E733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17EA-4A53-4264-B847-B31ED45A9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1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8D20-CE9E-43B6-9FA9-DECD3E06E733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17EA-4A53-4264-B847-B31ED45A9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11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8D20-CE9E-43B6-9FA9-DECD3E06E733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17EA-4A53-4264-B847-B31ED45A9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4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8D20-CE9E-43B6-9FA9-DECD3E06E733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17EA-4A53-4264-B847-B31ED45A9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5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8D20-CE9E-43B6-9FA9-DECD3E06E733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17EA-4A53-4264-B847-B31ED45A9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85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8D20-CE9E-43B6-9FA9-DECD3E06E733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17EA-4A53-4264-B847-B31ED45A9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06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8D20-CE9E-43B6-9FA9-DECD3E06E733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17EA-4A53-4264-B847-B31ED45A9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56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8D20-CE9E-43B6-9FA9-DECD3E06E733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17EA-4A53-4264-B847-B31ED45A9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2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8D20-CE9E-43B6-9FA9-DECD3E06E733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17EA-4A53-4264-B847-B31ED45A9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66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8D20-CE9E-43B6-9FA9-DECD3E06E733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D17EA-4A53-4264-B847-B31ED45A9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08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4.jpg"/><Relationship Id="rId18" Type="http://schemas.openxmlformats.org/officeDocument/2006/relationships/image" Target="../media/image19.jpg"/><Relationship Id="rId3" Type="http://schemas.openxmlformats.org/officeDocument/2006/relationships/image" Target="../media/image8.jpg"/><Relationship Id="rId7" Type="http://schemas.openxmlformats.org/officeDocument/2006/relationships/image" Target="../media/image10.jpg"/><Relationship Id="rId12" Type="http://schemas.openxmlformats.org/officeDocument/2006/relationships/image" Target="../media/image15.jpg"/><Relationship Id="rId17" Type="http://schemas.openxmlformats.org/officeDocument/2006/relationships/image" Target="../media/image18.jpg"/><Relationship Id="rId2" Type="http://schemas.openxmlformats.org/officeDocument/2006/relationships/image" Target="../media/image1.png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4.jpg"/><Relationship Id="rId5" Type="http://schemas.openxmlformats.org/officeDocument/2006/relationships/image" Target="../media/image3.jpg"/><Relationship Id="rId15" Type="http://schemas.openxmlformats.org/officeDocument/2006/relationships/image" Target="../media/image17.jpg"/><Relationship Id="rId10" Type="http://schemas.openxmlformats.org/officeDocument/2006/relationships/image" Target="../media/image13.jpg"/><Relationship Id="rId4" Type="http://schemas.openxmlformats.org/officeDocument/2006/relationships/image" Target="../media/image9.jpg"/><Relationship Id="rId9" Type="http://schemas.openxmlformats.org/officeDocument/2006/relationships/image" Target="../media/image12.jpg"/><Relationship Id="rId1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타원 66"/>
          <p:cNvSpPr/>
          <p:nvPr/>
        </p:nvSpPr>
        <p:spPr>
          <a:xfrm rot="20460000">
            <a:off x="5420342" y="2936826"/>
            <a:ext cx="1009705" cy="1009705"/>
          </a:xfrm>
          <a:prstGeom prst="ellipse">
            <a:avLst/>
          </a:prstGeom>
          <a:noFill/>
          <a:ln w="38100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rot="19566624">
            <a:off x="5816535" y="3282840"/>
            <a:ext cx="84985" cy="302310"/>
          </a:xfrm>
          <a:prstGeom prst="rect">
            <a:avLst/>
          </a:prstGeom>
          <a:solidFill>
            <a:srgbClr val="92E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3090823">
            <a:off x="10657207" y="6569816"/>
            <a:ext cx="3668767" cy="3668767"/>
          </a:xfrm>
          <a:prstGeom prst="rect">
            <a:avLst/>
          </a:prstGeom>
          <a:solidFill>
            <a:srgbClr val="A88352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6216231" y="1041535"/>
            <a:ext cx="452878" cy="45287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 rot="17426597">
            <a:off x="7772817" y="123038"/>
            <a:ext cx="2754987" cy="29945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3839424" y="-446704"/>
            <a:ext cx="2241108" cy="224110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1153977">
            <a:off x="2091755" y="5098256"/>
            <a:ext cx="3661674" cy="2437897"/>
          </a:xfrm>
          <a:prstGeom prst="rect">
            <a:avLst/>
          </a:prstGeom>
          <a:solidFill>
            <a:srgbClr val="8B8D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 rot="4302711">
            <a:off x="-411131" y="4407"/>
            <a:ext cx="1728334" cy="17283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 rot="1895176">
            <a:off x="5700143" y="5226873"/>
            <a:ext cx="3668767" cy="3668767"/>
          </a:xfrm>
          <a:prstGeom prst="rect">
            <a:avLst/>
          </a:prstGeom>
          <a:solidFill>
            <a:srgbClr val="D4B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 rot="6641383">
            <a:off x="6793199" y="3546835"/>
            <a:ext cx="434931" cy="434931"/>
          </a:xfrm>
          <a:prstGeom prst="rect">
            <a:avLst/>
          </a:prstGeom>
          <a:solidFill>
            <a:srgbClr val="D7B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 rot="1442714">
            <a:off x="12323203" y="2429116"/>
            <a:ext cx="2924091" cy="29240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 rot="7815783">
            <a:off x="6690330" y="3527720"/>
            <a:ext cx="330701" cy="5361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 rot="19693564">
            <a:off x="4900928" y="3463251"/>
            <a:ext cx="204879" cy="876369"/>
          </a:xfrm>
          <a:prstGeom prst="rect">
            <a:avLst/>
          </a:prstGeom>
          <a:solidFill>
            <a:srgbClr val="92E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 rot="2700000">
            <a:off x="3811406" y="3789900"/>
            <a:ext cx="615328" cy="615328"/>
          </a:xfrm>
          <a:prstGeom prst="rect">
            <a:avLst/>
          </a:prstGeom>
          <a:solidFill>
            <a:srgbClr val="8DA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46992" y="108065"/>
            <a:ext cx="1351652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a:blipFill>
                <a:latin typeface="Bauhaus 93" panose="04030905020B02020C02" pitchFamily="82" charset="0"/>
              </a:rPr>
              <a:t>12</a:t>
            </a:r>
            <a:endParaRPr lang="ko-KR" altLang="en-US" sz="8000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a:blipFill>
              <a:latin typeface="Bauhaus 93" panose="04030905020B02020C02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53106" y="2776284"/>
            <a:ext cx="768159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a:blipFill>
                <a:latin typeface="Bauhaus 93" panose="04030905020B02020C02" pitchFamily="82" charset="0"/>
              </a:rPr>
              <a:t>3</a:t>
            </a:r>
            <a:endParaRPr lang="ko-KR" altLang="en-US" sz="8000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a:blipFill>
              <a:latin typeface="Bauhaus 93" panose="04030905020B02020C02" pitchFamily="8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65147" y="2776284"/>
            <a:ext cx="768159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blipFill>
                  <a:blip r:embed="rId3"/>
                  <a:stretch>
                    <a:fillRect/>
                  </a:stretch>
                </a:blipFill>
                <a:latin typeface="Bauhaus 93" panose="04030905020B02020C02" pitchFamily="82" charset="0"/>
              </a:rPr>
              <a:t>9</a:t>
            </a:r>
            <a:endParaRPr lang="ko-KR" altLang="en-US" sz="8000" dirty="0">
              <a:blipFill>
                <a:blip r:embed="rId3"/>
                <a:stretch>
                  <a:fillRect/>
                </a:stretch>
              </a:blipFill>
              <a:latin typeface="Bauhaus 93" panose="04030905020B02020C02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04083" y="578518"/>
            <a:ext cx="768159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a:blipFill>
                <a:latin typeface="Bauhaus 93" panose="04030905020B02020C02" pitchFamily="82" charset="0"/>
              </a:rPr>
              <a:t>1</a:t>
            </a:r>
            <a:endParaRPr lang="ko-KR" altLang="en-US" sz="8000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a:blipFill>
              <a:latin typeface="Bauhaus 93" panose="04030905020B02020C02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06831" y="1522734"/>
            <a:ext cx="768159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a:blipFill>
                <a:latin typeface="Bauhaus 93" panose="04030905020B02020C02" pitchFamily="82" charset="0"/>
              </a:rPr>
              <a:t>2</a:t>
            </a:r>
            <a:endParaRPr lang="ko-KR" altLang="en-US" sz="8000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a:blipFill>
              <a:latin typeface="Bauhaus 93" panose="04030905020B02020C02" pitchFamily="8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88347" y="1542612"/>
            <a:ext cx="1351652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blipFill>
                  <a:blip r:embed="rId4"/>
                  <a:stretch>
                    <a:fillRect/>
                  </a:stretch>
                </a:blipFill>
                <a:latin typeface="Bauhaus 93" panose="04030905020B02020C02" pitchFamily="82" charset="0"/>
              </a:rPr>
              <a:t>10</a:t>
            </a:r>
            <a:endParaRPr lang="ko-KR" altLang="en-US" sz="8000" dirty="0">
              <a:blipFill>
                <a:blip r:embed="rId4"/>
                <a:stretch>
                  <a:fillRect/>
                </a:stretch>
              </a:blipFill>
              <a:latin typeface="Bauhaus 93" panose="04030905020B02020C02" pitchFamily="8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18640" y="549034"/>
            <a:ext cx="1351652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blipFill>
                  <a:blip r:embed="rId5"/>
                  <a:stretch>
                    <a:fillRect/>
                  </a:stretch>
                </a:blipFill>
                <a:latin typeface="Bauhaus 93" panose="04030905020B02020C02" pitchFamily="82" charset="0"/>
              </a:rPr>
              <a:t>11</a:t>
            </a:r>
            <a:endParaRPr lang="ko-KR" altLang="en-US" sz="8000" dirty="0">
              <a:blipFill>
                <a:blip r:embed="rId5"/>
                <a:stretch>
                  <a:fillRect/>
                </a:stretch>
              </a:blipFill>
              <a:latin typeface="Bauhaus 93" panose="04030905020B02020C02" pitchFamily="82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560885" y="76070"/>
            <a:ext cx="6723863" cy="672386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2497975" y="13161"/>
            <a:ext cx="6849687" cy="684968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223993" y="5130639"/>
            <a:ext cx="768159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blipFill>
                  <a:blip r:embed="rId6"/>
                  <a:stretch>
                    <a:fillRect/>
                  </a:stretch>
                </a:blipFill>
                <a:latin typeface="Bauhaus 93" panose="04030905020B02020C02" pitchFamily="82" charset="0"/>
              </a:rPr>
              <a:t>7</a:t>
            </a:r>
            <a:endParaRPr lang="ko-KR" altLang="en-US" sz="8000" dirty="0">
              <a:blipFill>
                <a:blip r:embed="rId6"/>
                <a:stretch>
                  <a:fillRect/>
                </a:stretch>
              </a:blipFill>
              <a:latin typeface="Bauhaus 93" panose="04030905020B02020C02" pitchFamily="8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70155" y="4099723"/>
            <a:ext cx="768159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blipFill>
                  <a:blip r:embed="rId7"/>
                  <a:stretch>
                    <a:fillRect/>
                  </a:stretch>
                </a:blipFill>
                <a:latin typeface="Bauhaus 93" panose="04030905020B02020C02" pitchFamily="82" charset="0"/>
              </a:rPr>
              <a:t>8</a:t>
            </a:r>
            <a:endParaRPr lang="ko-KR" altLang="en-US" sz="8000" dirty="0">
              <a:blipFill>
                <a:blip r:embed="rId7"/>
                <a:stretch>
                  <a:fillRect/>
                </a:stretch>
              </a:blipFill>
              <a:latin typeface="Bauhaus 93" panose="04030905020B02020C02" pitchFamily="8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27318" y="4044574"/>
            <a:ext cx="768159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a:blipFill>
                <a:latin typeface="Bauhaus 93" panose="04030905020B02020C02" pitchFamily="82" charset="0"/>
              </a:rPr>
              <a:t>4</a:t>
            </a:r>
            <a:endParaRPr lang="ko-KR" altLang="en-US" sz="8000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a:blipFill>
              <a:latin typeface="Bauhaus 93" panose="04030905020B02020C02" pitchFamily="8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03178" y="5071005"/>
            <a:ext cx="768159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a:blipFill>
                <a:latin typeface="Bauhaus 93" panose="04030905020B02020C02" pitchFamily="82" charset="0"/>
              </a:rPr>
              <a:t>5</a:t>
            </a:r>
            <a:endParaRPr lang="ko-KR" altLang="en-US" sz="8000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a:blipFill>
              <a:latin typeface="Bauhaus 93" panose="04030905020B02020C02" pitchFamily="8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8555" y="5455049"/>
            <a:ext cx="768159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blipFill>
                  <a:blip r:embed="rId8"/>
                  <a:stretch>
                    <a:fillRect/>
                  </a:stretch>
                </a:blipFill>
                <a:latin typeface="Bauhaus 93" panose="04030905020B02020C02" pitchFamily="82" charset="0"/>
              </a:rPr>
              <a:t>6</a:t>
            </a:r>
            <a:endParaRPr lang="ko-KR" altLang="en-US" sz="8000" dirty="0">
              <a:blipFill>
                <a:blip r:embed="rId8"/>
                <a:stretch>
                  <a:fillRect/>
                </a:stretch>
              </a:blipFill>
              <a:latin typeface="Bauhaus 93" panose="04030905020B02020C02" pitchFamily="82" charset="0"/>
            </a:endParaRPr>
          </a:p>
        </p:txBody>
      </p:sp>
      <p:sp>
        <p:nvSpPr>
          <p:cNvPr id="42" name="직사각형 41"/>
          <p:cNvSpPr/>
          <p:nvPr/>
        </p:nvSpPr>
        <p:spPr>
          <a:xfrm rot="9186638">
            <a:off x="6475044" y="2863169"/>
            <a:ext cx="236914" cy="236914"/>
          </a:xfrm>
          <a:prstGeom prst="rect">
            <a:avLst/>
          </a:prstGeom>
          <a:solidFill>
            <a:srgbClr val="EDC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 rot="10200000">
            <a:off x="6496929" y="2631802"/>
            <a:ext cx="137043" cy="137043"/>
          </a:xfrm>
          <a:prstGeom prst="rect">
            <a:avLst/>
          </a:prstGeom>
          <a:solidFill>
            <a:srgbClr val="EDC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 rot="-3600000">
            <a:off x="6757809" y="2754640"/>
            <a:ext cx="123351" cy="123351"/>
          </a:xfrm>
          <a:prstGeom prst="rect">
            <a:avLst/>
          </a:prstGeom>
          <a:solidFill>
            <a:srgbClr val="EDC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 rot="-600000">
            <a:off x="6707946" y="2455634"/>
            <a:ext cx="72293" cy="72293"/>
          </a:xfrm>
          <a:prstGeom prst="rect">
            <a:avLst/>
          </a:prstGeom>
          <a:solidFill>
            <a:srgbClr val="EDC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6493323" y="1306525"/>
            <a:ext cx="281108" cy="28110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6224119" y="1700978"/>
            <a:ext cx="141044" cy="14104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 rot="1618296">
            <a:off x="5937161" y="3734655"/>
            <a:ext cx="122290" cy="122290"/>
          </a:xfrm>
          <a:prstGeom prst="rect">
            <a:avLst/>
          </a:prstGeom>
          <a:solidFill>
            <a:srgbClr val="5FCD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rot="3377471">
            <a:off x="4572072" y="4803221"/>
            <a:ext cx="216000" cy="216000"/>
          </a:xfrm>
          <a:prstGeom prst="rect">
            <a:avLst/>
          </a:prstGeom>
          <a:solidFill>
            <a:srgbClr val="A4A6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 rot="402696">
            <a:off x="3161082" y="4206750"/>
            <a:ext cx="279077" cy="279077"/>
          </a:xfrm>
          <a:prstGeom prst="rect">
            <a:avLst/>
          </a:prstGeom>
          <a:solidFill>
            <a:srgbClr val="B2AE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 rot="4775513">
            <a:off x="4920552" y="4728771"/>
            <a:ext cx="92801" cy="92801"/>
          </a:xfrm>
          <a:prstGeom prst="rect">
            <a:avLst/>
          </a:prstGeom>
          <a:solidFill>
            <a:srgbClr val="A4A6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505452" y="4538616"/>
            <a:ext cx="117216" cy="117216"/>
          </a:xfrm>
          <a:prstGeom prst="rect">
            <a:avLst/>
          </a:prstGeom>
          <a:solidFill>
            <a:srgbClr val="A4A6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 rot="4775513">
            <a:off x="4884819" y="4338700"/>
            <a:ext cx="56226" cy="56226"/>
          </a:xfrm>
          <a:prstGeom prst="rect">
            <a:avLst/>
          </a:prstGeom>
          <a:solidFill>
            <a:srgbClr val="A4A6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 rot="5025118">
            <a:off x="5205022" y="3303781"/>
            <a:ext cx="117113" cy="500951"/>
          </a:xfrm>
          <a:prstGeom prst="rect">
            <a:avLst/>
          </a:prstGeom>
          <a:solidFill>
            <a:srgbClr val="92E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 rot="10190687">
            <a:off x="5602611" y="2947885"/>
            <a:ext cx="60959" cy="239990"/>
          </a:xfrm>
          <a:prstGeom prst="rect">
            <a:avLst/>
          </a:prstGeom>
          <a:solidFill>
            <a:srgbClr val="92E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 rot="3000000" flipH="1">
            <a:off x="4835494" y="2775774"/>
            <a:ext cx="36000" cy="180555"/>
          </a:xfrm>
          <a:prstGeom prst="rect">
            <a:avLst/>
          </a:prstGeom>
          <a:solidFill>
            <a:srgbClr val="92E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 rot="9000000" flipH="1">
            <a:off x="5443074" y="2542973"/>
            <a:ext cx="18000" cy="108000"/>
          </a:xfrm>
          <a:prstGeom prst="rect">
            <a:avLst/>
          </a:prstGeom>
          <a:solidFill>
            <a:srgbClr val="92E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 rot="15954891">
            <a:off x="5198011" y="2953516"/>
            <a:ext cx="45719" cy="192389"/>
          </a:xfrm>
          <a:prstGeom prst="rect">
            <a:avLst/>
          </a:prstGeom>
          <a:solidFill>
            <a:srgbClr val="92E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 rot="1800000" flipH="1">
            <a:off x="6190592" y="3133720"/>
            <a:ext cx="18000" cy="108000"/>
          </a:xfrm>
          <a:prstGeom prst="rect">
            <a:avLst/>
          </a:prstGeom>
          <a:solidFill>
            <a:srgbClr val="92E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 rot="2700000">
            <a:off x="3854281" y="3556918"/>
            <a:ext cx="381888" cy="381888"/>
          </a:xfrm>
          <a:prstGeom prst="rect">
            <a:avLst/>
          </a:prstGeom>
          <a:solidFill>
            <a:srgbClr val="8DA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812442" y="3327627"/>
            <a:ext cx="220751" cy="2207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13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59178"/>
            <a:ext cx="1351652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a:blipFill>
                <a:latin typeface="Bauhaus 93" panose="04030905020B02020C02" pitchFamily="82" charset="0"/>
              </a:rPr>
              <a:t>12</a:t>
            </a:r>
            <a:endParaRPr lang="ko-KR" altLang="en-US" sz="8000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a:blipFill>
              <a:latin typeface="Bauhaus 93" panose="04030905020B02020C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3304" y="1559178"/>
            <a:ext cx="768159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blipFill>
                  <a:blip r:embed="rId3"/>
                  <a:stretch>
                    <a:fillRect/>
                  </a:stretch>
                </a:blipFill>
                <a:latin typeface="Bauhaus 93" panose="04030905020B02020C02" pitchFamily="82" charset="0"/>
              </a:rPr>
              <a:t>2</a:t>
            </a:r>
            <a:endParaRPr lang="ko-KR" altLang="en-US" sz="8000" dirty="0">
              <a:blipFill>
                <a:blip r:embed="rId3"/>
                <a:stretch>
                  <a:fillRect/>
                </a:stretch>
              </a:blipFill>
              <a:latin typeface="Bauhaus 93" panose="04030905020B02020C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1652" y="1559178"/>
            <a:ext cx="768159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blipFill>
                  <a:blip r:embed="rId4"/>
                  <a:stretch>
                    <a:fillRect/>
                  </a:stretch>
                </a:blipFill>
                <a:latin typeface="Bauhaus 93" panose="04030905020B02020C02" pitchFamily="82" charset="0"/>
              </a:rPr>
              <a:t>1</a:t>
            </a:r>
            <a:endParaRPr lang="ko-KR" altLang="en-US" sz="8000" dirty="0">
              <a:blipFill>
                <a:blip r:embed="rId4"/>
                <a:stretch>
                  <a:fillRect/>
                </a:stretch>
              </a:blipFill>
              <a:latin typeface="Bauhaus 93" panose="04030905020B02020C02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54956" y="1559177"/>
            <a:ext cx="768159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blipFill>
                  <a:blip r:embed="rId5"/>
                  <a:stretch>
                    <a:fillRect/>
                  </a:stretch>
                </a:blipFill>
                <a:latin typeface="Bauhaus 93" panose="04030905020B02020C02" pitchFamily="82" charset="0"/>
              </a:rPr>
              <a:t>3</a:t>
            </a:r>
            <a:endParaRPr lang="ko-KR" altLang="en-US" sz="8000" dirty="0">
              <a:blipFill>
                <a:blip r:embed="rId5"/>
                <a:stretch>
                  <a:fillRect/>
                </a:stretch>
              </a:blipFill>
              <a:latin typeface="Bauhaus 93" panose="04030905020B02020C02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06608" y="1559177"/>
            <a:ext cx="768159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blipFill>
                  <a:blip r:embed="rId6"/>
                  <a:stretch>
                    <a:fillRect/>
                  </a:stretch>
                </a:blipFill>
                <a:latin typeface="Bauhaus 93" panose="04030905020B02020C02" pitchFamily="82" charset="0"/>
              </a:rPr>
              <a:t>4</a:t>
            </a:r>
            <a:endParaRPr lang="ko-KR" altLang="en-US" sz="8000" dirty="0">
              <a:blipFill>
                <a:blip r:embed="rId6"/>
                <a:stretch>
                  <a:fillRect/>
                </a:stretch>
              </a:blipFill>
              <a:latin typeface="Bauhaus 93" panose="04030905020B02020C02" pitchFamily="8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8260" y="1559177"/>
            <a:ext cx="768159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blipFill>
                  <a:blip r:embed="rId7"/>
                  <a:stretch>
                    <a:fillRect/>
                  </a:stretch>
                </a:blipFill>
                <a:latin typeface="Bauhaus 93" panose="04030905020B02020C02" pitchFamily="82" charset="0"/>
              </a:rPr>
              <a:t>5</a:t>
            </a:r>
            <a:endParaRPr lang="ko-KR" altLang="en-US" sz="8000" dirty="0">
              <a:blipFill>
                <a:blip r:embed="rId7"/>
                <a:stretch>
                  <a:fillRect/>
                </a:stretch>
              </a:blipFill>
              <a:latin typeface="Bauhaus 93" panose="04030905020B02020C02" pitchFamily="8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9912" y="1559177"/>
            <a:ext cx="768159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blipFill>
                  <a:blip r:embed="rId8"/>
                  <a:stretch>
                    <a:fillRect/>
                  </a:stretch>
                </a:blipFill>
                <a:latin typeface="Bauhaus 93" panose="04030905020B02020C02" pitchFamily="82" charset="0"/>
              </a:rPr>
              <a:t>6</a:t>
            </a:r>
            <a:endParaRPr lang="ko-KR" altLang="en-US" sz="8000" dirty="0">
              <a:blipFill>
                <a:blip r:embed="rId8"/>
                <a:stretch>
                  <a:fillRect/>
                </a:stretch>
              </a:blipFill>
              <a:latin typeface="Bauhaus 93" panose="04030905020B02020C02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61564" y="1559177"/>
            <a:ext cx="768159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blipFill>
                  <a:blip r:embed="rId9"/>
                  <a:stretch>
                    <a:fillRect/>
                  </a:stretch>
                </a:blipFill>
                <a:latin typeface="Bauhaus 93" panose="04030905020B02020C02" pitchFamily="82" charset="0"/>
              </a:rPr>
              <a:t>7</a:t>
            </a:r>
            <a:endParaRPr lang="ko-KR" altLang="en-US" sz="8000" dirty="0">
              <a:blipFill>
                <a:blip r:embed="rId9"/>
                <a:stretch>
                  <a:fillRect/>
                </a:stretch>
              </a:blipFill>
              <a:latin typeface="Bauhaus 93" panose="04030905020B02020C02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13216" y="1559177"/>
            <a:ext cx="768159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blipFill>
                  <a:blip r:embed="rId10"/>
                  <a:stretch>
                    <a:fillRect/>
                  </a:stretch>
                </a:blipFill>
                <a:latin typeface="Bauhaus 93" panose="04030905020B02020C02" pitchFamily="82" charset="0"/>
              </a:rPr>
              <a:t>8</a:t>
            </a:r>
            <a:endParaRPr lang="ko-KR" altLang="en-US" sz="8000" dirty="0">
              <a:blipFill>
                <a:blip r:embed="rId10"/>
                <a:stretch>
                  <a:fillRect/>
                </a:stretch>
              </a:blipFill>
              <a:latin typeface="Bauhaus 93" panose="04030905020B02020C02" pitchFamily="8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2652482"/>
            <a:ext cx="768159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blipFill>
                  <a:blip r:embed="rId11"/>
                  <a:stretch>
                    <a:fillRect/>
                  </a:stretch>
                </a:blipFill>
                <a:latin typeface="Bauhaus 93" panose="04030905020B02020C02" pitchFamily="82" charset="0"/>
              </a:rPr>
              <a:t>9</a:t>
            </a:r>
            <a:endParaRPr lang="ko-KR" altLang="en-US" sz="8000" dirty="0">
              <a:blipFill>
                <a:blip r:embed="rId11"/>
                <a:stretch>
                  <a:fillRect/>
                </a:stretch>
              </a:blipFill>
              <a:latin typeface="Bauhaus 93" panose="04030905020B02020C02" pitchFamily="8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03304" y="2652482"/>
            <a:ext cx="1351652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blipFill>
                  <a:blip r:embed="rId12"/>
                  <a:stretch>
                    <a:fillRect/>
                  </a:stretch>
                </a:blipFill>
                <a:latin typeface="Bauhaus 93" panose="04030905020B02020C02" pitchFamily="82" charset="0"/>
              </a:rPr>
              <a:t>11</a:t>
            </a:r>
            <a:endParaRPr lang="ko-KR" altLang="en-US" sz="8000" dirty="0">
              <a:blipFill>
                <a:blip r:embed="rId12"/>
                <a:stretch>
                  <a:fillRect/>
                </a:stretch>
              </a:blipFill>
              <a:latin typeface="Bauhaus 93" panose="04030905020B02020C02" pitchFamily="8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51652" y="2652482"/>
            <a:ext cx="1351652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blipFill>
                  <a:blip r:embed="rId13"/>
                  <a:stretch>
                    <a:fillRect/>
                  </a:stretch>
                </a:blipFill>
                <a:latin typeface="Bauhaus 93" panose="04030905020B02020C02" pitchFamily="82" charset="0"/>
              </a:rPr>
              <a:t>10</a:t>
            </a:r>
            <a:endParaRPr lang="ko-KR" altLang="en-US" sz="8000" dirty="0">
              <a:blipFill>
                <a:blip r:embed="rId13"/>
                <a:stretch>
                  <a:fillRect/>
                </a:stretch>
              </a:blipFill>
              <a:latin typeface="Bauhaus 93" panose="04030905020B02020C02" pitchFamily="8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54956" y="2652481"/>
            <a:ext cx="1351652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blipFill>
                  <a:blip r:embed="rId14"/>
                  <a:stretch>
                    <a:fillRect/>
                  </a:stretch>
                </a:blipFill>
                <a:latin typeface="Bauhaus 93" panose="04030905020B02020C02" pitchFamily="82" charset="0"/>
              </a:rPr>
              <a:t>12</a:t>
            </a:r>
            <a:endParaRPr lang="ko-KR" altLang="en-US" sz="8000" dirty="0">
              <a:blipFill>
                <a:blip r:embed="rId14"/>
                <a:stretch>
                  <a:fillRect/>
                </a:stretch>
              </a:blipFill>
              <a:latin typeface="Bauhaus 93" panose="04030905020B02020C02" pitchFamily="8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06608" y="2652481"/>
            <a:ext cx="1351652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blipFill>
                  <a:blip r:embed="rId15"/>
                  <a:stretch>
                    <a:fillRect/>
                  </a:stretch>
                </a:blipFill>
                <a:latin typeface="Bauhaus 93" panose="04030905020B02020C02" pitchFamily="82" charset="0"/>
              </a:rPr>
              <a:t>13</a:t>
            </a:r>
            <a:endParaRPr lang="ko-KR" altLang="en-US" sz="8000" dirty="0">
              <a:blipFill>
                <a:blip r:embed="rId15"/>
                <a:stretch>
                  <a:fillRect/>
                </a:stretch>
              </a:blipFill>
              <a:latin typeface="Bauhaus 93" panose="04030905020B02020C02" pitchFamily="8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58260" y="2652481"/>
            <a:ext cx="1351652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blipFill>
                  <a:blip r:embed="rId16"/>
                  <a:stretch>
                    <a:fillRect/>
                  </a:stretch>
                </a:blipFill>
                <a:latin typeface="Bauhaus 93" panose="04030905020B02020C02" pitchFamily="82" charset="0"/>
              </a:rPr>
              <a:t>14</a:t>
            </a:r>
            <a:endParaRPr lang="ko-KR" altLang="en-US" sz="8000" dirty="0">
              <a:blipFill>
                <a:blip r:embed="rId16"/>
                <a:stretch>
                  <a:fillRect/>
                </a:stretch>
              </a:blipFill>
              <a:latin typeface="Bauhaus 93" panose="04030905020B02020C02" pitchFamily="8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09912" y="2652481"/>
            <a:ext cx="1351652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blipFill>
                  <a:blip r:embed="rId17"/>
                  <a:stretch>
                    <a:fillRect/>
                  </a:stretch>
                </a:blipFill>
                <a:latin typeface="Bauhaus 93" panose="04030905020B02020C02" pitchFamily="82" charset="0"/>
              </a:rPr>
              <a:t>15</a:t>
            </a:r>
            <a:endParaRPr lang="ko-KR" altLang="en-US" sz="8000" dirty="0">
              <a:blipFill>
                <a:blip r:embed="rId17"/>
                <a:stretch>
                  <a:fillRect/>
                </a:stretch>
              </a:blipFill>
              <a:latin typeface="Bauhaus 93" panose="04030905020B02020C02" pitchFamily="8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61564" y="2652481"/>
            <a:ext cx="1351652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blipFill>
                  <a:blip r:embed="rId18"/>
                  <a:stretch>
                    <a:fillRect/>
                  </a:stretch>
                </a:blipFill>
                <a:latin typeface="Bauhaus 93" panose="04030905020B02020C02" pitchFamily="82" charset="0"/>
              </a:rPr>
              <a:t>16</a:t>
            </a:r>
            <a:endParaRPr lang="ko-KR" altLang="en-US" sz="8000" dirty="0">
              <a:blipFill>
                <a:blip r:embed="rId18"/>
                <a:stretch>
                  <a:fillRect/>
                </a:stretch>
              </a:blip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381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29</Words>
  <Application>Microsoft Office PowerPoint</Application>
  <PresentationFormat>와이드스크린</PresentationFormat>
  <Paragraphs>29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Bauhaus 93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U107-10</dc:creator>
  <cp:lastModifiedBy>U107-10</cp:lastModifiedBy>
  <cp:revision>13</cp:revision>
  <dcterms:created xsi:type="dcterms:W3CDTF">2022-05-24T06:21:03Z</dcterms:created>
  <dcterms:modified xsi:type="dcterms:W3CDTF">2022-05-24T08:05:16Z</dcterms:modified>
</cp:coreProperties>
</file>