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9" r:id="rId4"/>
    <p:sldId id="264" r:id="rId5"/>
    <p:sldId id="262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467-9F25-418F-8005-740F97194C4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2841" y="1881487"/>
            <a:ext cx="6886755" cy="991109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고객 지원 </a:t>
            </a:r>
            <a:r>
              <a:rPr lang="en-US" altLang="ko-KR" sz="4000" dirty="0"/>
              <a:t>( Service 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1383" y="3475949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>
                <a:highlight>
                  <a:srgbClr val="FFFF00"/>
                </a:highlight>
              </a:rPr>
              <a:t>기술 요청 </a:t>
            </a:r>
          </a:p>
        </p:txBody>
      </p:sp>
    </p:spTree>
    <p:extLst>
      <p:ext uri="{BB962C8B-B14F-4D97-AF65-F5344CB8AC3E}">
        <p14:creationId xmlns:p14="http://schemas.microsoft.com/office/powerpoint/2010/main" val="20797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03468"/>
              </p:ext>
            </p:extLst>
          </p:nvPr>
        </p:nvGraphicFramePr>
        <p:xfrm>
          <a:off x="722791" y="1391244"/>
          <a:ext cx="10515597" cy="1090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94">
                  <a:extLst>
                    <a:ext uri="{9D8B030D-6E8A-4147-A177-3AD203B41FA5}">
                      <a16:colId xmlns:a16="http://schemas.microsoft.com/office/drawing/2014/main" val="1561072933"/>
                    </a:ext>
                  </a:extLst>
                </a:gridCol>
                <a:gridCol w="174223">
                  <a:extLst>
                    <a:ext uri="{9D8B030D-6E8A-4147-A177-3AD203B41FA5}">
                      <a16:colId xmlns:a16="http://schemas.microsoft.com/office/drawing/2014/main" val="1491292918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1790554853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3358075277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374885509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02844390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391357862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743820452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714021734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2275949591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3321918886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3062562002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559434109"/>
                    </a:ext>
                  </a:extLst>
                </a:gridCol>
              </a:tblGrid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084143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Quick 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카카오톡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010-9426-7456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&lt;= </a:t>
                      </a:r>
                      <a:r>
                        <a:rPr lang="ko-KR" altLang="en-US" sz="1100" u="none" strike="noStrike">
                          <a:effectLst/>
                        </a:rPr>
                        <a:t>아이콘 삽입 </a:t>
                      </a:r>
                      <a:r>
                        <a:rPr lang="en-US" altLang="ko-KR" sz="1100" u="none" strike="noStrike">
                          <a:effectLst/>
                        </a:rPr>
                        <a:t>&amp; </a:t>
                      </a:r>
                      <a:r>
                        <a:rPr lang="en-US" sz="1100" u="none" strike="noStrike">
                          <a:effectLst/>
                        </a:rPr>
                        <a:t>simple design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85085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1797310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가장 빠르고 간단하게 제품의 가격을 문의하거나 방문 미팅 혹은 자료를 요청하실수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6030468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793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23459" y="1386591"/>
            <a:ext cx="74197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초급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의 기본 개념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개발도구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이해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구조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루프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배열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차트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변수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시컨스및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이벤트 구조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중급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디자인패턴의 이해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개체 프로퍼티와 메소드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VI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서버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공유라이브러리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 Binary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형식의 파일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UDP,TCP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52308" y="1246484"/>
            <a:ext cx="1382695" cy="1383201"/>
            <a:chOff x="4788486" y="2736996"/>
            <a:chExt cx="2599523" cy="22651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82148">
              <a:off x="4788486" y="2836583"/>
              <a:ext cx="1516816" cy="216557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193" y="2736996"/>
              <a:ext cx="1516816" cy="2165573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39" y="3055148"/>
            <a:ext cx="946996" cy="14746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3459" y="3206363"/>
            <a:ext cx="7419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및 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 DAQ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하드웨어를 이용하여 전기적 신호를 측정 또는 제어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아날로그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디지털 신호의 측정 및 제어 지령 출력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온도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로드셀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변위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토크센서의 활용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소음진동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디지털필터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FFT,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미적분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139" y="4883829"/>
            <a:ext cx="946996" cy="1483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58104" y="5044197"/>
            <a:ext cx="7419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PLC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를 측정 제어 하기 위한 산업용 통신의 이해와 컨트롤 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Serial(RS232C,RS485),  </a:t>
            </a:r>
            <a:r>
              <a:rPr lang="en-US" altLang="ko-KR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EtherNet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, Mode Bus</a:t>
            </a: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HMI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어플리케이션의 기본 아키텍처 와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UI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디자인</a:t>
            </a:r>
            <a:b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HMI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어플리케이션 개발 기법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저장과 시험성적서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7129" y="1092595"/>
            <a:ext cx="1786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초급 중급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57129" y="2909243"/>
            <a:ext cx="162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&amp; DAQ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57129" y="4736420"/>
            <a:ext cx="1856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</a:t>
            </a:r>
            <a:r>
              <a:rPr lang="ko-KR" altLang="en-US" sz="1400" b="1" dirty="0">
                <a:latin typeface="+mj-ea"/>
                <a:ea typeface="+mj-ea"/>
              </a:rPr>
              <a:t>의</a:t>
            </a:r>
            <a:r>
              <a:rPr lang="en-US" altLang="ko-KR" sz="1400" b="1" dirty="0">
                <a:latin typeface="+mj-ea"/>
                <a:ea typeface="+mj-ea"/>
              </a:rPr>
              <a:t> PLC</a:t>
            </a:r>
            <a:r>
              <a:rPr lang="ko-KR" altLang="en-US" sz="1400" b="1" dirty="0">
                <a:latin typeface="+mj-ea"/>
                <a:ea typeface="+mj-ea"/>
              </a:rPr>
              <a:t>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6041" y="57539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교재 신청하기 </a:t>
            </a:r>
            <a:r>
              <a:rPr lang="en-US" altLang="ko-KR" b="1" u="sng" dirty="0">
                <a:latin typeface="+mn-ea"/>
              </a:rPr>
              <a:t>( </a:t>
            </a:r>
            <a:r>
              <a:rPr lang="ko-KR" altLang="en-US" b="1" u="sng" dirty="0">
                <a:latin typeface="+mn-ea"/>
              </a:rPr>
              <a:t>무료 </a:t>
            </a:r>
            <a:r>
              <a:rPr lang="en-US" altLang="ko-KR" b="1" u="sng" dirty="0">
                <a:latin typeface="+mn-ea"/>
              </a:rPr>
              <a:t>)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16" name="설명선: 굽은 선 15"/>
          <p:cNvSpPr/>
          <p:nvPr/>
        </p:nvSpPr>
        <p:spPr>
          <a:xfrm>
            <a:off x="9734920" y="114300"/>
            <a:ext cx="1885950" cy="39052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en-US" altLang="ko-KR" sz="1400" dirty="0"/>
              <a:t>5 page</a:t>
            </a:r>
            <a:r>
              <a:rPr lang="ko-KR" altLang="en-US" sz="1400" dirty="0"/>
              <a:t>양식</a:t>
            </a:r>
          </a:p>
        </p:txBody>
      </p:sp>
    </p:spTree>
    <p:extLst>
      <p:ext uri="{BB962C8B-B14F-4D97-AF65-F5344CB8AC3E}">
        <p14:creationId xmlns:p14="http://schemas.microsoft.com/office/powerpoint/2010/main" val="229508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23459" y="860546"/>
            <a:ext cx="7419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사의 </a:t>
            </a:r>
            <a:r>
              <a:rPr lang="en-US" altLang="ko-KR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CompactRIO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플랫폼을 이용하기위한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FPGA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Real Time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RT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시스템개발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타임루프와 우선순위지정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전달 및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RT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 상태 모니터링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트워크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변수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UDP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TCP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메모리 리소스 관리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임베디드 시스템 모니터링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3459" y="2761141"/>
            <a:ext cx="8277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비젼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시스템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이미지 프로세싱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Edge detection, Pattern Matching, Geometric Matching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물체 추적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OCR,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바코드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&amp;QR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코드인식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모션 시스템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모션 보드를 이용한 위치제어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회전 속도 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토크제어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칸투어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모션제어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DAQ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보드를 이용한 모터제어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카운터를 이용한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위치 측정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NI CRIO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기반의 모터제어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. FPGA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기반의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위치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측정및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토크측정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32" y="699506"/>
            <a:ext cx="1042167" cy="14578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63660" y="552769"/>
            <a:ext cx="2586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FPGA &amp; Real Time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3459" y="2502489"/>
            <a:ext cx="344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이미지 수집 분석 </a:t>
            </a:r>
            <a:r>
              <a:rPr lang="en-US" altLang="ko-KR" sz="1400" b="1" dirty="0">
                <a:latin typeface="+mj-ea"/>
                <a:ea typeface="+mj-ea"/>
              </a:rPr>
              <a:t>&amp; </a:t>
            </a:r>
            <a:r>
              <a:rPr lang="ko-KR" altLang="en-US" sz="1400" b="1" dirty="0">
                <a:latin typeface="+mj-ea"/>
                <a:ea typeface="+mj-ea"/>
              </a:rPr>
              <a:t>모터 제어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23459" y="4760070"/>
            <a:ext cx="2482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교육용 장비 </a:t>
            </a:r>
            <a:r>
              <a:rPr lang="en-US" altLang="ko-KR" sz="1400" b="1" dirty="0">
                <a:latin typeface="+mj-ea"/>
                <a:ea typeface="+mj-ea"/>
              </a:rPr>
              <a:t>ELVIS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43214" y="2810266"/>
            <a:ext cx="1807382" cy="1551481"/>
            <a:chOff x="1273530" y="2609926"/>
            <a:chExt cx="1807382" cy="155148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3186" y="2609926"/>
              <a:ext cx="1077726" cy="14827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04813">
              <a:off x="1273530" y="2663841"/>
              <a:ext cx="1044656" cy="1497566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841" y="4758241"/>
            <a:ext cx="1228725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23459" y="5129256"/>
            <a:ext cx="741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학교 및 연구소의 교육용 장비인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 ELVIS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를 이용해 공학에서 다루는 기본적인 사항의 실험 학습 교재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59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8" y="568481"/>
            <a:ext cx="51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highlight>
                  <a:srgbClr val="FFFF00"/>
                </a:highlight>
              </a:rPr>
              <a:t>교재 신청하기 별도 </a:t>
            </a:r>
            <a:r>
              <a:rPr lang="ko-KR" altLang="en-US" u="sng" dirty="0" err="1">
                <a:highlight>
                  <a:srgbClr val="FFFF00"/>
                </a:highlight>
              </a:rPr>
              <a:t>브라우져</a:t>
            </a:r>
            <a:r>
              <a:rPr lang="ko-KR" altLang="en-US" u="sng" dirty="0">
                <a:highlight>
                  <a:srgbClr val="FFFF00"/>
                </a:highlight>
              </a:rPr>
              <a:t> 혹은 양식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8240" y="2701965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/>
              <a:t>기초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6615" y="2701965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/>
              <a:t>중급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3266" y="2701965"/>
            <a:ext cx="233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 err="1"/>
              <a:t>데이타수집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58240" y="3306287"/>
            <a:ext cx="18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&amp; PLC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90295" y="3286501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FPGA &amp; Real Time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0090" y="3872528"/>
            <a:ext cx="194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Motion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8240" y="3872528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Vision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33229" y="3857625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CLAD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14596" y="1543049"/>
            <a:ext cx="7058028" cy="4086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49127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51388" y="3471167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76190" y="344007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71943" y="4025245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64019" y="4016842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76190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17067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154897" y="4016841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5249" y="5262174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** </a:t>
            </a:r>
            <a:r>
              <a:rPr lang="ko-KR" altLang="en-US" sz="1400" dirty="0"/>
              <a:t>최대 무료 배송 수량은 </a:t>
            </a:r>
            <a:r>
              <a:rPr lang="en-US" altLang="ko-KR" sz="1400" dirty="0"/>
              <a:t>4</a:t>
            </a:r>
            <a:r>
              <a:rPr lang="ko-KR" altLang="en-US" sz="1400" dirty="0"/>
              <a:t>권입니다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6586" y="4537161"/>
            <a:ext cx="138691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무료 요청 하기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92196"/>
              </p:ext>
            </p:extLst>
          </p:nvPr>
        </p:nvGraphicFramePr>
        <p:xfrm>
          <a:off x="2524121" y="1539668"/>
          <a:ext cx="7058028" cy="84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5996763" imgH="449659" progId="Excel.Sheet.12">
                  <p:embed/>
                </p:oleObj>
              </mc:Choice>
              <mc:Fallback>
                <p:oleObj name="Worksheet" r:id="rId3" imgW="5996763" imgH="4496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1" y="1539668"/>
                        <a:ext cx="7058028" cy="84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직사각형 41"/>
          <p:cNvSpPr/>
          <p:nvPr/>
        </p:nvSpPr>
        <p:spPr>
          <a:xfrm>
            <a:off x="0" y="14485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1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312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새굴림</vt:lpstr>
      <vt:lpstr>Arial</vt:lpstr>
      <vt:lpstr>Office 테마</vt:lpstr>
      <vt:lpstr>Worksheet</vt:lpstr>
      <vt:lpstr>고객 지원 ( Service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임해광</dc:creator>
  <cp:lastModifiedBy>임해광</cp:lastModifiedBy>
  <cp:revision>37</cp:revision>
  <dcterms:created xsi:type="dcterms:W3CDTF">2016-09-16T06:18:41Z</dcterms:created>
  <dcterms:modified xsi:type="dcterms:W3CDTF">2016-10-11T12:32:28Z</dcterms:modified>
</cp:coreProperties>
</file>