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5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7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0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2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5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1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8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4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9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4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2ED5-C931-4A85-92A2-B9CC413E1AB9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CB5B-3F8E-4D2D-AB06-1061BEB6D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8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보완 하기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58362" y="4782767"/>
            <a:ext cx="3509638" cy="1227415"/>
          </a:xfrm>
        </p:spPr>
        <p:txBody>
          <a:bodyPr>
            <a:normAutofit/>
          </a:bodyPr>
          <a:lstStyle/>
          <a:p>
            <a:r>
              <a:rPr lang="en-US" altLang="ko-KR" dirty="0"/>
              <a:t>10 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업데이트</a:t>
            </a:r>
            <a:endParaRPr lang="en-US" altLang="ko-KR" dirty="0"/>
          </a:p>
          <a:p>
            <a:r>
              <a:rPr lang="en-US" altLang="ko-KR" dirty="0"/>
              <a:t>                By </a:t>
            </a:r>
            <a:r>
              <a:rPr lang="en-US" altLang="ko-KR" dirty="0" err="1"/>
              <a:t>Foens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9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Web page total (excel)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sheet</a:t>
            </a:r>
            <a:r>
              <a:rPr lang="ko-KR" altLang="en-US" dirty="0"/>
              <a:t>의 </a:t>
            </a:r>
            <a:r>
              <a:rPr lang="en-US" altLang="ko-KR" dirty="0"/>
              <a:t>title </a:t>
            </a:r>
            <a:r>
              <a:rPr lang="ko-KR" altLang="en-US" dirty="0"/>
              <a:t>변경 </a:t>
            </a:r>
            <a:r>
              <a:rPr lang="en-US" altLang="ko-KR" dirty="0"/>
              <a:t>: 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제품 소개 </a:t>
            </a:r>
            <a:r>
              <a:rPr lang="en-US" altLang="ko-KR" dirty="0">
                <a:sym typeface="Wingdings" panose="05000000000000000000" pitchFamily="2" charset="2"/>
              </a:rPr>
              <a:t> Product</a:t>
            </a:r>
            <a:endParaRPr lang="en-US" altLang="ko-KR" dirty="0"/>
          </a:p>
          <a:p>
            <a:r>
              <a:rPr lang="ko-KR" altLang="en-US" dirty="0"/>
              <a:t>고객지원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LabVIEW </a:t>
            </a:r>
            <a:r>
              <a:rPr lang="ko-KR" altLang="en-US" dirty="0"/>
              <a:t>검진 신청   </a:t>
            </a:r>
            <a:r>
              <a:rPr lang="en-US" altLang="ko-KR" dirty="0"/>
              <a:t>:  </a:t>
            </a:r>
            <a:r>
              <a:rPr lang="ko-KR" altLang="en-US" dirty="0"/>
              <a:t>삭제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44732" y="3443141"/>
            <a:ext cx="3636145" cy="558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u="sng"/>
              <a:t>고객지원 </a:t>
            </a:r>
            <a:r>
              <a:rPr lang="en-US" altLang="ko-KR" u="sng"/>
              <a:t>PPT</a:t>
            </a:r>
            <a:endParaRPr lang="ko-KR" altLang="en-US" u="sng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6249" y="4471485"/>
            <a:ext cx="7329256" cy="5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4 page : </a:t>
            </a:r>
            <a:r>
              <a:rPr lang="en-US" altLang="ko-KR" b="1">
                <a:latin typeface="+mj-ea"/>
              </a:rPr>
              <a:t>LabVIEW </a:t>
            </a:r>
            <a:r>
              <a:rPr lang="ko-KR" altLang="en-US" b="1">
                <a:latin typeface="+mj-ea"/>
              </a:rPr>
              <a:t>교육용 장비 </a:t>
            </a:r>
            <a:r>
              <a:rPr lang="en-US" altLang="ko-KR" b="1">
                <a:latin typeface="+mj-ea"/>
              </a:rPr>
              <a:t>ELVIS </a:t>
            </a:r>
            <a:r>
              <a:rPr lang="ko-KR" altLang="en-US" b="1">
                <a:latin typeface="+mj-ea"/>
              </a:rPr>
              <a:t>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682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제품소개 </a:t>
            </a:r>
            <a:r>
              <a:rPr lang="en-US" altLang="ko-KR" u="sng" dirty="0"/>
              <a:t>PPT</a:t>
            </a:r>
            <a:endParaRPr lang="ko-KR" altLang="en-US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1163" y="1470518"/>
            <a:ext cx="10515600" cy="4351338"/>
          </a:xfrm>
        </p:spPr>
        <p:txBody>
          <a:bodyPr/>
          <a:lstStyle/>
          <a:p>
            <a:r>
              <a:rPr lang="en-US" altLang="ko-KR" dirty="0"/>
              <a:t>2~5 page </a:t>
            </a:r>
            <a:r>
              <a:rPr lang="ko-KR" altLang="en-US" dirty="0"/>
              <a:t>내용수정</a:t>
            </a:r>
            <a:r>
              <a:rPr lang="en-US" altLang="ko-KR" dirty="0"/>
              <a:t> </a:t>
            </a:r>
            <a:r>
              <a:rPr lang="ko-KR" altLang="en-US" dirty="0"/>
              <a:t>교체</a:t>
            </a:r>
            <a:endParaRPr lang="en-US" altLang="ko-KR" dirty="0"/>
          </a:p>
          <a:p>
            <a:r>
              <a:rPr lang="en-US" altLang="ko-KR" dirty="0"/>
              <a:t>10 page : </a:t>
            </a:r>
            <a:r>
              <a:rPr lang="ko-KR" altLang="en-US" dirty="0"/>
              <a:t>동영상 링크 </a:t>
            </a:r>
            <a:r>
              <a:rPr lang="en-US" altLang="ko-KR" dirty="0"/>
              <a:t>3</a:t>
            </a:r>
            <a:r>
              <a:rPr lang="ko-KR" altLang="en-US" dirty="0"/>
              <a:t>개 추가 </a:t>
            </a:r>
            <a:endParaRPr lang="en-US" altLang="ko-KR" dirty="0"/>
          </a:p>
          <a:p>
            <a:r>
              <a:rPr lang="en-US" altLang="ko-KR" dirty="0"/>
              <a:t>14 page : </a:t>
            </a:r>
            <a:r>
              <a:rPr lang="ko-KR" altLang="en-US" dirty="0"/>
              <a:t>이미지 </a:t>
            </a:r>
            <a:r>
              <a:rPr lang="en-US" altLang="ko-KR" dirty="0"/>
              <a:t>2cut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23~24page : </a:t>
            </a:r>
            <a:r>
              <a:rPr lang="ko-KR" altLang="en-US" dirty="0"/>
              <a:t>제품소개의  </a:t>
            </a:r>
            <a:r>
              <a:rPr lang="en-US" altLang="ko-KR" dirty="0"/>
              <a:t>page10</a:t>
            </a:r>
            <a:r>
              <a:rPr lang="ko-KR" altLang="en-US" dirty="0"/>
              <a:t>과 </a:t>
            </a:r>
            <a:r>
              <a:rPr lang="en-US" altLang="ko-KR" dirty="0"/>
              <a:t>11</a:t>
            </a:r>
            <a:r>
              <a:rPr lang="ko-KR" altLang="en-US" dirty="0"/>
              <a:t>번 사이에 위치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392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보완 하기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58362" y="4782767"/>
            <a:ext cx="3509638" cy="1227415"/>
          </a:xfrm>
        </p:spPr>
        <p:txBody>
          <a:bodyPr>
            <a:normAutofit/>
          </a:bodyPr>
          <a:lstStyle/>
          <a:p>
            <a:r>
              <a:rPr lang="en-US" altLang="ko-KR" dirty="0"/>
              <a:t>10 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업데이트</a:t>
            </a:r>
            <a:endParaRPr lang="en-US" altLang="ko-KR" dirty="0"/>
          </a:p>
          <a:p>
            <a:r>
              <a:rPr lang="en-US" altLang="ko-KR" dirty="0"/>
              <a:t>                By </a:t>
            </a:r>
            <a:r>
              <a:rPr lang="en-US" altLang="ko-KR" dirty="0" err="1"/>
              <a:t>Foens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8" y="1443065"/>
            <a:ext cx="5587400" cy="5016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사각형: 둥근 모서리 8"/>
          <p:cNvSpPr/>
          <p:nvPr/>
        </p:nvSpPr>
        <p:spPr>
          <a:xfrm>
            <a:off x="-180760" y="4473369"/>
            <a:ext cx="6475028" cy="1369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228894" y="4804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0000"/>
                </a:highlight>
              </a:rPr>
              <a:t>삭제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9271" y="1443065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회사명 </a:t>
            </a:r>
            <a:r>
              <a:rPr lang="en-US" altLang="ko-KR" sz="1400" dirty="0"/>
              <a:t>/ </a:t>
            </a:r>
            <a:r>
              <a:rPr lang="ko-KR" altLang="en-US" sz="1400" dirty="0"/>
              <a:t>부서명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9271" y="1786041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성명 </a:t>
            </a:r>
            <a:r>
              <a:rPr lang="en-US" altLang="ko-KR" sz="1400" dirty="0"/>
              <a:t>( </a:t>
            </a:r>
            <a:r>
              <a:rPr lang="ko-KR" altLang="en-US" sz="1400" dirty="0"/>
              <a:t>직책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52185" y="2449015"/>
            <a:ext cx="116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E-mail  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577010" y="334141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요청 내용</a:t>
            </a:r>
          </a:p>
        </p:txBody>
      </p:sp>
      <p:sp>
        <p:nvSpPr>
          <p:cNvPr id="16" name="사각형: 둥근 모서리 15"/>
          <p:cNvSpPr/>
          <p:nvPr/>
        </p:nvSpPr>
        <p:spPr>
          <a:xfrm>
            <a:off x="-355410" y="2661251"/>
            <a:ext cx="6560902" cy="294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255223" y="2483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0000"/>
                </a:highlight>
              </a:rPr>
              <a:t>삭제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487" y="2203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견적서 요청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24839" y="77597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 </a:t>
            </a:r>
            <a:r>
              <a:rPr lang="ko-KR" altLang="en-US" dirty="0"/>
              <a:t>변경 후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246863" y="1244801"/>
            <a:ext cx="2943550" cy="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35727" y="213708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연락처 </a:t>
            </a:r>
            <a:r>
              <a:rPr lang="en-US" altLang="ko-KR" sz="1400" dirty="0"/>
              <a:t>: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070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07" y="1524163"/>
            <a:ext cx="6102526" cy="32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73487" y="22030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dirty="0"/>
              <a:t>이미지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7088" y="88137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Main </a:t>
            </a:r>
            <a:r>
              <a:rPr lang="ko-KR" altLang="en-US" dirty="0"/>
              <a:t>화면 이미지 </a:t>
            </a:r>
            <a:r>
              <a:rPr lang="en-US" altLang="ko-KR" dirty="0"/>
              <a:t>2 cuts</a:t>
            </a:r>
          </a:p>
        </p:txBody>
      </p:sp>
      <p:pic>
        <p:nvPicPr>
          <p:cNvPr id="23" name="그림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69" y="1428881"/>
            <a:ext cx="4656478" cy="2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5142" y="4883762"/>
            <a:ext cx="4910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Data </a:t>
            </a:r>
            <a:r>
              <a:rPr lang="ko-KR" altLang="en-US" dirty="0"/>
              <a:t>분석 능력이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엔지니어의 효율성을 높이는 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85667" y="5502531"/>
            <a:ext cx="4285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“</a:t>
            </a:r>
            <a:r>
              <a:rPr lang="ko-KR" altLang="en-US" dirty="0"/>
              <a:t>고객의 성공이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 </a:t>
            </a:r>
            <a:r>
              <a:rPr lang="ko-KR" altLang="en-US" dirty="0" err="1"/>
              <a:t>포엔스의</a:t>
            </a:r>
            <a:r>
              <a:rPr lang="ko-KR" altLang="en-US" dirty="0"/>
              <a:t> 가장 큰 성장 동력입니다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0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73487" y="22030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  </a:t>
            </a:r>
            <a:r>
              <a:rPr lang="ko-KR" altLang="en-US" dirty="0"/>
              <a:t>이미지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5575" y="925990"/>
            <a:ext cx="360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틈새 이미지 </a:t>
            </a:r>
            <a:r>
              <a:rPr lang="en-US" altLang="ko-KR" dirty="0"/>
              <a:t>(</a:t>
            </a:r>
            <a:r>
              <a:rPr lang="ko-KR" altLang="en-US" dirty="0"/>
              <a:t>파노라마 </a:t>
            </a:r>
            <a:r>
              <a:rPr lang="en-US" altLang="ko-KR" dirty="0"/>
              <a:t>1 cut 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7" y="1476375"/>
            <a:ext cx="11608963" cy="1962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4" y="3748925"/>
            <a:ext cx="5500186" cy="2975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68645" y="790113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하기 이미지를 흑백으로 변경가능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20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73487" y="22030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Main </a:t>
            </a:r>
            <a:r>
              <a:rPr lang="ko-KR" altLang="en-US" dirty="0"/>
              <a:t>화면 </a:t>
            </a:r>
            <a:r>
              <a:rPr lang="en-US" altLang="ko-KR" dirty="0"/>
              <a:t>3 </a:t>
            </a:r>
            <a:r>
              <a:rPr lang="ko-KR" altLang="en-US" dirty="0"/>
              <a:t>링크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92458" y="1837678"/>
            <a:ext cx="10901779" cy="3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3524435" y="1074198"/>
            <a:ext cx="17755" cy="49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710474" y="1154097"/>
            <a:ext cx="25153" cy="504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36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159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수정/보완 하기 list</vt:lpstr>
      <vt:lpstr>Web page total (excel)</vt:lpstr>
      <vt:lpstr>제품소개 PPT</vt:lpstr>
      <vt:lpstr>수정/보완 하기 list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수정/보완 하기 list</dc:title>
  <dc:creator>임해광</dc:creator>
  <cp:lastModifiedBy>임해광</cp:lastModifiedBy>
  <cp:revision>18</cp:revision>
  <dcterms:created xsi:type="dcterms:W3CDTF">2016-10-03T05:30:30Z</dcterms:created>
  <dcterms:modified xsi:type="dcterms:W3CDTF">2016-11-08T00:31:49Z</dcterms:modified>
</cp:coreProperties>
</file>