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handoutMasterIdLst>
    <p:handoutMasterId r:id="rId6"/>
  </p:handoutMasterIdLst>
  <p:sldIdLst>
    <p:sldId id="261" r:id="rId2"/>
    <p:sldId id="262" r:id="rId3"/>
    <p:sldId id="260" r:id="rId4"/>
    <p:sldId id="259" r:id="rId5"/>
  </p:sldIdLst>
  <p:sldSz cx="9144000" cy="6858000" type="screen4x3"/>
  <p:notesSz cx="6858000" cy="9144000"/>
  <p:embeddedFontLst>
    <p:embeddedFont>
      <p:font typeface="Calibri Light" panose="020F0302020204030204" pitchFamily="34" charset="0"/>
      <p:regular r:id="rId7"/>
      <p:italic r:id="rId8"/>
    </p:embeddedFont>
    <p:embeddedFont>
      <p:font typeface="맑은 고딕" panose="020B0503020000020004" pitchFamily="50" charset="-127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나눔바른고딕" panose="020B0603020101020101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6"/>
    <a:srgbClr val="E0E0D8"/>
    <a:srgbClr val="FCFBFA"/>
    <a:srgbClr val="F4F3F2"/>
    <a:srgbClr val="F4F2F0"/>
    <a:srgbClr val="F1F0EF"/>
    <a:srgbClr val="ECEAE8"/>
    <a:srgbClr val="FBFBFB"/>
    <a:srgbClr val="E7E4E1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212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7420816"/>
        <c:axId val="337423168"/>
      </c:barChart>
      <c:catAx>
        <c:axId val="33742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7423168"/>
        <c:crosses val="autoZero"/>
        <c:auto val="1"/>
        <c:lblAlgn val="ctr"/>
        <c:lblOffset val="100"/>
        <c:noMultiLvlLbl val="0"/>
      </c:catAx>
      <c:valAx>
        <c:axId val="33742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3742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2015-02-16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0"/>
            <a:ext cx="45815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215049" y="2875002"/>
            <a:ext cx="21514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rgbClr val="F8F8F6"/>
                </a:solidFill>
              </a:rPr>
              <a:t>NAVY</a:t>
            </a:r>
            <a:endParaRPr lang="ko-KR" altLang="en-US" sz="6600" b="1" dirty="0">
              <a:solidFill>
                <a:srgbClr val="F8F8F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9899" y="2875002"/>
            <a:ext cx="20825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 smtClean="0">
                <a:solidFill>
                  <a:schemeClr val="tx2"/>
                </a:solidFill>
              </a:rPr>
              <a:t>GRAY</a:t>
            </a:r>
            <a:endParaRPr lang="ko-KR" altLang="en-US" sz="6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24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4339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accent1"/>
                </a:solidFill>
              </a:rPr>
              <a:t>제목을 입력하세요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48725" y="3067050"/>
            <a:ext cx="1714500" cy="17811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2806125" y="3067050"/>
            <a:ext cx="1714500" cy="178117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863525" y="3067050"/>
            <a:ext cx="1714500" cy="17811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920925" y="3067050"/>
            <a:ext cx="1714500" cy="178117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/>
          <p:cNvGraphicFramePr/>
          <p:nvPr>
            <p:extLst>
              <p:ext uri="{D42A27DB-BD31-4B8C-83A1-F6EECF244321}">
                <p14:modId xmlns:p14="http://schemas.microsoft.com/office/powerpoint/2010/main" val="3744183360"/>
              </p:ext>
            </p:extLst>
          </p:nvPr>
        </p:nvGraphicFramePr>
        <p:xfrm>
          <a:off x="1524000" y="207327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23875" y="248692"/>
            <a:ext cx="4339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accent1"/>
                </a:solidFill>
              </a:rPr>
              <a:t>제목을 입력하세요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1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2157860712"/>
              </p:ext>
            </p:extLst>
          </p:nvPr>
        </p:nvGraphicFramePr>
        <p:xfrm>
          <a:off x="1514475" y="2130425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직사각형 2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342900" y="1266825"/>
            <a:ext cx="78390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875" y="248692"/>
            <a:ext cx="43396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accent1"/>
                </a:solidFill>
              </a:rPr>
              <a:t>제목을 입력하세요</a:t>
            </a:r>
            <a:endParaRPr lang="ko-KR" altLang="en-US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5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오늘의PPT색상테마031_네이비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434B56"/>
      </a:accent1>
      <a:accent2>
        <a:srgbClr val="606F82"/>
      </a:accent2>
      <a:accent3>
        <a:srgbClr val="C8C2B6"/>
      </a:accent3>
      <a:accent4>
        <a:srgbClr val="A59C91"/>
      </a:accent4>
      <a:accent5>
        <a:srgbClr val="817669"/>
      </a:accent5>
      <a:accent6>
        <a:srgbClr val="95A2B1"/>
      </a:accent6>
      <a:hlink>
        <a:srgbClr val="757070"/>
      </a:hlink>
      <a:folHlink>
        <a:srgbClr val="757070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11</Words>
  <Application>Microsoft Office PowerPoint</Application>
  <PresentationFormat>화면 슬라이드 쇼(4:3)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Calibri Light</vt:lpstr>
      <vt:lpstr>맑은 고딕</vt:lpstr>
      <vt:lpstr>Calibri</vt:lpstr>
      <vt:lpstr>나눔바른고딕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Saebyeol Yu</cp:lastModifiedBy>
  <cp:revision>20</cp:revision>
  <dcterms:created xsi:type="dcterms:W3CDTF">2015-01-21T11:35:38Z</dcterms:created>
  <dcterms:modified xsi:type="dcterms:W3CDTF">2015-02-15T21:48:01Z</dcterms:modified>
</cp:coreProperties>
</file>