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9" r:id="rId3"/>
    <p:sldId id="268" r:id="rId4"/>
    <p:sldId id="281" r:id="rId5"/>
    <p:sldId id="274" r:id="rId6"/>
    <p:sldId id="285" r:id="rId7"/>
    <p:sldId id="28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AF"/>
    <a:srgbClr val="FF8989"/>
    <a:srgbClr val="FF9999"/>
    <a:srgbClr val="6CC932"/>
    <a:srgbClr val="14944B"/>
    <a:srgbClr val="F2F2F2"/>
    <a:srgbClr val="E0E0E0"/>
    <a:srgbClr val="EAEAEA"/>
    <a:srgbClr val="E2E2E2"/>
    <a:srgbClr val="00F15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532DF-30E7-43C0-8431-5100AF53A65B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AED7B-C8F2-4F53-B591-940DF00D4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7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F43845-2C44-40D8-830B-3AF8F918A1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2832127" y="2151727"/>
            <a:ext cx="65277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spc="-300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분리배출 도움 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DD486-09AB-BF63-303C-9D2932F75EA7}"/>
              </a:ext>
            </a:extLst>
          </p:cNvPr>
          <p:cNvSpPr txBox="1"/>
          <p:nvPr/>
        </p:nvSpPr>
        <p:spPr>
          <a:xfrm>
            <a:off x="211873" y="351714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2025 1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학기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모바일 앱 개발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7710A4-A0DC-BDB1-BA9F-59D882B7D59B}"/>
              </a:ext>
            </a:extLst>
          </p:cNvPr>
          <p:cNvCxnSpPr>
            <a:cxnSpLocks/>
          </p:cNvCxnSpPr>
          <p:nvPr/>
        </p:nvCxnSpPr>
        <p:spPr>
          <a:xfrm>
            <a:off x="211873" y="260495"/>
            <a:ext cx="14608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6BC692-6DD7-1F26-7BCE-3932022B759C}"/>
              </a:ext>
            </a:extLst>
          </p:cNvPr>
          <p:cNvSpPr txBox="1"/>
          <p:nvPr/>
        </p:nvSpPr>
        <p:spPr>
          <a:xfrm>
            <a:off x="10254870" y="6248667"/>
            <a:ext cx="1773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202160040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김성보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586FA49-566D-C66F-3819-8DDF01DB2CD9}"/>
              </a:ext>
            </a:extLst>
          </p:cNvPr>
          <p:cNvSpPr/>
          <p:nvPr/>
        </p:nvSpPr>
        <p:spPr>
          <a:xfrm>
            <a:off x="334537" y="292343"/>
            <a:ext cx="1155596" cy="49437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9497F-A6F0-6184-411F-AB524AB803D4}"/>
              </a:ext>
            </a:extLst>
          </p:cNvPr>
          <p:cNvSpPr txBox="1"/>
          <p:nvPr/>
        </p:nvSpPr>
        <p:spPr>
          <a:xfrm>
            <a:off x="579864" y="34102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2933597" y="2785760"/>
            <a:ext cx="426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EAEA1-525B-1963-7C4F-81B2E5A6AFF2}"/>
              </a:ext>
            </a:extLst>
          </p:cNvPr>
          <p:cNvSpPr txBox="1"/>
          <p:nvPr/>
        </p:nvSpPr>
        <p:spPr>
          <a:xfrm>
            <a:off x="5614186" y="2785759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E117-36CB-77F2-A948-6A88EF72B37E}"/>
              </a:ext>
            </a:extLst>
          </p:cNvPr>
          <p:cNvSpPr txBox="1"/>
          <p:nvPr/>
        </p:nvSpPr>
        <p:spPr>
          <a:xfrm>
            <a:off x="8400573" y="2785758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ko-KR" altLang="en-US" sz="4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2933597" y="3555201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0642D6-DCF5-CD25-7DA5-1B05B673223F}"/>
              </a:ext>
            </a:extLst>
          </p:cNvPr>
          <p:cNvSpPr txBox="1"/>
          <p:nvPr/>
        </p:nvSpPr>
        <p:spPr>
          <a:xfrm>
            <a:off x="5614186" y="3555198"/>
            <a:ext cx="1702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기능 소개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C9E07-32B4-E0D2-5F42-3EC12A7A138A}"/>
              </a:ext>
            </a:extLst>
          </p:cNvPr>
          <p:cNvSpPr txBox="1"/>
          <p:nvPr/>
        </p:nvSpPr>
        <p:spPr>
          <a:xfrm>
            <a:off x="8398970" y="3555195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앱 화면</a:t>
            </a: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6DD422-72BF-8E4B-124C-14AC2F5C9D13}"/>
              </a:ext>
            </a:extLst>
          </p:cNvPr>
          <p:cNvSpPr/>
          <p:nvPr/>
        </p:nvSpPr>
        <p:spPr>
          <a:xfrm>
            <a:off x="557562" y="2505790"/>
            <a:ext cx="11012139" cy="11554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8D43AED-A22C-5A75-E6A9-99634F79048B}"/>
              </a:ext>
            </a:extLst>
          </p:cNvPr>
          <p:cNvSpPr/>
          <p:nvPr/>
        </p:nvSpPr>
        <p:spPr>
          <a:xfrm>
            <a:off x="557562" y="4102391"/>
            <a:ext cx="11012139" cy="11554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FFBBF7-494D-899A-7859-826781A17E65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023077F-7DC5-4222-DFF3-8BBA524D96F7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5BE16A-DD06-16E3-A71B-8BD8006406D9}"/>
                </a:ext>
              </a:extLst>
            </p:cNvPr>
            <p:cNvSpPr txBox="1"/>
            <p:nvPr/>
          </p:nvSpPr>
          <p:spPr>
            <a:xfrm>
              <a:off x="557562" y="316312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Part</a:t>
              </a:r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 1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BF33702-0E34-88A8-4DF5-900809C85D8B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CC193B-3DED-B0AD-A0F2-A20915B1DF61}"/>
              </a:ext>
            </a:extLst>
          </p:cNvPr>
          <p:cNvGrpSpPr/>
          <p:nvPr/>
        </p:nvGrpSpPr>
        <p:grpSpPr>
          <a:xfrm>
            <a:off x="2419845" y="2763394"/>
            <a:ext cx="3499998" cy="592210"/>
            <a:chOff x="5445089" y="2477057"/>
            <a:chExt cx="2030161" cy="5922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BAAB93-355A-BA52-EBF8-46C54D34314A}"/>
                </a:ext>
              </a:extLst>
            </p:cNvPr>
            <p:cNvSpPr txBox="1"/>
            <p:nvPr/>
          </p:nvSpPr>
          <p:spPr>
            <a:xfrm>
              <a:off x="5445089" y="2477057"/>
              <a:ext cx="1378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어디서든 쉽게 확인할 수 있게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44531A-3E84-9A24-93E1-4870C1918DB9}"/>
                </a:ext>
              </a:extLst>
            </p:cNvPr>
            <p:cNvSpPr txBox="1"/>
            <p:nvPr/>
          </p:nvSpPr>
          <p:spPr>
            <a:xfrm>
              <a:off x="5445089" y="2761490"/>
              <a:ext cx="20301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복잡한 분리배출방법을 바로 확인할 수 있도록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1982734-A6D0-13D6-BB5D-D91F0EB05503}"/>
              </a:ext>
            </a:extLst>
          </p:cNvPr>
          <p:cNvGrpSpPr/>
          <p:nvPr/>
        </p:nvGrpSpPr>
        <p:grpSpPr>
          <a:xfrm>
            <a:off x="6508502" y="2775066"/>
            <a:ext cx="2652007" cy="592210"/>
            <a:chOff x="5445089" y="2477057"/>
            <a:chExt cx="1538288" cy="5922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94CAD8-3AF1-4E41-2265-99995370F9C4}"/>
                </a:ext>
              </a:extLst>
            </p:cNvPr>
            <p:cNvSpPr txBox="1"/>
            <p:nvPr/>
          </p:nvSpPr>
          <p:spPr>
            <a:xfrm>
              <a:off x="5445089" y="2477057"/>
              <a:ext cx="1538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올바른 분리배출로 재활용률 증가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65ADA0-0C4A-BD4D-C4D9-D8F112AF9C52}"/>
                </a:ext>
              </a:extLst>
            </p:cNvPr>
            <p:cNvSpPr txBox="1"/>
            <p:nvPr/>
          </p:nvSpPr>
          <p:spPr>
            <a:xfrm>
              <a:off x="5445089" y="2761490"/>
              <a:ext cx="1489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환경 보호에 이바지할 수 있는 앱</a:t>
              </a:r>
            </a:p>
          </p:txBody>
        </p: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BD3E90-0E3E-4F04-9041-DAB16FCD5525}"/>
              </a:ext>
            </a:extLst>
          </p:cNvPr>
          <p:cNvSpPr/>
          <p:nvPr/>
        </p:nvSpPr>
        <p:spPr>
          <a:xfrm>
            <a:off x="557562" y="2500152"/>
            <a:ext cx="1059356" cy="11554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6C35FF-67CA-AF0D-D04F-963456325698}"/>
              </a:ext>
            </a:extLst>
          </p:cNvPr>
          <p:cNvSpPr txBox="1"/>
          <p:nvPr/>
        </p:nvSpPr>
        <p:spPr>
          <a:xfrm>
            <a:off x="375421" y="2723939"/>
            <a:ext cx="1423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기획</a:t>
            </a:r>
            <a:endParaRPr lang="en-US" altLang="ko-KR" sz="2000" spc="-150" dirty="0"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목적</a:t>
            </a:r>
            <a:endParaRPr lang="en-US" altLang="ko-KR" sz="2000" spc="-150" dirty="0"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95BEC53-AEF6-4FC9-B94C-EABC9BBCF471}"/>
              </a:ext>
            </a:extLst>
          </p:cNvPr>
          <p:cNvSpPr/>
          <p:nvPr/>
        </p:nvSpPr>
        <p:spPr>
          <a:xfrm>
            <a:off x="557562" y="4096753"/>
            <a:ext cx="1059356" cy="11554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2F146A-A268-4A79-88F9-8A9D57753E5D}"/>
              </a:ext>
            </a:extLst>
          </p:cNvPr>
          <p:cNvSpPr txBox="1"/>
          <p:nvPr/>
        </p:nvSpPr>
        <p:spPr>
          <a:xfrm>
            <a:off x="375421" y="4320540"/>
            <a:ext cx="1423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기대</a:t>
            </a:r>
            <a:endParaRPr lang="en-US" altLang="ko-KR" sz="2000" spc="-150" dirty="0"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효과</a:t>
            </a:r>
            <a:endParaRPr lang="en-US" altLang="ko-KR" sz="2000" spc="-150" dirty="0">
              <a:solidFill>
                <a:schemeClr val="bg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D9A6BB1-A28A-438E-A147-0E87D761B3B8}"/>
              </a:ext>
            </a:extLst>
          </p:cNvPr>
          <p:cNvGrpSpPr/>
          <p:nvPr/>
        </p:nvGrpSpPr>
        <p:grpSpPr>
          <a:xfrm>
            <a:off x="2419844" y="4322147"/>
            <a:ext cx="3189016" cy="592210"/>
            <a:chOff x="5445089" y="2477057"/>
            <a:chExt cx="1849777" cy="59221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C371A06-745A-4826-BBEA-9B2411782324}"/>
                </a:ext>
              </a:extLst>
            </p:cNvPr>
            <p:cNvSpPr txBox="1"/>
            <p:nvPr/>
          </p:nvSpPr>
          <p:spPr>
            <a:xfrm>
              <a:off x="5445089" y="2477057"/>
              <a:ext cx="164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분리배출 방법 숙지로 환경보호 실천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D37B55-503E-45DD-85FE-8C3BB5CD10C2}"/>
                </a:ext>
              </a:extLst>
            </p:cNvPr>
            <p:cNvSpPr txBox="1"/>
            <p:nvPr/>
          </p:nvSpPr>
          <p:spPr>
            <a:xfrm>
              <a:off x="5445089" y="2761490"/>
              <a:ext cx="1849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분리배출 지식 습득으로 생활 편의성 증가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ACB1094-2150-4C70-9405-F50D047B4129}"/>
              </a:ext>
            </a:extLst>
          </p:cNvPr>
          <p:cNvGrpSpPr/>
          <p:nvPr/>
        </p:nvGrpSpPr>
        <p:grpSpPr>
          <a:xfrm>
            <a:off x="6508502" y="4344806"/>
            <a:ext cx="2842766" cy="592210"/>
            <a:chOff x="5445089" y="2477057"/>
            <a:chExt cx="1648936" cy="59221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8AF2F51-69B4-4469-B7C3-44A9B8A627BA}"/>
                </a:ext>
              </a:extLst>
            </p:cNvPr>
            <p:cNvSpPr txBox="1"/>
            <p:nvPr/>
          </p:nvSpPr>
          <p:spPr>
            <a:xfrm>
              <a:off x="5445089" y="2477057"/>
              <a:ext cx="1558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분리배출로 쓰레기 처리 비용 절감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DE75FA0-D5E1-4167-9673-99AF08989A9A}"/>
                </a:ext>
              </a:extLst>
            </p:cNvPr>
            <p:cNvSpPr txBox="1"/>
            <p:nvPr/>
          </p:nvSpPr>
          <p:spPr>
            <a:xfrm>
              <a:off x="5445089" y="2761490"/>
              <a:ext cx="164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accent4">
                      <a:lumMod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재활용률 증가로 인한 환경오염 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87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A87B252-CA69-C051-2F73-C1AE8A4A2991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8A116D2-362D-03FD-5AEE-AD75072A3E51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A9D9A-D817-D332-0BFA-FA6889AEC6BA}"/>
                </a:ext>
              </a:extLst>
            </p:cNvPr>
            <p:cNvSpPr txBox="1"/>
            <p:nvPr/>
          </p:nvSpPr>
          <p:spPr>
            <a:xfrm>
              <a:off x="535260" y="316312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Part 2</a:t>
              </a:r>
              <a:endPara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DAF414-16A5-0385-8731-39A061295092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7A6F98-7465-A573-B32D-B702C4744DED}"/>
              </a:ext>
            </a:extLst>
          </p:cNvPr>
          <p:cNvSpPr/>
          <p:nvPr/>
        </p:nvSpPr>
        <p:spPr>
          <a:xfrm>
            <a:off x="145407" y="2002692"/>
            <a:ext cx="2041451" cy="294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D7DB5A-3FE4-4614-AF60-26969903AB69}"/>
              </a:ext>
            </a:extLst>
          </p:cNvPr>
          <p:cNvSpPr/>
          <p:nvPr/>
        </p:nvSpPr>
        <p:spPr>
          <a:xfrm>
            <a:off x="145407" y="200269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3AD002-4E7C-4FB6-7655-73D1CD117FE8}"/>
              </a:ext>
            </a:extLst>
          </p:cNvPr>
          <p:cNvSpPr/>
          <p:nvPr/>
        </p:nvSpPr>
        <p:spPr>
          <a:xfrm>
            <a:off x="7496571" y="2002692"/>
            <a:ext cx="2041451" cy="294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D691A-21A3-FFF6-5E4D-5AED392FDD46}"/>
              </a:ext>
            </a:extLst>
          </p:cNvPr>
          <p:cNvSpPr/>
          <p:nvPr/>
        </p:nvSpPr>
        <p:spPr>
          <a:xfrm>
            <a:off x="2595131" y="2002692"/>
            <a:ext cx="2041451" cy="294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3E7F67-5E38-21AA-D2FF-11385D148D6F}"/>
              </a:ext>
            </a:extLst>
          </p:cNvPr>
          <p:cNvSpPr/>
          <p:nvPr/>
        </p:nvSpPr>
        <p:spPr>
          <a:xfrm>
            <a:off x="5045851" y="2002692"/>
            <a:ext cx="2041451" cy="294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09D04-FE36-6C15-34F0-D15B9193D2A1}"/>
              </a:ext>
            </a:extLst>
          </p:cNvPr>
          <p:cNvSpPr txBox="1"/>
          <p:nvPr/>
        </p:nvSpPr>
        <p:spPr>
          <a:xfrm>
            <a:off x="665512" y="211766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메인 화면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2613A6-8CFD-6E4A-97EC-4E32D62C5964}"/>
              </a:ext>
            </a:extLst>
          </p:cNvPr>
          <p:cNvSpPr/>
          <p:nvPr/>
        </p:nvSpPr>
        <p:spPr>
          <a:xfrm>
            <a:off x="2595130" y="200269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71A39-C53D-77E4-9B60-E084AECCF0FE}"/>
              </a:ext>
            </a:extLst>
          </p:cNvPr>
          <p:cNvSpPr txBox="1"/>
          <p:nvPr/>
        </p:nvSpPr>
        <p:spPr>
          <a:xfrm>
            <a:off x="3082376" y="2117663"/>
            <a:ext cx="1082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원칙 조회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F63C37-D81E-D1A7-AC5C-B45F70B713AD}"/>
              </a:ext>
            </a:extLst>
          </p:cNvPr>
          <p:cNvSpPr/>
          <p:nvPr/>
        </p:nvSpPr>
        <p:spPr>
          <a:xfrm>
            <a:off x="5045849" y="200269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D25D8-436A-C7F2-54C9-73BC4F80D138}"/>
              </a:ext>
            </a:extLst>
          </p:cNvPr>
          <p:cNvSpPr txBox="1"/>
          <p:nvPr/>
        </p:nvSpPr>
        <p:spPr>
          <a:xfrm>
            <a:off x="5365141" y="2117663"/>
            <a:ext cx="1461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분류 안내 조회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87AA85-9E86-56F6-EDB9-F9B0C41AE85F}"/>
              </a:ext>
            </a:extLst>
          </p:cNvPr>
          <p:cNvSpPr/>
          <p:nvPr/>
        </p:nvSpPr>
        <p:spPr>
          <a:xfrm>
            <a:off x="7496567" y="200269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ED1DD5-ACA1-E02C-FF15-60F1E994C3B5}"/>
              </a:ext>
            </a:extLst>
          </p:cNvPr>
          <p:cNvSpPr txBox="1"/>
          <p:nvPr/>
        </p:nvSpPr>
        <p:spPr>
          <a:xfrm>
            <a:off x="7828980" y="2117663"/>
            <a:ext cx="1354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관련 정보 조회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1106F0-94B1-1288-5683-2778E3D005DE}"/>
              </a:ext>
            </a:extLst>
          </p:cNvPr>
          <p:cNvSpPr txBox="1"/>
          <p:nvPr/>
        </p:nvSpPr>
        <p:spPr>
          <a:xfrm>
            <a:off x="310997" y="3238190"/>
            <a:ext cx="1682895" cy="8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화면에서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 싶은 정보를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선택하여 조회 가능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CF528B-628E-A918-0DBC-C38E430D13E0}"/>
              </a:ext>
            </a:extLst>
          </p:cNvPr>
          <p:cNvSpPr txBox="1"/>
          <p:nvPr/>
        </p:nvSpPr>
        <p:spPr>
          <a:xfrm>
            <a:off x="2770272" y="3151115"/>
            <a:ext cx="1682895" cy="8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재활용품 분리배출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방법의 기본적인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원칙 화면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948A1A-23AC-3A4B-6E63-B62A18AC4B1F}"/>
              </a:ext>
            </a:extLst>
          </p:cNvPr>
          <p:cNvSpPr txBox="1"/>
          <p:nvPr/>
        </p:nvSpPr>
        <p:spPr>
          <a:xfrm>
            <a:off x="5220991" y="3151115"/>
            <a:ext cx="1682895" cy="109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알고 싶은 재활용품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마크 터치 시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올바른 배출 방법 및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팁 제공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2D277-86C0-69D7-1FF1-61508411C84C}"/>
              </a:ext>
            </a:extLst>
          </p:cNvPr>
          <p:cNvSpPr txBox="1"/>
          <p:nvPr/>
        </p:nvSpPr>
        <p:spPr>
          <a:xfrm>
            <a:off x="7576796" y="3151115"/>
            <a:ext cx="1872722" cy="8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화면에 있는 글을 터치 시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정보를 조회할 수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있는 포털 사이트로 이동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00449A-8425-48DA-81B7-B9B7BFB5D27D}"/>
              </a:ext>
            </a:extLst>
          </p:cNvPr>
          <p:cNvSpPr/>
          <p:nvPr/>
        </p:nvSpPr>
        <p:spPr>
          <a:xfrm>
            <a:off x="10005142" y="2002692"/>
            <a:ext cx="2041451" cy="2941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E4A8CA-9151-414B-9FEA-86E886EF692C}"/>
              </a:ext>
            </a:extLst>
          </p:cNvPr>
          <p:cNvSpPr/>
          <p:nvPr/>
        </p:nvSpPr>
        <p:spPr>
          <a:xfrm>
            <a:off x="10005138" y="2002690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365487-99B6-4AD7-9AB8-78E57EFB8EF7}"/>
              </a:ext>
            </a:extLst>
          </p:cNvPr>
          <p:cNvSpPr txBox="1"/>
          <p:nvPr/>
        </p:nvSpPr>
        <p:spPr>
          <a:xfrm>
            <a:off x="10065842" y="2117663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재활용센터 위치 조회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C43A40-9187-4944-9275-4A290D23C7C8}"/>
              </a:ext>
            </a:extLst>
          </p:cNvPr>
          <p:cNvSpPr txBox="1"/>
          <p:nvPr/>
        </p:nvSpPr>
        <p:spPr>
          <a:xfrm>
            <a:off x="10169397" y="3151115"/>
            <a:ext cx="1682895" cy="84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자신의 현재 위치를 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기준으로 주변 재활용 센터 표시</a:t>
            </a:r>
          </a:p>
        </p:txBody>
      </p:sp>
    </p:spTree>
    <p:extLst>
      <p:ext uri="{BB962C8B-B14F-4D97-AF65-F5344CB8AC3E}">
        <p14:creationId xmlns:p14="http://schemas.microsoft.com/office/powerpoint/2010/main" val="113732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8850192-E12A-6B0F-CF9C-35623B32FEAF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93AC26A-6D08-00CB-680F-98D840FDB2CB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7AE8DE-43EA-AA91-CF41-8AC340006AB7}"/>
                </a:ext>
              </a:extLst>
            </p:cNvPr>
            <p:cNvSpPr txBox="1"/>
            <p:nvPr/>
          </p:nvSpPr>
          <p:spPr>
            <a:xfrm>
              <a:off x="535260" y="31631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Part</a:t>
              </a:r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 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086BEF-6C70-6BCB-21D1-D70943D3EE9B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</a:rPr>
              <a:t>앱 화면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0357AF-9F46-895A-F9F1-57713B719B75}"/>
              </a:ext>
            </a:extLst>
          </p:cNvPr>
          <p:cNvSpPr txBox="1"/>
          <p:nvPr/>
        </p:nvSpPr>
        <p:spPr>
          <a:xfrm flipH="1">
            <a:off x="1443617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시작 화면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F22A00-C164-7180-B5B8-CFF754BDC4C9}"/>
              </a:ext>
            </a:extLst>
          </p:cNvPr>
          <p:cNvSpPr txBox="1"/>
          <p:nvPr/>
        </p:nvSpPr>
        <p:spPr>
          <a:xfrm flipH="1">
            <a:off x="509172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화면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D8941F-AA52-D560-03AA-E27F6FBD8BBB}"/>
              </a:ext>
            </a:extLst>
          </p:cNvPr>
          <p:cNvSpPr txBox="1"/>
          <p:nvPr/>
        </p:nvSpPr>
        <p:spPr>
          <a:xfrm flipH="1">
            <a:off x="873983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F55380-390F-494C-881B-AD88E9E8B6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07" y="1778999"/>
            <a:ext cx="1876191" cy="3300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A78621-A0A5-4FAE-B994-E0FD58C6DB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19" y="1778999"/>
            <a:ext cx="1889785" cy="3300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3C424C7-CEF2-43B2-9B08-AF9F45446D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125" y="1778998"/>
            <a:ext cx="1880953" cy="33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9BFF8B4-C74C-4E15-976F-6020641420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124" y="1778997"/>
            <a:ext cx="1880953" cy="33046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0E7DEB-B9F4-4CCF-A3BB-78DA389E38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779" y="1778997"/>
            <a:ext cx="1886390" cy="3300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7CCF01-E57E-400C-9D45-142DB81192C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907" y="1778998"/>
            <a:ext cx="1869529" cy="330000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8850192-E12A-6B0F-CF9C-35623B32FEAF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93AC26A-6D08-00CB-680F-98D840FDB2CB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7AE8DE-43EA-AA91-CF41-8AC340006AB7}"/>
                </a:ext>
              </a:extLst>
            </p:cNvPr>
            <p:cNvSpPr txBox="1"/>
            <p:nvPr/>
          </p:nvSpPr>
          <p:spPr>
            <a:xfrm>
              <a:off x="535260" y="31631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Part</a:t>
              </a:r>
              <a:r>
                <a:rPr lang="en-US" altLang="ko-KR" dirty="0">
                  <a:solidFill>
                    <a:schemeClr val="bg1"/>
                  </a:solidFill>
                  <a:latin typeface="+mj-ea"/>
                  <a:ea typeface="+mj-ea"/>
                </a:rPr>
                <a:t> 3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086BEF-6C70-6BCB-21D1-D70943D3EE9B}"/>
              </a:ext>
            </a:extLst>
          </p:cNvPr>
          <p:cNvSpPr txBox="1"/>
          <p:nvPr/>
        </p:nvSpPr>
        <p:spPr>
          <a:xfrm flipH="1">
            <a:off x="1862254" y="327252"/>
            <a:ext cx="33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spc="-150" dirty="0">
                <a:solidFill>
                  <a:schemeClr val="accent4">
                    <a:lumMod val="25000"/>
                  </a:schemeClr>
                </a:solidFill>
              </a:rPr>
              <a:t>앱 화면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0357AF-9F46-895A-F9F1-57713B719B75}"/>
              </a:ext>
            </a:extLst>
          </p:cNvPr>
          <p:cNvSpPr txBox="1"/>
          <p:nvPr/>
        </p:nvSpPr>
        <p:spPr>
          <a:xfrm flipH="1">
            <a:off x="1443617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 안내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F22A00-C164-7180-B5B8-CFF754BDC4C9}"/>
              </a:ext>
            </a:extLst>
          </p:cNvPr>
          <p:cNvSpPr txBox="1"/>
          <p:nvPr/>
        </p:nvSpPr>
        <p:spPr>
          <a:xfrm flipH="1">
            <a:off x="5091726" y="573856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 정보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D8941F-AA52-D560-03AA-E27F6FBD8BBB}"/>
              </a:ext>
            </a:extLst>
          </p:cNvPr>
          <p:cNvSpPr txBox="1"/>
          <p:nvPr/>
        </p:nvSpPr>
        <p:spPr>
          <a:xfrm flipH="1">
            <a:off x="8646123" y="5738568"/>
            <a:ext cx="188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재활용 센터 위치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3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6C95A-50B0-4773-B76A-0C1E9095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깃 허브 주소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: https://github.com/kimsungbo1593/mobileApp</a:t>
            </a:r>
            <a:b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</a:br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endParaRPr lang="en-US" altLang="ko-KR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9/15 </a:t>
            </a:r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28105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174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LINE Seed Sans KR Bold</vt:lpstr>
      <vt:lpstr>LINE Seed Sans KR Regular</vt:lpstr>
      <vt:lpstr>LINE Seed Sans KR Thin</vt:lpstr>
      <vt:lpstr>맑은 고딕</vt:lpstr>
      <vt:lpstr>한컴 말랑말랑 Regular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DIT</cp:lastModifiedBy>
  <cp:revision>38</cp:revision>
  <dcterms:created xsi:type="dcterms:W3CDTF">2022-10-11T03:30:09Z</dcterms:created>
  <dcterms:modified xsi:type="dcterms:W3CDTF">2025-06-13T03:55:45Z</dcterms:modified>
</cp:coreProperties>
</file>