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9" r:id="rId3"/>
    <p:sldId id="268" r:id="rId4"/>
    <p:sldId id="281" r:id="rId5"/>
    <p:sldId id="27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8989"/>
    <a:srgbClr val="FF9999"/>
    <a:srgbClr val="6CC932"/>
    <a:srgbClr val="14944B"/>
    <a:srgbClr val="F2F2F2"/>
    <a:srgbClr val="E0E0E0"/>
    <a:srgbClr val="EAEAEA"/>
    <a:srgbClr val="E2E2E2"/>
    <a:srgbClr val="00F1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32DF-30E7-43C0-8431-5100AF53A65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ED7B-C8F2-4F53-B591-940DF00D4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F43845-2C44-40D8-830B-3AF8F918A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2832127" y="2151727"/>
            <a:ext cx="6527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분리배출 도움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2025 1</a:t>
            </a:r>
            <a:r>
              <a:rPr lang="ko-KR" altLang="en-US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앱 개발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BC692-6DD7-1F26-7BCE-3932022B759C}"/>
              </a:ext>
            </a:extLst>
          </p:cNvPr>
          <p:cNvSpPr txBox="1"/>
          <p:nvPr/>
        </p:nvSpPr>
        <p:spPr>
          <a:xfrm>
            <a:off x="10254870" y="6248667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202160040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김성보</a:t>
            </a:r>
            <a:endParaRPr lang="en-US" altLang="ko-KR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6C41-F6EC-4BDA-BAA4-52336B5A459B}"/>
              </a:ext>
            </a:extLst>
          </p:cNvPr>
          <p:cNvSpPr txBox="1"/>
          <p:nvPr/>
        </p:nvSpPr>
        <p:spPr>
          <a:xfrm>
            <a:off x="71154" y="6349611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https://github.com/kimsungbo1593/mobileApp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8BD814-2650-4D6D-B66F-22F7B0B2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" y="138002"/>
            <a:ext cx="2934109" cy="5077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41AB80-EDD8-45EB-900B-AF43F61AC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88" y="147529"/>
            <a:ext cx="3181794" cy="5068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D2D238-82C4-4DB5-8DB2-C469F4970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35" y="147529"/>
            <a:ext cx="3010320" cy="5382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7E4CFA-7DE5-4C39-AD88-473CD96BC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38" y="674690"/>
            <a:ext cx="2485162" cy="30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4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272E5-ABEA-41A4-B2E1-FFEF27D6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72" y="122824"/>
            <a:ext cx="2886478" cy="52207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6436CE-EDC8-4043-B949-40389F07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4" y="122824"/>
            <a:ext cx="2886478" cy="2695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58BC17-8720-4028-AAF3-8F8AB624B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33" y="199574"/>
            <a:ext cx="2758248" cy="5239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9B76F4-198A-48EE-9F3C-137ED0D3E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0" y="280548"/>
            <a:ext cx="2600688" cy="26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0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7FD92B-5806-4A30-9282-476B8BFC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49" y="97449"/>
            <a:ext cx="4486901" cy="6392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E45D6-E637-476C-BAAE-02E8F7C3A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3" y="542316"/>
            <a:ext cx="392484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586FA49-566D-C66F-3819-8DDF01DB2CD9}"/>
              </a:ext>
            </a:extLst>
          </p:cNvPr>
          <p:cNvSpPr/>
          <p:nvPr/>
        </p:nvSpPr>
        <p:spPr>
          <a:xfrm>
            <a:off x="334537" y="292343"/>
            <a:ext cx="1155596" cy="4943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497F-A6F0-6184-411F-AB524AB803D4}"/>
              </a:ext>
            </a:extLst>
          </p:cNvPr>
          <p:cNvSpPr txBox="1"/>
          <p:nvPr/>
        </p:nvSpPr>
        <p:spPr>
          <a:xfrm>
            <a:off x="579864" y="3410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2933597" y="2785760"/>
            <a:ext cx="426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5614186" y="2785759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E117-36CB-77F2-A948-6A88EF72B37E}"/>
              </a:ext>
            </a:extLst>
          </p:cNvPr>
          <p:cNvSpPr txBox="1"/>
          <p:nvPr/>
        </p:nvSpPr>
        <p:spPr>
          <a:xfrm>
            <a:off x="8400573" y="2785758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2933597" y="3555201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42D6-DCF5-CD25-7DA5-1B05B673223F}"/>
              </a:ext>
            </a:extLst>
          </p:cNvPr>
          <p:cNvSpPr txBox="1"/>
          <p:nvPr/>
        </p:nvSpPr>
        <p:spPr>
          <a:xfrm>
            <a:off x="5614186" y="3555198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기능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8398970" y="3555195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 화면</a:t>
            </a: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57562" y="2505790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43AED-A22C-5A75-E6A9-99634F79048B}"/>
              </a:ext>
            </a:extLst>
          </p:cNvPr>
          <p:cNvSpPr/>
          <p:nvPr/>
        </p:nvSpPr>
        <p:spPr>
          <a:xfrm>
            <a:off x="557562" y="4102391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CC193B-3DED-B0AD-A0F2-A20915B1DF61}"/>
              </a:ext>
            </a:extLst>
          </p:cNvPr>
          <p:cNvGrpSpPr/>
          <p:nvPr/>
        </p:nvGrpSpPr>
        <p:grpSpPr>
          <a:xfrm>
            <a:off x="2419845" y="2763394"/>
            <a:ext cx="3499998" cy="592210"/>
            <a:chOff x="5445089" y="2477057"/>
            <a:chExt cx="2030161" cy="5922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AAB93-355A-BA52-EBF8-46C54D34314A}"/>
                </a:ext>
              </a:extLst>
            </p:cNvPr>
            <p:cNvSpPr txBox="1"/>
            <p:nvPr/>
          </p:nvSpPr>
          <p:spPr>
            <a:xfrm>
              <a:off x="5445089" y="2477057"/>
              <a:ext cx="1378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어디서든 쉽게 확인할 수 있게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4531A-3E84-9A24-93E1-4870C1918DB9}"/>
                </a:ext>
              </a:extLst>
            </p:cNvPr>
            <p:cNvSpPr txBox="1"/>
            <p:nvPr/>
          </p:nvSpPr>
          <p:spPr>
            <a:xfrm>
              <a:off x="5445089" y="2761490"/>
              <a:ext cx="2030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복잡한 분리배출방법을 바로 확인할 수 있도록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982734-A6D0-13D6-BB5D-D91F0EB05503}"/>
              </a:ext>
            </a:extLst>
          </p:cNvPr>
          <p:cNvGrpSpPr/>
          <p:nvPr/>
        </p:nvGrpSpPr>
        <p:grpSpPr>
          <a:xfrm>
            <a:off x="6508502" y="2775066"/>
            <a:ext cx="2652007" cy="592210"/>
            <a:chOff x="5445089" y="2477057"/>
            <a:chExt cx="1538288" cy="5922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94CAD8-3AF1-4E41-2265-99995370F9C4}"/>
                </a:ext>
              </a:extLst>
            </p:cNvPr>
            <p:cNvSpPr txBox="1"/>
            <p:nvPr/>
          </p:nvSpPr>
          <p:spPr>
            <a:xfrm>
              <a:off x="5445089" y="2477057"/>
              <a:ext cx="1538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올바른 분리배출로 재활용률 증가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65ADA0-0C4A-BD4D-C4D9-D8F112AF9C52}"/>
                </a:ext>
              </a:extLst>
            </p:cNvPr>
            <p:cNvSpPr txBox="1"/>
            <p:nvPr/>
          </p:nvSpPr>
          <p:spPr>
            <a:xfrm>
              <a:off x="5445089" y="2761490"/>
              <a:ext cx="1489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환경 보호에 이바지할 수 있는 앱</a:t>
              </a: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BD3E90-0E3E-4F04-9041-DAB16FCD5525}"/>
              </a:ext>
            </a:extLst>
          </p:cNvPr>
          <p:cNvSpPr/>
          <p:nvPr/>
        </p:nvSpPr>
        <p:spPr>
          <a:xfrm>
            <a:off x="557562" y="2500152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C35FF-67CA-AF0D-D04F-963456325698}"/>
              </a:ext>
            </a:extLst>
          </p:cNvPr>
          <p:cNvSpPr txBox="1"/>
          <p:nvPr/>
        </p:nvSpPr>
        <p:spPr>
          <a:xfrm>
            <a:off x="375421" y="2723939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기획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목적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95BEC53-AEF6-4FC9-B94C-EABC9BBCF471}"/>
              </a:ext>
            </a:extLst>
          </p:cNvPr>
          <p:cNvSpPr/>
          <p:nvPr/>
        </p:nvSpPr>
        <p:spPr>
          <a:xfrm>
            <a:off x="557562" y="4096753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2F146A-A268-4A79-88F9-8A9D57753E5D}"/>
              </a:ext>
            </a:extLst>
          </p:cNvPr>
          <p:cNvSpPr txBox="1"/>
          <p:nvPr/>
        </p:nvSpPr>
        <p:spPr>
          <a:xfrm>
            <a:off x="375421" y="4320540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기대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효과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9A6BB1-A28A-438E-A147-0E87D761B3B8}"/>
              </a:ext>
            </a:extLst>
          </p:cNvPr>
          <p:cNvGrpSpPr/>
          <p:nvPr/>
        </p:nvGrpSpPr>
        <p:grpSpPr>
          <a:xfrm>
            <a:off x="2419844" y="4322147"/>
            <a:ext cx="3189016" cy="592210"/>
            <a:chOff x="5445089" y="2477057"/>
            <a:chExt cx="1849777" cy="5922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371A06-745A-4826-BBEA-9B2411782324}"/>
                </a:ext>
              </a:extLst>
            </p:cNvPr>
            <p:cNvSpPr txBox="1"/>
            <p:nvPr/>
          </p:nvSpPr>
          <p:spPr>
            <a:xfrm>
              <a:off x="5445089" y="2477057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방법 숙지로 환경보호 실천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D37B55-503E-45DD-85FE-8C3BB5CD10C2}"/>
                </a:ext>
              </a:extLst>
            </p:cNvPr>
            <p:cNvSpPr txBox="1"/>
            <p:nvPr/>
          </p:nvSpPr>
          <p:spPr>
            <a:xfrm>
              <a:off x="5445089" y="2761490"/>
              <a:ext cx="1849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지식 습득으로 생활 편의성 증가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ACB1094-2150-4C70-9405-F50D047B4129}"/>
              </a:ext>
            </a:extLst>
          </p:cNvPr>
          <p:cNvGrpSpPr/>
          <p:nvPr/>
        </p:nvGrpSpPr>
        <p:grpSpPr>
          <a:xfrm>
            <a:off x="6508502" y="4344806"/>
            <a:ext cx="2842766" cy="592210"/>
            <a:chOff x="5445089" y="2477057"/>
            <a:chExt cx="1648936" cy="5922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AF2F51-69B4-4469-B7C3-44A9B8A627BA}"/>
                </a:ext>
              </a:extLst>
            </p:cNvPr>
            <p:cNvSpPr txBox="1"/>
            <p:nvPr/>
          </p:nvSpPr>
          <p:spPr>
            <a:xfrm>
              <a:off x="5445089" y="2477057"/>
              <a:ext cx="1558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분리배출로 쓰레기 처리 비용 절감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E75FA0-D5E1-4167-9673-99AF08989A9A}"/>
                </a:ext>
              </a:extLst>
            </p:cNvPr>
            <p:cNvSpPr txBox="1"/>
            <p:nvPr/>
          </p:nvSpPr>
          <p:spPr>
            <a:xfrm>
              <a:off x="5445089" y="2761490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재활용률 증가로 인한 환경오염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7A6F98-7465-A573-B32D-B702C4744DED}"/>
              </a:ext>
            </a:extLst>
          </p:cNvPr>
          <p:cNvSpPr/>
          <p:nvPr/>
        </p:nvSpPr>
        <p:spPr>
          <a:xfrm>
            <a:off x="145407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7DB5A-3FE4-4614-AF60-26969903AB69}"/>
              </a:ext>
            </a:extLst>
          </p:cNvPr>
          <p:cNvSpPr/>
          <p:nvPr/>
        </p:nvSpPr>
        <p:spPr>
          <a:xfrm>
            <a:off x="14540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AD002-4E7C-4FB6-7655-73D1CD117FE8}"/>
              </a:ext>
            </a:extLst>
          </p:cNvPr>
          <p:cNvSpPr/>
          <p:nvPr/>
        </p:nvSpPr>
        <p:spPr>
          <a:xfrm>
            <a:off x="749657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D691A-21A3-FFF6-5E4D-5AED392FDD46}"/>
              </a:ext>
            </a:extLst>
          </p:cNvPr>
          <p:cNvSpPr/>
          <p:nvPr/>
        </p:nvSpPr>
        <p:spPr>
          <a:xfrm>
            <a:off x="259513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E7F67-5E38-21AA-D2FF-11385D148D6F}"/>
              </a:ext>
            </a:extLst>
          </p:cNvPr>
          <p:cNvSpPr/>
          <p:nvPr/>
        </p:nvSpPr>
        <p:spPr>
          <a:xfrm>
            <a:off x="504585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665512" y="211766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613A6-8CFD-6E4A-97EC-4E32D62C5964}"/>
              </a:ext>
            </a:extLst>
          </p:cNvPr>
          <p:cNvSpPr/>
          <p:nvPr/>
        </p:nvSpPr>
        <p:spPr>
          <a:xfrm>
            <a:off x="2595130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71A39-C53D-77E4-9B60-E084AECCF0FE}"/>
              </a:ext>
            </a:extLst>
          </p:cNvPr>
          <p:cNvSpPr txBox="1"/>
          <p:nvPr/>
        </p:nvSpPr>
        <p:spPr>
          <a:xfrm>
            <a:off x="3082376" y="211766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원칙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63C37-D81E-D1A7-AC5C-B45F70B713AD}"/>
              </a:ext>
            </a:extLst>
          </p:cNvPr>
          <p:cNvSpPr/>
          <p:nvPr/>
        </p:nvSpPr>
        <p:spPr>
          <a:xfrm>
            <a:off x="5045849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D25D8-436A-C7F2-54C9-73BC4F80D138}"/>
              </a:ext>
            </a:extLst>
          </p:cNvPr>
          <p:cNvSpPr txBox="1"/>
          <p:nvPr/>
        </p:nvSpPr>
        <p:spPr>
          <a:xfrm>
            <a:off x="5365141" y="2117663"/>
            <a:ext cx="146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분류 안내 조회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87AA85-9E86-56F6-EDB9-F9B0C41AE85F}"/>
              </a:ext>
            </a:extLst>
          </p:cNvPr>
          <p:cNvSpPr/>
          <p:nvPr/>
        </p:nvSpPr>
        <p:spPr>
          <a:xfrm>
            <a:off x="749656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D1DD5-ACA1-E02C-FF15-60F1E994C3B5}"/>
              </a:ext>
            </a:extLst>
          </p:cNvPr>
          <p:cNvSpPr txBox="1"/>
          <p:nvPr/>
        </p:nvSpPr>
        <p:spPr>
          <a:xfrm>
            <a:off x="7828980" y="2117663"/>
            <a:ext cx="13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관련 정보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106F0-94B1-1288-5683-2778E3D005DE}"/>
              </a:ext>
            </a:extLst>
          </p:cNvPr>
          <p:cNvSpPr txBox="1"/>
          <p:nvPr/>
        </p:nvSpPr>
        <p:spPr>
          <a:xfrm>
            <a:off x="310997" y="3238190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화면에서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정보를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선택하여 조회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F528B-628E-A918-0DBC-C38E430D13E0}"/>
              </a:ext>
            </a:extLst>
          </p:cNvPr>
          <p:cNvSpPr txBox="1"/>
          <p:nvPr/>
        </p:nvSpPr>
        <p:spPr>
          <a:xfrm>
            <a:off x="2770272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재활용품 분리배출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방법의 기본적인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48A1A-23AC-3A4B-6E63-B62A18AC4B1F}"/>
              </a:ext>
            </a:extLst>
          </p:cNvPr>
          <p:cNvSpPr txBox="1"/>
          <p:nvPr/>
        </p:nvSpPr>
        <p:spPr>
          <a:xfrm>
            <a:off x="5220991" y="3151115"/>
            <a:ext cx="1682895" cy="109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재활용품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마크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올바른 배출 방법 및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팁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2D277-86C0-69D7-1FF1-61508411C84C}"/>
              </a:ext>
            </a:extLst>
          </p:cNvPr>
          <p:cNvSpPr txBox="1"/>
          <p:nvPr/>
        </p:nvSpPr>
        <p:spPr>
          <a:xfrm>
            <a:off x="7576796" y="3151115"/>
            <a:ext cx="1872722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화면에 있는 글을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정보를 조회할 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포털 사이트로 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00449A-8425-48DA-81B7-B9B7BFB5D27D}"/>
              </a:ext>
            </a:extLst>
          </p:cNvPr>
          <p:cNvSpPr/>
          <p:nvPr/>
        </p:nvSpPr>
        <p:spPr>
          <a:xfrm>
            <a:off x="10005142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4A8CA-9151-414B-9FEA-86E886EF692C}"/>
              </a:ext>
            </a:extLst>
          </p:cNvPr>
          <p:cNvSpPr/>
          <p:nvPr/>
        </p:nvSpPr>
        <p:spPr>
          <a:xfrm>
            <a:off x="10005138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65487-99B6-4AD7-9AB8-78E57EFB8EF7}"/>
              </a:ext>
            </a:extLst>
          </p:cNvPr>
          <p:cNvSpPr txBox="1"/>
          <p:nvPr/>
        </p:nvSpPr>
        <p:spPr>
          <a:xfrm>
            <a:off x="10065842" y="2117663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재활용센터 위치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43A40-9187-4944-9275-4A290D23C7C8}"/>
              </a:ext>
            </a:extLst>
          </p:cNvPr>
          <p:cNvSpPr txBox="1"/>
          <p:nvPr/>
        </p:nvSpPr>
        <p:spPr>
          <a:xfrm>
            <a:off x="10169397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자신의 현재 위치를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기준으로 주변 재활용 센터 표시</a:t>
            </a:r>
          </a:p>
        </p:txBody>
      </p:sp>
    </p:spTree>
    <p:extLst>
      <p:ext uri="{BB962C8B-B14F-4D97-AF65-F5344CB8AC3E}">
        <p14:creationId xmlns:p14="http://schemas.microsoft.com/office/powerpoint/2010/main" val="11373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A974E2-6577-4884-B71A-D5F41F31A5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80" y="1778993"/>
            <a:ext cx="1868084" cy="37732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BC186E-FEE1-484F-9440-E03BE858D2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61" y="1778996"/>
            <a:ext cx="1868084" cy="3773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8CB5AA-F5E1-473F-BC22-EBDA44B32B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59" y="1778993"/>
            <a:ext cx="1868084" cy="37732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1443617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 화면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509172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873983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</a:t>
            </a:r>
          </a:p>
        </p:txBody>
      </p:sp>
    </p:spTree>
    <p:extLst>
      <p:ext uri="{BB962C8B-B14F-4D97-AF65-F5344CB8AC3E}">
        <p14:creationId xmlns:p14="http://schemas.microsoft.com/office/powerpoint/2010/main" val="1489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840BDD4-86D5-4CC0-9EA0-EE3DDDA96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0" y="1417708"/>
            <a:ext cx="1869529" cy="3776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0D824-03A8-4683-BA0E-7D321F3C2C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82" y="1417708"/>
            <a:ext cx="1869529" cy="3776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20856E-5078-4C64-AA7B-A4FE85A257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78" y="1417707"/>
            <a:ext cx="1869529" cy="377615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901750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안내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6536597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9376332" y="5738568"/>
            <a:ext cx="18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 센터 위치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33F59-3DB1-48E3-ADB5-DFF132A0342A}"/>
              </a:ext>
            </a:extLst>
          </p:cNvPr>
          <p:cNvSpPr txBox="1"/>
          <p:nvPr/>
        </p:nvSpPr>
        <p:spPr>
          <a:xfrm flipH="1">
            <a:off x="3560493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안내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F60748-0B26-41A9-A37D-00FC0C39F9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4" y="1417707"/>
            <a:ext cx="1869529" cy="3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6C95A-50B0-4773-B76A-0C1E9095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515600" cy="535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깃 허브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8.5/15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발표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12/15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총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20.5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이유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코딩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챌린지를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업로드하지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못한것이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있고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앱을 실행했을 때 자신의 위치는 보이지만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검색 결과는 나오지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  	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않습니다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2AC307-DDB2-4963-AAE1-FA8CD491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" y="183998"/>
            <a:ext cx="2819794" cy="2172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319BA7-ECC6-4869-97C7-F27E41DD5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" y="2520522"/>
            <a:ext cx="2943636" cy="415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AFBB0C-9377-4021-A18B-CA3D17AD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14" y="323417"/>
            <a:ext cx="2152950" cy="3105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AF2BE-316D-4B2B-BDCE-82B9F8E82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87" y="183998"/>
            <a:ext cx="336279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8D2942-D127-4A39-8F6F-D6BCFC7C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0"/>
            <a:ext cx="2423469" cy="4891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A1F971-DD03-43CC-9099-30144BE4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" y="0"/>
            <a:ext cx="2080930" cy="5419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6373B0-8BF2-4801-B536-2013614BB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80" y="218691"/>
            <a:ext cx="3696216" cy="60777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614138-F128-4A14-97C2-C7F5BA596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64" y="0"/>
            <a:ext cx="2972215" cy="3458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D22BBD-23C8-447F-B844-6DFAE4315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64" y="3557315"/>
            <a:ext cx="272453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9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214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LINE Seed Sans KR Bold</vt:lpstr>
      <vt:lpstr>LINE Seed Sans KR Regular</vt:lpstr>
      <vt:lpstr>LINE Seed Sans KR Thin</vt:lpstr>
      <vt:lpstr>맑은 고딕</vt:lpstr>
      <vt:lpstr>한컴 말랑말랑 Regular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DIT</cp:lastModifiedBy>
  <cp:revision>57</cp:revision>
  <dcterms:created xsi:type="dcterms:W3CDTF">2022-10-11T03:30:09Z</dcterms:created>
  <dcterms:modified xsi:type="dcterms:W3CDTF">2025-06-13T05:00:28Z</dcterms:modified>
</cp:coreProperties>
</file>