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fc8e2fd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fc8e2fda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fc8e2fd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4fc8e2fda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fc8e2fd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fc8e2fda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fc8e2fd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4fc8e2fda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fc8e2fd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4fc8e2fda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fc8e2fd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4fc8e2fda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학점 산출 프로그램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784911" y="6227548"/>
            <a:ext cx="9144000" cy="483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기업프로젝트 SW기반 김성현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260684" y="345875"/>
            <a:ext cx="6419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GenerateGradeReport 클래스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0" y="1480800"/>
            <a:ext cx="5975450" cy="24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6356400" y="2130875"/>
            <a:ext cx="583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report 틀을 만들기 위해 makeheader, makebody, makefooter 순으로 실행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356400" y="4729175"/>
            <a:ext cx="583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subject id를 먼저 확인 후 과목의 평가방법을 if문을 통해 확인 후 그에 맞는 평가방법으로 나온 값을 grade에 지정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50" y="4040225"/>
            <a:ext cx="5975450" cy="24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260684" y="345875"/>
            <a:ext cx="6419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TestMain 클래스 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25" y="1328375"/>
            <a:ext cx="4700325" cy="5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5744400" y="2111450"/>
            <a:ext cx="583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데이터베이스랑 따로 연결한 것이 없으므로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TestMain 클래스에서 직접 데이터를 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7384" y="3212250"/>
            <a:ext cx="370522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5744400" y="5627875"/>
            <a:ext cx="583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GenerateGradeReport 함수에 getReport 를 가져와 report 변수에 저장 후 출력해 결과를 도출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60684" y="345875"/>
            <a:ext cx="4061059" cy="98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school 패키지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클래스 정의 및 관계도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320267" y="2665565"/>
            <a:ext cx="2714325" cy="11646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이름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과목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수강한 과목 점수 리스트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764378" y="2722684"/>
            <a:ext cx="2714325" cy="11646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 이름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 고유 번호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학점 산출 방식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수강 신청한 학생 리스트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280259" y="4887397"/>
            <a:ext cx="1631481" cy="116465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14"/>
          <p:cNvCxnSpPr>
            <a:stCxn id="91" idx="2"/>
            <a:endCxn id="93" idx="1"/>
          </p:cNvCxnSpPr>
          <p:nvPr/>
        </p:nvCxnSpPr>
        <p:spPr>
          <a:xfrm>
            <a:off x="2677430" y="3830222"/>
            <a:ext cx="2602800" cy="163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2677429" y="3936720"/>
            <a:ext cx="299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215865" y="5391558"/>
            <a:ext cx="958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••• *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653141" y="2209922"/>
            <a:ext cx="2048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클래스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8097254" y="2209922"/>
            <a:ext cx="2048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Subject 클래스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5071711" y="4411567"/>
            <a:ext cx="2048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 클래스</a:t>
            </a:r>
            <a:endParaRPr/>
          </a:p>
        </p:txBody>
      </p:sp>
      <p:cxnSp>
        <p:nvCxnSpPr>
          <p:cNvPr id="100" name="Google Shape;100;p14"/>
          <p:cNvCxnSpPr>
            <a:stCxn id="91" idx="3"/>
            <a:endCxn id="92" idx="1"/>
          </p:cNvCxnSpPr>
          <p:nvPr/>
        </p:nvCxnSpPr>
        <p:spPr>
          <a:xfrm>
            <a:off x="4034592" y="3247894"/>
            <a:ext cx="3729900" cy="5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4215865" y="2722947"/>
            <a:ext cx="958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••• *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358510" y="2722684"/>
            <a:ext cx="299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121540" y="3948300"/>
            <a:ext cx="299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p14"/>
          <p:cNvCxnSpPr>
            <a:stCxn id="93" idx="3"/>
          </p:cNvCxnSpPr>
          <p:nvPr/>
        </p:nvCxnSpPr>
        <p:spPr>
          <a:xfrm flipH="1" rot="10800000">
            <a:off x="6911740" y="3887226"/>
            <a:ext cx="2209800" cy="158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2377441" y="4688721"/>
            <a:ext cx="22426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한명은 여러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과목의 점수를 가짐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4321743" y="2431520"/>
            <a:ext cx="3501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과목의 여러명의 학생이 존재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7520540" y="4714826"/>
            <a:ext cx="35019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Score 클래스는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subject를 포함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596867" y="836765"/>
            <a:ext cx="2714400" cy="116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리스트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과목 리스트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929741" y="381122"/>
            <a:ext cx="20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School 클래스</a:t>
            </a:r>
            <a:endParaRPr/>
          </a:p>
        </p:txBody>
      </p:sp>
      <p:cxnSp>
        <p:nvCxnSpPr>
          <p:cNvPr id="110" name="Google Shape;110;p14"/>
          <p:cNvCxnSpPr>
            <a:stCxn id="91" idx="0"/>
            <a:endCxn id="108" idx="1"/>
          </p:cNvCxnSpPr>
          <p:nvPr/>
        </p:nvCxnSpPr>
        <p:spPr>
          <a:xfrm flipH="1" rot="10800000">
            <a:off x="2677430" y="1419065"/>
            <a:ext cx="1919400" cy="124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4"/>
          <p:cNvCxnSpPr>
            <a:stCxn id="92" idx="0"/>
            <a:endCxn id="108" idx="3"/>
          </p:cNvCxnSpPr>
          <p:nvPr/>
        </p:nvCxnSpPr>
        <p:spPr>
          <a:xfrm rot="10800000">
            <a:off x="7311341" y="1419184"/>
            <a:ext cx="1810200" cy="130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260684" y="345875"/>
            <a:ext cx="6419249" cy="98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Student, Subject, Score 클래스 핵심 기능 </a:t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512" y="2141827"/>
            <a:ext cx="3988005" cy="225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583" y="2141826"/>
            <a:ext cx="3733800" cy="225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617" y="2141826"/>
            <a:ext cx="3948829" cy="2256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28617" y="4889634"/>
            <a:ext cx="119347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생성자 사용 , 각 클래스의 변수들을 private 으로 지정해 외부에서는 접근이 불가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하기위해선 인스턴스로 만들어 ( ) 안에 형식에 맞게 데이터 값을 넣어야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생성자를 통해 변수를 접근하므로 유효하지 않은 값이 들어가는 것을 방지 그리고 정보은닉도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매개변수 값을 각각 다르게 넣어 초기화가 가능하며 객체를 생성할 때 필요한 정보를 한 번에 전달할 수 있어 편리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0684" y="345875"/>
            <a:ext cx="6419249" cy="98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Student, Subject, Score 클래스 핵심 기능 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28617" y="4889634"/>
            <a:ext cx="119347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getter and setter 메서드 사용 각 클래스의 변수들을 private 으로 지정해 외부에서 직접적으로 접근이 불가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public으로 지정했다면 객체를 외부에서 읽고 변경해 객체의 무결성이 깨질 수 있고, 정보 오류 발생 가능성이 있음. 접근하기 위해선 public 메서드인 get과 set을 통해 잘못된 값이 들어가지 않게 지정 (유효하지 않은 값 검증)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getter and setter 메서드는 캡슐화를 통한 유지보수 및 변경이 용이해 클래스 내부 구현을 변경할 때 메서드를 수정 없이 유지할 수 있고 다른 동작도 쉽게 추가가 가능함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940" y="1445037"/>
            <a:ext cx="3791145" cy="3200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369" y="1445037"/>
            <a:ext cx="3753043" cy="320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2613" y="1445037"/>
            <a:ext cx="3674018" cy="320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260684" y="345875"/>
            <a:ext cx="6419249" cy="98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School클래스 핵심 기능 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128617" y="5091764"/>
            <a:ext cx="1193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학교객체는 하나이므로 인스턴스를 단 하나만 생성하는 싱글톤 패턴을 적용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private으로 생성자를 지정해 외부에서 접근이 불가능하게 설정을 먼저 하고 프로그램에서 사용해야 할 인스턴스를 하나만 생성하기 위해 getInstance()메서드를 static으로 지정해 인스턴스 생성 없이도 호출이 가능하게 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getInstance를 통해 만든 참조변수는 모두 동일한 주소값을 가져 고정된 메모리영역을 사용하므로 메모리 낭비를 줄이고 매번 객체를 새롭게 만드는 것을 방지 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871" y="1328286"/>
            <a:ext cx="6419249" cy="334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60684" y="345875"/>
            <a:ext cx="4061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grade</a:t>
            </a:r>
            <a:r>
              <a:rPr lang="ko-KR" sz="2600"/>
              <a:t> 패키지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클래스 정의 및 관계도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58267" y="4265765"/>
            <a:ext cx="2714400" cy="116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ㅜㅠ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BasicEvaluation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8983578" y="4246684"/>
            <a:ext cx="2714400" cy="116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PassFailEvaluation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596867" y="2360765"/>
            <a:ext cx="2714400" cy="116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GradeEvaluation 인터페이스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596867" y="4265765"/>
            <a:ext cx="2714400" cy="1164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Major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Evaluation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Google Shape;146;p18"/>
          <p:cNvCxnSpPr>
            <a:stCxn id="142" idx="0"/>
          </p:cNvCxnSpPr>
          <p:nvPr/>
        </p:nvCxnSpPr>
        <p:spPr>
          <a:xfrm flipH="1" rot="10800000">
            <a:off x="1915467" y="2885165"/>
            <a:ext cx="268890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45" idx="0"/>
            <a:endCxn id="144" idx="2"/>
          </p:cNvCxnSpPr>
          <p:nvPr/>
        </p:nvCxnSpPr>
        <p:spPr>
          <a:xfrm rot="10800000">
            <a:off x="5954067" y="3525365"/>
            <a:ext cx="0" cy="7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3" idx="0"/>
          </p:cNvCxnSpPr>
          <p:nvPr/>
        </p:nvCxnSpPr>
        <p:spPr>
          <a:xfrm rot="10800000">
            <a:off x="7324278" y="2962684"/>
            <a:ext cx="3016500" cy="12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128617" y="4889634"/>
            <a:ext cx="11934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인터페이스를 만듬으로써, 3개의 클래스 모두 상속을 받을 수 있는 다중 상속을 제공하여 다른 클래스와 관련된 기능을 추가로 구현할 수 있고 인터페이스에서 선언된 메서드를 반드시 구현해야해서 코드의 일관성을 유지하고, 클래스가 특정 규칙을 준수하도록 보장하고 클래스와 인터페이스를 분리해 클래스는 자신의 주요 기능을 구현하고 인터페이스는 특정 기능 집합을 정의함으로써 코드의 유지보수와 확정이 쉬워짐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전체적으로 자바에서 다양한 디자인 패턴 및 객체 지향 프로그래밍 우너칙을 준수하고 코드의 유연성을 향상시키는 데 중요한 역할을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260684" y="345875"/>
            <a:ext cx="6419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GradeEvaluation 인터페이스 기능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00" y="1636200"/>
            <a:ext cx="3686175" cy="25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128625" y="5560002"/>
            <a:ext cx="1193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3개의 클래스 모두 @Override 어노테이션을 사용함으로써 컴파일러가 해당 메서드가 슈퍼 클래스나 인터페이스의 메서드를 정확하게 오버라이드 하는지, 어떤 슈퍼 클래스나 인터페이스의 메서드를 오버라이드하는 것인지 등을 알려줌으로써 코드의 안전성, 가독성, 유지보수성을 향상시키고 문제가 발생했을 때 쉽게 파악할 수 있도록 도와줌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260684" y="345875"/>
            <a:ext cx="6419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Evaluation 클래스</a:t>
            </a:r>
            <a:r>
              <a:rPr lang="ko-KR" sz="2600"/>
              <a:t> 기능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5" y="1556975"/>
            <a:ext cx="3901725" cy="37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602" y="1556975"/>
            <a:ext cx="3901725" cy="374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8650" y="1556975"/>
            <a:ext cx="3604876" cy="3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128617" y="4889634"/>
            <a:ext cx="1193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final 키워드를 사용하여 변수를 선언해 상수가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상수로 정의한 이유는 한 번 초기화된 이후에는 값을 변경할 수 없어 변수의 불변성을 보장하고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내에서 값의 의미를 명확하게 전달해 다른 클래스에서 사용할 시 값의 변경으로 인한 버그를 방지할 수 있고 final 변수를 사용하게되면 해당 변수를 상수로 처리하고 실행 시간에 최적화를 수행할 수 있어 성능 향상을 기대할 수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260684" y="345875"/>
            <a:ext cx="64191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lgun Gothic"/>
              <a:buNone/>
            </a:pPr>
            <a:r>
              <a:rPr lang="ko-KR" sz="2600"/>
              <a:t>utils패키지의 Define 클래스</a:t>
            </a:r>
            <a:r>
              <a:rPr lang="ko-KR" sz="2600"/>
              <a:t> 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950" y="1432200"/>
            <a:ext cx="38481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