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5" r:id="rId9"/>
    <p:sldId id="266" r:id="rId10"/>
    <p:sldId id="267" r:id="rId11"/>
    <p:sldId id="268" r:id="rId12"/>
    <p:sldId id="26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2094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6C16-1C5F-4EEE-8D85-5ABE4388E66B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6407-6800-417C-A7BC-0BB73789EB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6C16-1C5F-4EEE-8D85-5ABE4388E66B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6407-6800-417C-A7BC-0BB73789EB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6C16-1C5F-4EEE-8D85-5ABE4388E66B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6407-6800-417C-A7BC-0BB73789EB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6C16-1C5F-4EEE-8D85-5ABE4388E66B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6407-6800-417C-A7BC-0BB73789EB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6407-6800-417C-A7BC-0BB73789EB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2946C16-1C5F-4EEE-8D85-5ABE4388E66B}" type="datetimeFigureOut">
              <a:rPr lang="ko-KR" altLang="en-US" smtClean="0"/>
              <a:t>2018-07-13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6C16-1C5F-4EEE-8D85-5ABE4388E66B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6407-6800-417C-A7BC-0BB73789EB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6C16-1C5F-4EEE-8D85-5ABE4388E66B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6407-6800-417C-A7BC-0BB73789EB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6C16-1C5F-4EEE-8D85-5ABE4388E66B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6407-6800-417C-A7BC-0BB73789EB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6C16-1C5F-4EEE-8D85-5ABE4388E66B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6407-6800-417C-A7BC-0BB73789EB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6C16-1C5F-4EEE-8D85-5ABE4388E66B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6407-6800-417C-A7BC-0BB73789EB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6C16-1C5F-4EEE-8D85-5ABE4388E66B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6407-6800-417C-A7BC-0BB73789EB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2946C16-1C5F-4EEE-8D85-5ABE4388E66B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69B6407-6800-417C-A7BC-0BB73789EB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imsungkyu0403/ConvertUnit/blob/master/ConvertUnitKivy.py" TargetMode="External"/><Relationship Id="rId13" Type="http://schemas.openxmlformats.org/officeDocument/2006/relationships/hyperlink" Target="https://github.com/kimsungkyu0403/ConvertUnit/commit/df871a347228a05b9df9787e9122b3ec3630be0a" TargetMode="External"/><Relationship Id="rId3" Type="http://schemas.openxmlformats.org/officeDocument/2006/relationships/hyperlink" Target="https://github.com/kimsungkyu0403/ConvertUnit/blob/master/.project" TargetMode="External"/><Relationship Id="rId7" Type="http://schemas.openxmlformats.org/officeDocument/2006/relationships/hyperlink" Target="https://github.com/kimsungkyu0403/ConvertUnit/commit/f8fa1d45c9ac35df7020106c029e4514959de662" TargetMode="External"/><Relationship Id="rId12" Type="http://schemas.openxmlformats.org/officeDocument/2006/relationships/hyperlink" Target="https://github.com/kimsungkyu0403/ConvertUnit/blob/master/ConvertUnitTk.py" TargetMode="External"/><Relationship Id="rId17" Type="http://schemas.openxmlformats.org/officeDocument/2006/relationships/hyperlink" Target="https://github.com/kimsungkyu0403/ConvertUnit/commit/e7dd90aedb80d7c8da8fb3ba326af6c10867569c" TargetMode="External"/><Relationship Id="rId2" Type="http://schemas.openxmlformats.org/officeDocument/2006/relationships/hyperlink" Target="https://github.com/kimsungkyu0403/ConvertUnit" TargetMode="External"/><Relationship Id="rId16" Type="http://schemas.openxmlformats.org/officeDocument/2006/relationships/hyperlink" Target="https://github.com/kimsungkyu0403/ConvertUnit/blob/master/README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imsungkyu0403/ConvertUnit/blob/master/ConvertUnitCKivy.py" TargetMode="External"/><Relationship Id="rId11" Type="http://schemas.openxmlformats.org/officeDocument/2006/relationships/hyperlink" Target="https://github.com/kimsungkyu0403/ConvertUnit/commit/ff506523107f2f464660ba8460e5e165adb00b11" TargetMode="External"/><Relationship Id="rId5" Type="http://schemas.openxmlformats.org/officeDocument/2006/relationships/hyperlink" Target="https://github.com/kimsungkyu0403/ConvertUnit/blob/master/.pydevproject" TargetMode="External"/><Relationship Id="rId15" Type="http://schemas.openxmlformats.org/officeDocument/2006/relationships/hyperlink" Target="https://github.com/kimsungkyu0403/ConvertUnit/commit/e83d955210ea53bfed8d0c35e0ed8ec1f6e24cd1" TargetMode="External"/><Relationship Id="rId10" Type="http://schemas.openxmlformats.org/officeDocument/2006/relationships/hyperlink" Target="https://github.com/kimsungkyu0403/ConvertUnit/blob/master/ConvertUnitQt5.py" TargetMode="External"/><Relationship Id="rId4" Type="http://schemas.openxmlformats.org/officeDocument/2006/relationships/hyperlink" Target="https://github.com/kimsungkyu0403/ConvertUnit/commit/abcf7c4fbad1711ab7345c363b3f86331437b51c" TargetMode="External"/><Relationship Id="rId9" Type="http://schemas.openxmlformats.org/officeDocument/2006/relationships/hyperlink" Target="https://github.com/kimsungkyu0403/ConvertUnit/commit/6dbceb6c6258f69d6ccd14159f5b039ba482d14c" TargetMode="External"/><Relationship Id="rId14" Type="http://schemas.openxmlformats.org/officeDocument/2006/relationships/hyperlink" Target="https://github.com/kimsungkyu0403/ConvertUnit/blob/master/ConvertUnitWx.p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Python GUI Frameworks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의 여러 </a:t>
            </a:r>
            <a:r>
              <a:rPr lang="en-US" altLang="ko-KR" dirty="0" smtClean="0"/>
              <a:t>GUI Framework</a:t>
            </a:r>
            <a:r>
              <a:rPr lang="ko-KR" altLang="en-US" dirty="0" smtClean="0"/>
              <a:t>들 중 </a:t>
            </a:r>
            <a:endParaRPr lang="en-US" altLang="ko-KR" dirty="0" smtClean="0"/>
          </a:p>
          <a:p>
            <a:r>
              <a:rPr lang="ko-KR" altLang="en-US" dirty="0" smtClean="0"/>
              <a:t>대표적인 </a:t>
            </a:r>
            <a:r>
              <a:rPr lang="en-US" altLang="ko-KR" dirty="0" smtClean="0"/>
              <a:t>Framework</a:t>
            </a:r>
            <a:r>
              <a:rPr lang="ko-KR" altLang="en-US" dirty="0" smtClean="0"/>
              <a:t>들의 </a:t>
            </a:r>
            <a:endParaRPr lang="en-US" altLang="ko-KR" dirty="0" smtClean="0"/>
          </a:p>
          <a:p>
            <a:r>
              <a:rPr lang="ko-KR" altLang="en-US" dirty="0" smtClean="0"/>
              <a:t>장점과 단점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특징들에 관한 </a:t>
            </a:r>
            <a:r>
              <a:rPr lang="en-US" altLang="ko-KR" dirty="0" smtClean="0"/>
              <a:t>Presentation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938186" y="5013176"/>
            <a:ext cx="7500990" cy="857256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indent="0" algn="ctr" rtl="0" eaLnBrk="1" latinLnBrk="1" hangingPunct="1">
              <a:spcBef>
                <a:spcPct val="20000"/>
              </a:spcBef>
              <a:buFont typeface="Arial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Font typeface="Arial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kumimoji="0"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/>
              <a:t>2018.07.12</a:t>
            </a:r>
          </a:p>
          <a:p>
            <a:r>
              <a:rPr lang="ko-KR" altLang="en-US" sz="1400" dirty="0" smtClean="0"/>
              <a:t>김성규</a:t>
            </a:r>
            <a:endParaRPr lang="en-US" altLang="ko-KR" sz="1400" dirty="0" smtClean="0"/>
          </a:p>
          <a:p>
            <a:r>
              <a:rPr lang="ko-KR" altLang="en-US" sz="1400" dirty="0" smtClean="0"/>
              <a:t>㈜정글시스템 연구소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9542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sz="800" dirty="0"/>
              <a:t>#!/</a:t>
            </a:r>
            <a:r>
              <a:rPr lang="en-US" altLang="ko-KR" sz="800" dirty="0" err="1"/>
              <a:t>usr</a:t>
            </a:r>
            <a:r>
              <a:rPr lang="en-US" altLang="ko-KR" sz="800" dirty="0"/>
              <a:t>/bin/</a:t>
            </a:r>
            <a:r>
              <a:rPr lang="en-US" altLang="ko-KR" sz="800" dirty="0" err="1"/>
              <a:t>env</a:t>
            </a:r>
            <a:r>
              <a:rPr lang="en-US" altLang="ko-KR" sz="800" dirty="0"/>
              <a:t> python</a:t>
            </a:r>
          </a:p>
          <a:p>
            <a:pPr marL="0" indent="0">
              <a:buNone/>
            </a:pPr>
            <a:r>
              <a:rPr lang="en-US" altLang="ko-KR" sz="800" dirty="0"/>
              <a:t># -*- coding: utf-8 -*-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import </a:t>
            </a:r>
            <a:r>
              <a:rPr lang="en-US" altLang="ko-KR" sz="800" dirty="0" err="1"/>
              <a:t>kivy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kivy.app</a:t>
            </a:r>
            <a:r>
              <a:rPr lang="en-US" altLang="ko-KR" sz="800" dirty="0"/>
              <a:t> import App</a:t>
            </a:r>
          </a:p>
          <a:p>
            <a:pPr marL="0" indent="0">
              <a:buNone/>
            </a:pPr>
            <a:r>
              <a:rPr lang="en-US" altLang="ko-KR" sz="800" dirty="0"/>
              <a:t>#</a:t>
            </a:r>
            <a:r>
              <a:rPr lang="en-US" altLang="ko-KR" sz="800" dirty="0" err="1"/>
              <a:t>kivy.require</a:t>
            </a:r>
            <a:r>
              <a:rPr lang="en-US" altLang="ko-KR" sz="800" dirty="0"/>
              <a:t>("1.8.0")</a:t>
            </a:r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kivy.uix.label</a:t>
            </a:r>
            <a:r>
              <a:rPr lang="en-US" altLang="ko-KR" sz="800" dirty="0"/>
              <a:t> import Label</a:t>
            </a:r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kivy.uix.gridlayout</a:t>
            </a:r>
            <a:r>
              <a:rPr lang="en-US" altLang="ko-KR" sz="800" dirty="0"/>
              <a:t> import </a:t>
            </a:r>
            <a:r>
              <a:rPr lang="en-US" altLang="ko-KR" sz="800" dirty="0" err="1"/>
              <a:t>GridLayout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kivy.uix.textinput</a:t>
            </a:r>
            <a:r>
              <a:rPr lang="en-US" altLang="ko-KR" sz="800" dirty="0"/>
              <a:t> import </a:t>
            </a:r>
            <a:r>
              <a:rPr lang="en-US" altLang="ko-KR" sz="800" dirty="0" err="1"/>
              <a:t>TextInput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kivy.uix.button</a:t>
            </a:r>
            <a:r>
              <a:rPr lang="en-US" altLang="ko-KR" sz="800" dirty="0"/>
              <a:t> import Button</a:t>
            </a:r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kivy.config</a:t>
            </a:r>
            <a:r>
              <a:rPr lang="en-US" altLang="ko-KR" sz="800" dirty="0"/>
              <a:t> import </a:t>
            </a:r>
            <a:r>
              <a:rPr lang="en-US" altLang="ko-KR" sz="800" dirty="0" err="1"/>
              <a:t>Config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kivy.uix.popup</a:t>
            </a:r>
            <a:r>
              <a:rPr lang="en-US" altLang="ko-KR" sz="800" dirty="0"/>
              <a:t> import Popup</a:t>
            </a:r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kivy.uix.boxlayout</a:t>
            </a:r>
            <a:r>
              <a:rPr lang="en-US" altLang="ko-KR" sz="800" dirty="0"/>
              <a:t> import </a:t>
            </a:r>
            <a:r>
              <a:rPr lang="en-US" altLang="ko-KR" sz="800" dirty="0" err="1"/>
              <a:t>BoxLayout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import </a:t>
            </a:r>
            <a:r>
              <a:rPr lang="en-US" altLang="ko-KR" sz="800" dirty="0" err="1"/>
              <a:t>os</a:t>
            </a: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class </a:t>
            </a:r>
            <a:r>
              <a:rPr lang="en-US" altLang="ko-KR" sz="800" dirty="0" err="1"/>
              <a:t>ConvertUnit</a:t>
            </a:r>
            <a:r>
              <a:rPr lang="en-US" altLang="ko-KR" sz="800" dirty="0"/>
              <a:t>(</a:t>
            </a:r>
            <a:r>
              <a:rPr lang="en-US" altLang="ko-KR" sz="800" dirty="0" err="1"/>
              <a:t>GridLayout</a:t>
            </a:r>
            <a:r>
              <a:rPr lang="en-US" altLang="ko-KR" sz="800" dirty="0"/>
              <a:t>):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def</a:t>
            </a:r>
            <a:r>
              <a:rPr lang="en-US" altLang="ko-KR" sz="800" dirty="0"/>
              <a:t> __</a:t>
            </a:r>
            <a:r>
              <a:rPr lang="en-US" altLang="ko-KR" sz="800" dirty="0" err="1"/>
              <a:t>init</a:t>
            </a:r>
            <a:r>
              <a:rPr lang="en-US" altLang="ko-KR" sz="800" dirty="0"/>
              <a:t>__(self, **</a:t>
            </a:r>
            <a:r>
              <a:rPr lang="en-US" altLang="ko-KR" sz="800" dirty="0" err="1"/>
              <a:t>kwargs</a:t>
            </a:r>
            <a:r>
              <a:rPr lang="en-US" altLang="ko-KR" sz="800" dirty="0"/>
              <a:t>):</a:t>
            </a:r>
          </a:p>
          <a:p>
            <a:pPr marL="0" indent="0">
              <a:buNone/>
            </a:pPr>
            <a:r>
              <a:rPr lang="en-US" altLang="ko-KR" sz="800" dirty="0"/>
              <a:t>        super(</a:t>
            </a:r>
            <a:r>
              <a:rPr lang="en-US" altLang="ko-KR" sz="800" dirty="0" err="1"/>
              <a:t>ConvertUnit</a:t>
            </a:r>
            <a:r>
              <a:rPr lang="en-US" altLang="ko-KR" sz="800" dirty="0"/>
              <a:t>, self).__</a:t>
            </a:r>
            <a:r>
              <a:rPr lang="en-US" altLang="ko-KR" sz="800" dirty="0" err="1"/>
              <a:t>init</a:t>
            </a:r>
            <a:r>
              <a:rPr lang="en-US" altLang="ko-KR" sz="800" dirty="0"/>
              <a:t>__(**</a:t>
            </a:r>
            <a:r>
              <a:rPr lang="en-US" altLang="ko-KR" sz="800" dirty="0" err="1"/>
              <a:t>kwargs</a:t>
            </a:r>
            <a:r>
              <a:rPr lang="en-US" altLang="ko-KR" sz="800" dirty="0"/>
              <a:t>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 = [[],[],[],[]]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self.ratios</a:t>
            </a:r>
            <a:r>
              <a:rPr lang="en-US" altLang="ko-KR" sz="800" dirty="0"/>
              <a:t> = [0.3025, 3.30579, 0.9144, 1.09361]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self.label</a:t>
            </a:r>
            <a:r>
              <a:rPr lang="en-US" altLang="ko-KR" sz="800" dirty="0"/>
              <a:t> = ['</a:t>
            </a:r>
            <a:r>
              <a:rPr lang="ko-KR" altLang="en-US" sz="800" dirty="0"/>
              <a:t>평방미터</a:t>
            </a:r>
            <a:r>
              <a:rPr lang="en-US" altLang="ko-KR" sz="800" dirty="0"/>
              <a:t>', '</a:t>
            </a:r>
            <a:r>
              <a:rPr lang="ko-KR" altLang="en-US" sz="800" dirty="0"/>
              <a:t>평       </a:t>
            </a:r>
            <a:r>
              <a:rPr lang="en-US" altLang="ko-KR" sz="800" dirty="0"/>
              <a:t>', '</a:t>
            </a:r>
            <a:r>
              <a:rPr lang="ko-KR" altLang="en-US" sz="800" dirty="0"/>
              <a:t>평       </a:t>
            </a:r>
            <a:r>
              <a:rPr lang="en-US" altLang="ko-KR" sz="800" dirty="0"/>
              <a:t>', '</a:t>
            </a:r>
            <a:r>
              <a:rPr lang="ko-KR" altLang="en-US" sz="800" dirty="0"/>
              <a:t>평방미터</a:t>
            </a:r>
            <a:r>
              <a:rPr lang="en-US" altLang="ko-KR" sz="800" dirty="0"/>
              <a:t>', '</a:t>
            </a:r>
            <a:r>
              <a:rPr lang="ko-KR" altLang="en-US" sz="800" dirty="0"/>
              <a:t>야드     </a:t>
            </a:r>
            <a:r>
              <a:rPr lang="en-US" altLang="ko-KR" sz="800" dirty="0"/>
              <a:t>', '</a:t>
            </a:r>
            <a:r>
              <a:rPr lang="ko-KR" altLang="en-US" sz="800" dirty="0"/>
              <a:t>미터     </a:t>
            </a:r>
            <a:r>
              <a:rPr lang="en-US" altLang="ko-KR" sz="800" dirty="0"/>
              <a:t>', '</a:t>
            </a:r>
            <a:r>
              <a:rPr lang="ko-KR" altLang="en-US" sz="800" dirty="0"/>
              <a:t>미터     </a:t>
            </a:r>
            <a:r>
              <a:rPr lang="en-US" altLang="ko-KR" sz="800" dirty="0"/>
              <a:t>', '</a:t>
            </a:r>
            <a:r>
              <a:rPr lang="ko-KR" altLang="en-US" sz="800" dirty="0"/>
              <a:t>야드     </a:t>
            </a:r>
            <a:r>
              <a:rPr lang="en-US" altLang="ko-KR" sz="800" dirty="0"/>
              <a:t>'] 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self.cols</a:t>
            </a:r>
            <a:r>
              <a:rPr lang="en-US" altLang="ko-KR" sz="800" dirty="0"/>
              <a:t> = 5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</a:p>
          <a:p>
            <a:pPr marL="0" indent="0">
              <a:buNone/>
            </a:pPr>
            <a:r>
              <a:rPr lang="en-US" altLang="ko-KR" sz="800" dirty="0"/>
              <a:t>        for index in range(0, 4):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[index].append(Label(text= </a:t>
            </a:r>
            <a:r>
              <a:rPr lang="en-US" altLang="ko-KR" sz="800" dirty="0" err="1"/>
              <a:t>self.label</a:t>
            </a:r>
            <a:r>
              <a:rPr lang="en-US" altLang="ko-KR" sz="800" dirty="0"/>
              <a:t>[index * 2], </a:t>
            </a:r>
            <a:r>
              <a:rPr lang="en-US" altLang="ko-KR" sz="800" dirty="0" err="1"/>
              <a:t>font_name</a:t>
            </a:r>
            <a:r>
              <a:rPr lang="en-US" altLang="ko-KR" sz="800" dirty="0"/>
              <a:t> = 'HMFMPYUN'))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</a:t>
            </a:r>
            <a:r>
              <a:rPr lang="en-US" altLang="ko-KR" sz="800" dirty="0" err="1"/>
              <a:t>TextInput</a:t>
            </a:r>
            <a:r>
              <a:rPr lang="en-US" altLang="ko-KR" sz="800" dirty="0"/>
              <a:t>(multiline = False))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[index].append(Button(text = '</a:t>
            </a:r>
            <a:r>
              <a:rPr lang="ko-KR" altLang="en-US" sz="800" dirty="0"/>
              <a:t>변환하기</a:t>
            </a:r>
            <a:r>
              <a:rPr lang="en-US" altLang="ko-KR" sz="800" dirty="0"/>
              <a:t>', </a:t>
            </a:r>
            <a:r>
              <a:rPr lang="en-US" altLang="ko-KR" sz="800" dirty="0" err="1"/>
              <a:t>font_name</a:t>
            </a:r>
            <a:r>
              <a:rPr lang="en-US" altLang="ko-KR" sz="800" dirty="0"/>
              <a:t> = 'HMFMPYUN'))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[index][2].bind(</a:t>
            </a:r>
            <a:r>
              <a:rPr lang="en-US" altLang="ko-KR" sz="800" dirty="0" err="1"/>
              <a:t>on_press</a:t>
            </a:r>
            <a:r>
              <a:rPr lang="en-US" altLang="ko-KR" sz="800" dirty="0"/>
              <a:t> = lambda arg1 =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[index][2], arg2 = index: </a:t>
            </a:r>
            <a:r>
              <a:rPr lang="en-US" altLang="ko-KR" sz="800" dirty="0" err="1"/>
              <a:t>self.OnClick</a:t>
            </a:r>
            <a:r>
              <a:rPr lang="en-US" altLang="ko-KR" sz="800" dirty="0"/>
              <a:t>(arg1, arg2))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[index].append(Label(text = </a:t>
            </a:r>
            <a:r>
              <a:rPr lang="en-US" altLang="ko-KR" sz="800" dirty="0" err="1"/>
              <a:t>self.label</a:t>
            </a:r>
            <a:r>
              <a:rPr lang="en-US" altLang="ko-KR" sz="800" dirty="0"/>
              <a:t>[index * 2 + 1], </a:t>
            </a:r>
            <a:r>
              <a:rPr lang="en-US" altLang="ko-KR" sz="800" dirty="0" err="1"/>
              <a:t>font_name</a:t>
            </a:r>
            <a:r>
              <a:rPr lang="en-US" altLang="ko-KR" sz="800" dirty="0"/>
              <a:t> = 'HMFMPYUN'))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</a:t>
            </a:r>
            <a:r>
              <a:rPr lang="en-US" altLang="ko-KR" sz="800" dirty="0" err="1"/>
              <a:t>TextInput</a:t>
            </a:r>
            <a:r>
              <a:rPr lang="en-US" altLang="ko-KR" sz="800" dirty="0"/>
              <a:t>(</a:t>
            </a:r>
            <a:r>
              <a:rPr lang="en-US" altLang="ko-KR" sz="800" dirty="0" err="1"/>
              <a:t>readonly</a:t>
            </a:r>
            <a:r>
              <a:rPr lang="en-US" altLang="ko-KR" sz="800" dirty="0"/>
              <a:t>=True, multiline = False, focus=False))</a:t>
            </a:r>
          </a:p>
          <a:p>
            <a:pPr marL="0" indent="0">
              <a:buNone/>
            </a:pPr>
            <a:r>
              <a:rPr lang="en-US" altLang="ko-KR" sz="800" dirty="0"/>
              <a:t>                        </a:t>
            </a:r>
          </a:p>
          <a:p>
            <a:pPr marL="0" indent="0">
              <a:buNone/>
            </a:pPr>
            <a:r>
              <a:rPr lang="en-US" altLang="ko-KR" sz="800" dirty="0"/>
              <a:t>            for </a:t>
            </a:r>
            <a:r>
              <a:rPr lang="en-US" altLang="ko-KR" sz="800" dirty="0" err="1"/>
              <a:t>i</a:t>
            </a:r>
            <a:r>
              <a:rPr lang="en-US" altLang="ko-KR" sz="800" dirty="0"/>
              <a:t> in range(0, 5):</a:t>
            </a:r>
          </a:p>
          <a:p>
            <a:pPr marL="0" indent="0">
              <a:buNone/>
            </a:pPr>
            <a:r>
              <a:rPr lang="en-US" altLang="ko-KR" sz="800" dirty="0"/>
              <a:t>                </a:t>
            </a:r>
            <a:r>
              <a:rPr lang="en-US" altLang="ko-KR" sz="800" dirty="0" err="1"/>
              <a:t>self.add_widget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</a:t>
            </a:r>
            <a:r>
              <a:rPr lang="en-US" altLang="ko-KR" sz="800" dirty="0" err="1"/>
              <a:t>i</a:t>
            </a:r>
            <a:r>
              <a:rPr lang="en-US" altLang="ko-KR" sz="800" dirty="0"/>
              <a:t>])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def</a:t>
            </a:r>
            <a:r>
              <a:rPr lang="en-US" altLang="ko-KR" sz="800" dirty="0"/>
              <a:t> check(self, s):</a:t>
            </a:r>
          </a:p>
          <a:p>
            <a:pPr marL="0" indent="0">
              <a:buNone/>
            </a:pPr>
            <a:r>
              <a:rPr lang="en-US" altLang="ko-KR" sz="800" dirty="0"/>
              <a:t>        try:</a:t>
            </a:r>
          </a:p>
          <a:p>
            <a:pPr marL="0" indent="0">
              <a:buNone/>
            </a:pPr>
            <a:r>
              <a:rPr lang="en-US" altLang="ko-KR" sz="800" dirty="0"/>
              <a:t>            float(s)</a:t>
            </a:r>
          </a:p>
          <a:p>
            <a:pPr marL="0" indent="0">
              <a:buNone/>
            </a:pPr>
            <a:r>
              <a:rPr lang="en-US" altLang="ko-KR" sz="800" dirty="0"/>
              <a:t>            return True</a:t>
            </a:r>
          </a:p>
          <a:p>
            <a:pPr marL="0" indent="0">
              <a:buNone/>
            </a:pPr>
            <a:r>
              <a:rPr lang="en-US" altLang="ko-KR" sz="800" dirty="0"/>
              <a:t>        except </a:t>
            </a:r>
            <a:r>
              <a:rPr lang="en-US" altLang="ko-KR" sz="800" dirty="0" err="1"/>
              <a:t>ValueError</a:t>
            </a:r>
            <a:r>
              <a:rPr lang="en-US" altLang="ko-KR" sz="800" dirty="0"/>
              <a:t>:</a:t>
            </a:r>
          </a:p>
          <a:p>
            <a:pPr marL="0" indent="0">
              <a:buNone/>
            </a:pPr>
            <a:r>
              <a:rPr lang="en-US" altLang="ko-KR" sz="800" dirty="0"/>
              <a:t>            return False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def</a:t>
            </a:r>
            <a:r>
              <a:rPr lang="en-US" altLang="ko-KR" sz="800" dirty="0"/>
              <a:t> </a:t>
            </a:r>
            <a:r>
              <a:rPr lang="en-US" altLang="ko-KR" sz="800" dirty="0" err="1"/>
              <a:t>OnClick</a:t>
            </a:r>
            <a:r>
              <a:rPr lang="en-US" altLang="ko-KR" sz="800" dirty="0"/>
              <a:t>(self, </a:t>
            </a:r>
            <a:r>
              <a:rPr lang="en-US" altLang="ko-KR" sz="800" dirty="0" err="1"/>
              <a:t>Btn</a:t>
            </a:r>
            <a:r>
              <a:rPr lang="en-US" altLang="ko-KR" sz="800" dirty="0"/>
              <a:t>, index):</a:t>
            </a:r>
          </a:p>
          <a:p>
            <a:pPr marL="0" indent="0">
              <a:buNone/>
            </a:pPr>
            <a:r>
              <a:rPr lang="en-US" altLang="ko-KR" sz="800" dirty="0"/>
              <a:t>        if not </a:t>
            </a:r>
            <a:r>
              <a:rPr lang="en-US" altLang="ko-KR" sz="800" dirty="0" err="1"/>
              <a:t>self.check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[index][1].text):</a:t>
            </a:r>
          </a:p>
          <a:p>
            <a:pPr marL="0" indent="0">
              <a:buNone/>
            </a:pPr>
            <a:r>
              <a:rPr lang="en-US" altLang="ko-KR" sz="800" dirty="0"/>
              <a:t>            Popup(title = 'Error!!', content=Label(text='</a:t>
            </a:r>
            <a:r>
              <a:rPr lang="ko-KR" altLang="en-US" sz="800" dirty="0"/>
              <a:t>정수</a:t>
            </a:r>
            <a:r>
              <a:rPr lang="en-US" altLang="ko-KR" sz="800" dirty="0"/>
              <a:t>/</a:t>
            </a:r>
            <a:r>
              <a:rPr lang="ko-KR" altLang="en-US" sz="800" dirty="0"/>
              <a:t>실수 값을 입력해 주십시오</a:t>
            </a:r>
            <a:r>
              <a:rPr lang="en-US" altLang="ko-KR" sz="800" dirty="0"/>
              <a:t>.', </a:t>
            </a:r>
            <a:r>
              <a:rPr lang="en-US" altLang="ko-KR" sz="800" dirty="0" err="1"/>
              <a:t>font_name</a:t>
            </a:r>
            <a:r>
              <a:rPr lang="en-US" altLang="ko-KR" sz="800" dirty="0"/>
              <a:t> = 'HMFMPYUN'), </a:t>
            </a:r>
            <a:r>
              <a:rPr lang="en-US" altLang="ko-KR" sz="800" dirty="0" err="1"/>
              <a:t>size_hint</a:t>
            </a:r>
            <a:r>
              <a:rPr lang="en-US" altLang="ko-KR" sz="800" dirty="0"/>
              <a:t>=(None, None), size=(200, 100)).open()</a:t>
            </a:r>
          </a:p>
          <a:p>
            <a:pPr marL="0" indent="0">
              <a:buNone/>
            </a:pPr>
            <a:r>
              <a:rPr lang="en-US" altLang="ko-KR" sz="800" dirty="0"/>
              <a:t>        else: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[index][4].text = ('%.4f'%(float(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[index][1].text) * </a:t>
            </a:r>
            <a:r>
              <a:rPr lang="en-US" altLang="ko-KR" sz="800" dirty="0" err="1"/>
              <a:t>self.ratios</a:t>
            </a:r>
            <a:r>
              <a:rPr lang="en-US" altLang="ko-KR" sz="800" dirty="0"/>
              <a:t>[index]))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class </a:t>
            </a:r>
            <a:r>
              <a:rPr lang="en-US" altLang="ko-KR" sz="800" dirty="0" err="1"/>
              <a:t>SimpleKivy</a:t>
            </a:r>
            <a:r>
              <a:rPr lang="en-US" altLang="ko-KR" sz="800" dirty="0"/>
              <a:t>(App):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def</a:t>
            </a:r>
            <a:r>
              <a:rPr lang="en-US" altLang="ko-KR" sz="800" dirty="0"/>
              <a:t> build(self):</a:t>
            </a:r>
          </a:p>
          <a:p>
            <a:pPr marL="0" indent="0">
              <a:buNone/>
            </a:pPr>
            <a:r>
              <a:rPr lang="en-US" altLang="ko-KR" sz="800" dirty="0"/>
              <a:t>        return </a:t>
            </a:r>
            <a:r>
              <a:rPr lang="en-US" altLang="ko-KR" sz="800" dirty="0" err="1"/>
              <a:t>ConvertUnit</a:t>
            </a:r>
            <a:r>
              <a:rPr lang="en-US" altLang="ko-KR" sz="800" dirty="0"/>
              <a:t>()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if __name__ == "__main__":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Config.set</a:t>
            </a:r>
            <a:r>
              <a:rPr lang="en-US" altLang="ko-KR" sz="800" dirty="0"/>
              <a:t>('graphics', 'width', '400')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Config.set</a:t>
            </a:r>
            <a:r>
              <a:rPr lang="en-US" altLang="ko-KR" sz="800" dirty="0"/>
              <a:t>('graphics', 'height', '200')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Config.write</a:t>
            </a:r>
            <a:r>
              <a:rPr lang="en-US" altLang="ko-KR" sz="800" dirty="0"/>
              <a:t>()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SimpleKivy</a:t>
            </a:r>
            <a:r>
              <a:rPr lang="en-US" altLang="ko-KR" sz="800" dirty="0"/>
              <a:t>().run()</a:t>
            </a:r>
          </a:p>
          <a:p>
            <a:pPr marL="0" indent="0">
              <a:buNone/>
            </a:pPr>
            <a:endParaRPr lang="ko-KR" altLang="en-US" sz="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Kivy</a:t>
            </a:r>
            <a:r>
              <a:rPr lang="en-US" altLang="ko-KR" dirty="0" smtClean="0"/>
              <a:t> Sample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4784"/>
            <a:ext cx="38290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016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sz="800" dirty="0"/>
              <a:t>#!/</a:t>
            </a:r>
            <a:r>
              <a:rPr lang="en-US" altLang="ko-KR" sz="800" dirty="0" err="1"/>
              <a:t>usr</a:t>
            </a:r>
            <a:r>
              <a:rPr lang="en-US" altLang="ko-KR" sz="800" dirty="0"/>
              <a:t>/bin/</a:t>
            </a:r>
            <a:r>
              <a:rPr lang="en-US" altLang="ko-KR" sz="800" dirty="0" err="1"/>
              <a:t>env</a:t>
            </a:r>
            <a:r>
              <a:rPr lang="en-US" altLang="ko-KR" sz="800" dirty="0"/>
              <a:t> python</a:t>
            </a:r>
          </a:p>
          <a:p>
            <a:pPr marL="0" indent="0">
              <a:buNone/>
            </a:pPr>
            <a:r>
              <a:rPr lang="en-US" altLang="ko-KR" sz="800" dirty="0"/>
              <a:t># -*- coding: utf-8 -*-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kivy.app</a:t>
            </a:r>
            <a:r>
              <a:rPr lang="en-US" altLang="ko-KR" sz="800" dirty="0"/>
              <a:t> import App</a:t>
            </a:r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kivy.uix.label</a:t>
            </a:r>
            <a:r>
              <a:rPr lang="en-US" altLang="ko-KR" sz="800" dirty="0"/>
              <a:t> import Label</a:t>
            </a:r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kivy.uix.gridlayout</a:t>
            </a:r>
            <a:r>
              <a:rPr lang="en-US" altLang="ko-KR" sz="800" dirty="0"/>
              <a:t> import </a:t>
            </a:r>
            <a:r>
              <a:rPr lang="en-US" altLang="ko-KR" sz="800" dirty="0" err="1"/>
              <a:t>GridLayout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kivy.uix.textinput</a:t>
            </a:r>
            <a:r>
              <a:rPr lang="en-US" altLang="ko-KR" sz="800" dirty="0"/>
              <a:t> import </a:t>
            </a:r>
            <a:r>
              <a:rPr lang="en-US" altLang="ko-KR" sz="800" dirty="0" err="1"/>
              <a:t>TextInput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kivy.uix.button</a:t>
            </a:r>
            <a:r>
              <a:rPr lang="en-US" altLang="ko-KR" sz="800" dirty="0"/>
              <a:t> import Button</a:t>
            </a:r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kivy.config</a:t>
            </a:r>
            <a:r>
              <a:rPr lang="en-US" altLang="ko-KR" sz="800" dirty="0"/>
              <a:t> import </a:t>
            </a:r>
            <a:r>
              <a:rPr lang="en-US" altLang="ko-KR" sz="800" dirty="0" err="1"/>
              <a:t>Config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kivy.uix.popup</a:t>
            </a:r>
            <a:r>
              <a:rPr lang="en-US" altLang="ko-KR" sz="800" dirty="0"/>
              <a:t> import Popup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class compo():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def</a:t>
            </a:r>
            <a:r>
              <a:rPr lang="en-US" altLang="ko-KR" sz="800" dirty="0"/>
              <a:t> __</a:t>
            </a:r>
            <a:r>
              <a:rPr lang="en-US" altLang="ko-KR" sz="800" dirty="0" err="1"/>
              <a:t>init</a:t>
            </a:r>
            <a:r>
              <a:rPr lang="en-US" altLang="ko-KR" sz="800" dirty="0"/>
              <a:t>__(self, </a:t>
            </a:r>
            <a:r>
              <a:rPr lang="en-US" altLang="ko-KR" sz="800" dirty="0" err="1"/>
              <a:t>glay</a:t>
            </a:r>
            <a:r>
              <a:rPr lang="en-US" altLang="ko-KR" sz="800" dirty="0"/>
              <a:t>, ratio, label_1, label_2):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self.ratio</a:t>
            </a:r>
            <a:r>
              <a:rPr lang="en-US" altLang="ko-KR" sz="800" dirty="0"/>
              <a:t> = ratio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glay.add_widget</a:t>
            </a:r>
            <a:r>
              <a:rPr lang="en-US" altLang="ko-KR" sz="800" dirty="0"/>
              <a:t>(Label(text= label_1, </a:t>
            </a:r>
            <a:r>
              <a:rPr lang="en-US" altLang="ko-KR" sz="800" dirty="0" err="1"/>
              <a:t>font_name</a:t>
            </a:r>
            <a:r>
              <a:rPr lang="en-US" altLang="ko-KR" sz="800" dirty="0"/>
              <a:t> = 'HMFMPYUN'))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self.intxt</a:t>
            </a:r>
            <a:r>
              <a:rPr lang="en-US" altLang="ko-KR" sz="800" dirty="0"/>
              <a:t> = </a:t>
            </a:r>
            <a:r>
              <a:rPr lang="en-US" altLang="ko-KR" sz="800" dirty="0" err="1"/>
              <a:t>TextInput</a:t>
            </a:r>
            <a:r>
              <a:rPr lang="en-US" altLang="ko-KR" sz="800" dirty="0"/>
              <a:t>(multiline = False)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glay.add_widget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self.intxt</a:t>
            </a:r>
            <a:r>
              <a:rPr lang="en-US" altLang="ko-KR" sz="800" dirty="0"/>
              <a:t>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self.btn</a:t>
            </a:r>
            <a:r>
              <a:rPr lang="en-US" altLang="ko-KR" sz="800" dirty="0"/>
              <a:t> = Button(text = '</a:t>
            </a:r>
            <a:r>
              <a:rPr lang="ko-KR" altLang="en-US" sz="800" dirty="0"/>
              <a:t>변환하기</a:t>
            </a:r>
            <a:r>
              <a:rPr lang="en-US" altLang="ko-KR" sz="800" dirty="0"/>
              <a:t>', </a:t>
            </a:r>
            <a:r>
              <a:rPr lang="en-US" altLang="ko-KR" sz="800" dirty="0" err="1"/>
              <a:t>font_name</a:t>
            </a:r>
            <a:r>
              <a:rPr lang="en-US" altLang="ko-KR" sz="800" dirty="0"/>
              <a:t> = 'HMFMPYUN')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glay.add_widget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self.btn</a:t>
            </a:r>
            <a:r>
              <a:rPr lang="en-US" altLang="ko-KR" sz="800" dirty="0"/>
              <a:t>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self.btn.bind</a:t>
            </a:r>
            <a:r>
              <a:rPr lang="en-US" altLang="ko-KR" sz="800" dirty="0"/>
              <a:t>(</a:t>
            </a:r>
            <a:r>
              <a:rPr lang="en-US" altLang="ko-KR" sz="800" dirty="0" err="1"/>
              <a:t>on_press</a:t>
            </a:r>
            <a:r>
              <a:rPr lang="en-US" altLang="ko-KR" sz="800" dirty="0"/>
              <a:t> = lambda x: </a:t>
            </a:r>
            <a:r>
              <a:rPr lang="en-US" altLang="ko-KR" sz="800" dirty="0" err="1"/>
              <a:t>self.OnClick</a:t>
            </a:r>
            <a:r>
              <a:rPr lang="en-US" altLang="ko-KR" sz="800" dirty="0"/>
              <a:t>(None))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glay.add_widget</a:t>
            </a:r>
            <a:r>
              <a:rPr lang="en-US" altLang="ko-KR" sz="800" dirty="0"/>
              <a:t>(Label(text = label_2, </a:t>
            </a:r>
            <a:r>
              <a:rPr lang="en-US" altLang="ko-KR" sz="800" dirty="0" err="1"/>
              <a:t>font_name</a:t>
            </a:r>
            <a:r>
              <a:rPr lang="en-US" altLang="ko-KR" sz="800" dirty="0"/>
              <a:t> = 'HMFMPYUN'))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self.outtxt</a:t>
            </a:r>
            <a:r>
              <a:rPr lang="en-US" altLang="ko-KR" sz="800" dirty="0"/>
              <a:t> = </a:t>
            </a:r>
            <a:r>
              <a:rPr lang="en-US" altLang="ko-KR" sz="800" dirty="0" err="1"/>
              <a:t>TextInput</a:t>
            </a:r>
            <a:r>
              <a:rPr lang="en-US" altLang="ko-KR" sz="800" dirty="0"/>
              <a:t>(</a:t>
            </a:r>
            <a:r>
              <a:rPr lang="en-US" altLang="ko-KR" sz="800" dirty="0" err="1"/>
              <a:t>readonly</a:t>
            </a:r>
            <a:r>
              <a:rPr lang="en-US" altLang="ko-KR" sz="800" dirty="0"/>
              <a:t>=True, multiline = False, focus=False)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glay.add_widget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self.outtxt</a:t>
            </a:r>
            <a:r>
              <a:rPr lang="en-US" altLang="ko-KR" sz="800" dirty="0"/>
              <a:t>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def</a:t>
            </a:r>
            <a:r>
              <a:rPr lang="en-US" altLang="ko-KR" sz="800" dirty="0"/>
              <a:t> check(self, s):</a:t>
            </a:r>
          </a:p>
          <a:p>
            <a:pPr marL="0" indent="0">
              <a:buNone/>
            </a:pPr>
            <a:r>
              <a:rPr lang="en-US" altLang="ko-KR" sz="800" dirty="0"/>
              <a:t>        try:</a:t>
            </a:r>
          </a:p>
          <a:p>
            <a:pPr marL="0" indent="0">
              <a:buNone/>
            </a:pPr>
            <a:r>
              <a:rPr lang="en-US" altLang="ko-KR" sz="800" dirty="0"/>
              <a:t>            float(s)</a:t>
            </a:r>
          </a:p>
          <a:p>
            <a:pPr marL="0" indent="0">
              <a:buNone/>
            </a:pPr>
            <a:r>
              <a:rPr lang="en-US" altLang="ko-KR" sz="800" dirty="0"/>
              <a:t>            return True</a:t>
            </a:r>
          </a:p>
          <a:p>
            <a:pPr marL="0" indent="0">
              <a:buNone/>
            </a:pPr>
            <a:r>
              <a:rPr lang="en-US" altLang="ko-KR" sz="800" dirty="0"/>
              <a:t>        except </a:t>
            </a:r>
            <a:r>
              <a:rPr lang="en-US" altLang="ko-KR" sz="800" dirty="0" err="1"/>
              <a:t>ValueError</a:t>
            </a:r>
            <a:r>
              <a:rPr lang="en-US" altLang="ko-KR" sz="800" dirty="0"/>
              <a:t>:</a:t>
            </a:r>
          </a:p>
          <a:p>
            <a:pPr marL="0" indent="0">
              <a:buNone/>
            </a:pPr>
            <a:r>
              <a:rPr lang="en-US" altLang="ko-KR" sz="800" dirty="0"/>
              <a:t>            return False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    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def</a:t>
            </a:r>
            <a:r>
              <a:rPr lang="en-US" altLang="ko-KR" sz="800" dirty="0"/>
              <a:t> </a:t>
            </a:r>
            <a:r>
              <a:rPr lang="en-US" altLang="ko-KR" sz="800" dirty="0" err="1"/>
              <a:t>OnClick</a:t>
            </a:r>
            <a:r>
              <a:rPr lang="en-US" altLang="ko-KR" sz="800" dirty="0"/>
              <a:t>(self, a):</a:t>
            </a:r>
          </a:p>
          <a:p>
            <a:pPr marL="0" indent="0">
              <a:buNone/>
            </a:pPr>
            <a:r>
              <a:rPr lang="en-US" altLang="ko-KR" sz="800" dirty="0"/>
              <a:t>        if not </a:t>
            </a:r>
            <a:r>
              <a:rPr lang="en-US" altLang="ko-KR" sz="800" dirty="0" err="1"/>
              <a:t>self.check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self.intxt.text</a:t>
            </a:r>
            <a:r>
              <a:rPr lang="en-US" altLang="ko-KR" sz="800" dirty="0"/>
              <a:t>):</a:t>
            </a:r>
          </a:p>
          <a:p>
            <a:pPr marL="0" indent="0">
              <a:buNone/>
            </a:pPr>
            <a:r>
              <a:rPr lang="en-US" altLang="ko-KR" sz="800" dirty="0"/>
              <a:t>            Popup(title = 'Error!!', content=Label(text='</a:t>
            </a:r>
            <a:r>
              <a:rPr lang="ko-KR" altLang="en-US" sz="800" dirty="0"/>
              <a:t>정수</a:t>
            </a:r>
            <a:r>
              <a:rPr lang="en-US" altLang="ko-KR" sz="800" dirty="0"/>
              <a:t>/</a:t>
            </a:r>
            <a:r>
              <a:rPr lang="ko-KR" altLang="en-US" sz="800" dirty="0"/>
              <a:t>실수 값을 입력해 주십시오</a:t>
            </a:r>
            <a:r>
              <a:rPr lang="en-US" altLang="ko-KR" sz="800" dirty="0"/>
              <a:t>.', </a:t>
            </a:r>
            <a:r>
              <a:rPr lang="en-US" altLang="ko-KR" sz="800" dirty="0" err="1"/>
              <a:t>font_name</a:t>
            </a:r>
            <a:r>
              <a:rPr lang="en-US" altLang="ko-KR" sz="800" dirty="0"/>
              <a:t> = 'HMFMPYUN'), </a:t>
            </a:r>
            <a:r>
              <a:rPr lang="en-US" altLang="ko-KR" sz="800" dirty="0" err="1"/>
              <a:t>size_hint</a:t>
            </a:r>
            <a:r>
              <a:rPr lang="en-US" altLang="ko-KR" sz="800" dirty="0"/>
              <a:t>=(None, None), size=(200, 100)).open()</a:t>
            </a:r>
          </a:p>
          <a:p>
            <a:pPr marL="0" indent="0">
              <a:buNone/>
            </a:pPr>
            <a:r>
              <a:rPr lang="en-US" altLang="ko-KR" sz="800" dirty="0"/>
              <a:t>        else: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self.outtxt.text</a:t>
            </a:r>
            <a:r>
              <a:rPr lang="en-US" altLang="ko-KR" sz="800" dirty="0"/>
              <a:t> = ('%.4f'%(float(</a:t>
            </a:r>
            <a:r>
              <a:rPr lang="en-US" altLang="ko-KR" sz="800" dirty="0" err="1"/>
              <a:t>self.intxt.text</a:t>
            </a:r>
            <a:r>
              <a:rPr lang="en-US" altLang="ko-KR" sz="800" dirty="0"/>
              <a:t>) * </a:t>
            </a:r>
            <a:r>
              <a:rPr lang="en-US" altLang="ko-KR" sz="800" dirty="0" err="1"/>
              <a:t>self.ratio</a:t>
            </a:r>
            <a:r>
              <a:rPr lang="en-US" altLang="ko-KR" sz="800" dirty="0"/>
              <a:t>))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class </a:t>
            </a:r>
            <a:r>
              <a:rPr lang="en-US" altLang="ko-KR" sz="800" dirty="0" err="1"/>
              <a:t>SimpleKivy</a:t>
            </a:r>
            <a:r>
              <a:rPr lang="en-US" altLang="ko-KR" sz="800" dirty="0"/>
              <a:t>(App):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def</a:t>
            </a:r>
            <a:r>
              <a:rPr lang="en-US" altLang="ko-KR" sz="800" dirty="0"/>
              <a:t> build(self):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self.ratios</a:t>
            </a:r>
            <a:r>
              <a:rPr lang="en-US" altLang="ko-KR" sz="800" dirty="0"/>
              <a:t> = [0.3025, 3.30579, 0.9144, 1.09361]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self.label</a:t>
            </a:r>
            <a:r>
              <a:rPr lang="en-US" altLang="ko-KR" sz="800" dirty="0"/>
              <a:t> = ['</a:t>
            </a:r>
            <a:r>
              <a:rPr lang="ko-KR" altLang="en-US" sz="800" dirty="0"/>
              <a:t>평방미터</a:t>
            </a:r>
            <a:r>
              <a:rPr lang="en-US" altLang="ko-KR" sz="800" dirty="0"/>
              <a:t>', '</a:t>
            </a:r>
            <a:r>
              <a:rPr lang="ko-KR" altLang="en-US" sz="800" dirty="0"/>
              <a:t>평       </a:t>
            </a:r>
            <a:r>
              <a:rPr lang="en-US" altLang="ko-KR" sz="800" dirty="0"/>
              <a:t>', '</a:t>
            </a:r>
            <a:r>
              <a:rPr lang="ko-KR" altLang="en-US" sz="800" dirty="0"/>
              <a:t>평       </a:t>
            </a:r>
            <a:r>
              <a:rPr lang="en-US" altLang="ko-KR" sz="800" dirty="0"/>
              <a:t>', '</a:t>
            </a:r>
            <a:r>
              <a:rPr lang="ko-KR" altLang="en-US" sz="800" dirty="0"/>
              <a:t>평방미터</a:t>
            </a:r>
            <a:r>
              <a:rPr lang="en-US" altLang="ko-KR" sz="800" dirty="0"/>
              <a:t>', '</a:t>
            </a:r>
            <a:r>
              <a:rPr lang="ko-KR" altLang="en-US" sz="800" dirty="0"/>
              <a:t>야드     </a:t>
            </a:r>
            <a:r>
              <a:rPr lang="en-US" altLang="ko-KR" sz="800" dirty="0"/>
              <a:t>', '</a:t>
            </a:r>
            <a:r>
              <a:rPr lang="ko-KR" altLang="en-US" sz="800" dirty="0"/>
              <a:t>미터     </a:t>
            </a:r>
            <a:r>
              <a:rPr lang="en-US" altLang="ko-KR" sz="800" dirty="0"/>
              <a:t>', '</a:t>
            </a:r>
            <a:r>
              <a:rPr lang="ko-KR" altLang="en-US" sz="800" dirty="0"/>
              <a:t>미터     </a:t>
            </a:r>
            <a:r>
              <a:rPr lang="en-US" altLang="ko-KR" sz="800" dirty="0"/>
              <a:t>', '</a:t>
            </a:r>
            <a:r>
              <a:rPr lang="ko-KR" altLang="en-US" sz="800" dirty="0"/>
              <a:t>야드     </a:t>
            </a:r>
            <a:r>
              <a:rPr lang="en-US" altLang="ko-KR" sz="800" dirty="0"/>
              <a:t>'] </a:t>
            </a:r>
          </a:p>
          <a:p>
            <a:pPr marL="0" indent="0">
              <a:buNone/>
            </a:pPr>
            <a:r>
              <a:rPr lang="en-US" altLang="ko-KR" sz="800" dirty="0"/>
              <a:t>        layout = </a:t>
            </a:r>
            <a:r>
              <a:rPr lang="en-US" altLang="ko-KR" sz="800" dirty="0" err="1"/>
              <a:t>GridLayout</a:t>
            </a:r>
            <a:r>
              <a:rPr lang="en-US" altLang="ko-KR" sz="800" dirty="0"/>
              <a:t>(cols=5)</a:t>
            </a:r>
          </a:p>
          <a:p>
            <a:pPr marL="0" indent="0">
              <a:buNone/>
            </a:pPr>
            <a:r>
              <a:rPr lang="en-US" altLang="ko-KR" sz="800" dirty="0"/>
              <a:t>        for index in range(0, 4):</a:t>
            </a:r>
          </a:p>
          <a:p>
            <a:pPr marL="0" indent="0">
              <a:buNone/>
            </a:pPr>
            <a:r>
              <a:rPr lang="en-US" altLang="ko-KR" sz="800" dirty="0"/>
              <a:t>            compo(layout, </a:t>
            </a:r>
            <a:r>
              <a:rPr lang="en-US" altLang="ko-KR" sz="800" dirty="0" err="1"/>
              <a:t>self.ratios</a:t>
            </a:r>
            <a:r>
              <a:rPr lang="en-US" altLang="ko-KR" sz="800" dirty="0"/>
              <a:t>[index], </a:t>
            </a:r>
            <a:r>
              <a:rPr lang="en-US" altLang="ko-KR" sz="800" dirty="0" err="1"/>
              <a:t>self.label</a:t>
            </a:r>
            <a:r>
              <a:rPr lang="en-US" altLang="ko-KR" sz="800" dirty="0"/>
              <a:t>[index * 2], </a:t>
            </a:r>
            <a:r>
              <a:rPr lang="en-US" altLang="ko-KR" sz="800" dirty="0" err="1"/>
              <a:t>self.label</a:t>
            </a:r>
            <a:r>
              <a:rPr lang="en-US" altLang="ko-KR" sz="800" dirty="0"/>
              <a:t>[index * 2 + 1])</a:t>
            </a:r>
          </a:p>
          <a:p>
            <a:pPr marL="0" indent="0">
              <a:buNone/>
            </a:pPr>
            <a:r>
              <a:rPr lang="en-US" altLang="ko-KR" sz="800" dirty="0"/>
              <a:t>        return layout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if __name__ == "__main__":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Config.set</a:t>
            </a:r>
            <a:r>
              <a:rPr lang="en-US" altLang="ko-KR" sz="800" dirty="0"/>
              <a:t>('graphics', 'width', '400')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Config.set</a:t>
            </a:r>
            <a:r>
              <a:rPr lang="en-US" altLang="ko-KR" sz="800" dirty="0"/>
              <a:t>('graphics', 'height', '200')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Config.write</a:t>
            </a:r>
            <a:r>
              <a:rPr lang="en-US" altLang="ko-KR" sz="800" dirty="0"/>
              <a:t>()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SimpleKivy</a:t>
            </a:r>
            <a:r>
              <a:rPr lang="en-US" altLang="ko-KR" sz="800" dirty="0"/>
              <a:t>().run()</a:t>
            </a:r>
          </a:p>
          <a:p>
            <a:pPr marL="0" indent="0">
              <a:buNone/>
            </a:pPr>
            <a:endParaRPr lang="ko-KR" altLang="en-US" sz="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Kivy</a:t>
            </a:r>
            <a:r>
              <a:rPr lang="en-US" altLang="ko-KR" dirty="0" smtClean="0"/>
              <a:t> class Sample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4784"/>
            <a:ext cx="38290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2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URL : </a:t>
            </a:r>
            <a:r>
              <a:rPr lang="en-US" altLang="ko-KR" sz="2000" dirty="0">
                <a:hlinkClick r:id="rId2"/>
              </a:rPr>
              <a:t>https://</a:t>
            </a:r>
            <a:r>
              <a:rPr lang="en-US" altLang="ko-KR" sz="2000" dirty="0" smtClean="0">
                <a:hlinkClick r:id="rId2"/>
              </a:rPr>
              <a:t>github.com/kimsungkyu0403/ConvertUnit</a:t>
            </a:r>
            <a:endParaRPr lang="en-US" altLang="ko-KR" sz="2000" dirty="0" smtClean="0"/>
          </a:p>
          <a:p>
            <a:r>
              <a:rPr lang="en-US" altLang="ko-KR" sz="2000" dirty="0" err="1" smtClean="0"/>
              <a:t>FileList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: 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 smtClean="0"/>
              <a:t>ConvertUnitQt5.py :  PyQt5</a:t>
            </a:r>
            <a:br>
              <a:rPr lang="en-US" altLang="ko-KR" sz="1600" dirty="0" smtClean="0"/>
            </a:br>
            <a:r>
              <a:rPr lang="en-US" altLang="ko-KR" sz="1600" dirty="0" smtClean="0"/>
              <a:t>ConvertUnitTk.py : </a:t>
            </a:r>
            <a:r>
              <a:rPr lang="en-US" altLang="ko-KR" sz="1600" dirty="0" err="1" smtClean="0"/>
              <a:t>Tkinter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ConvertUnitWx.py : </a:t>
            </a:r>
            <a:r>
              <a:rPr lang="en-US" altLang="ko-KR" sz="1600" dirty="0" err="1" smtClean="0"/>
              <a:t>wxPython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ConvertUnitKivy.py : </a:t>
            </a:r>
            <a:r>
              <a:rPr lang="en-US" altLang="ko-KR" sz="1600" dirty="0" err="1" smtClean="0"/>
              <a:t>Kivy</a:t>
            </a: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GIT Repository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815415"/>
              </p:ext>
            </p:extLst>
          </p:nvPr>
        </p:nvGraphicFramePr>
        <p:xfrm>
          <a:off x="1187624" y="2420888"/>
          <a:ext cx="5256583" cy="2386181"/>
        </p:xfrm>
        <a:graphic>
          <a:graphicData uri="http://schemas.openxmlformats.org/drawingml/2006/table">
            <a:tbl>
              <a:tblPr/>
              <a:tblGrid>
                <a:gridCol w="139745"/>
                <a:gridCol w="2222492"/>
                <a:gridCol w="2222492"/>
                <a:gridCol w="671854"/>
              </a:tblGrid>
              <a:tr h="236483"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84147" marR="16829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366D6"/>
                          </a:solidFill>
                          <a:effectLst/>
                          <a:hlinkClick r:id="rId3" tooltip=".project"/>
                        </a:rPr>
                        <a:t>.project</a:t>
                      </a:r>
                      <a:r>
                        <a:rPr lang="en-US" sz="900">
                          <a:effectLst/>
                        </a:rPr>
                        <a:t> </a:t>
                      </a:r>
                    </a:p>
                  </a:txBody>
                  <a:tcPr marL="25244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6A737D"/>
                          </a:solidFill>
                          <a:effectLst/>
                          <a:hlinkClick r:id="rId4" tooltip="as baseline"/>
                        </a:rPr>
                        <a:t>as baseline</a:t>
                      </a:r>
                      <a:r>
                        <a:rPr lang="en-US" sz="900">
                          <a:solidFill>
                            <a:srgbClr val="6A737D"/>
                          </a:solidFill>
                          <a:effectLst/>
                        </a:rPr>
                        <a:t> </a:t>
                      </a:r>
                    </a:p>
                  </a:txBody>
                  <a:tcPr marL="84147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solidFill>
                            <a:srgbClr val="6A737D"/>
                          </a:solidFill>
                          <a:effectLst/>
                        </a:rPr>
                        <a:t>8 days ago </a:t>
                      </a:r>
                    </a:p>
                  </a:txBody>
                  <a:tcPr marL="25244" marR="84147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483"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84147" marR="16829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366D6"/>
                          </a:solidFill>
                          <a:effectLst/>
                          <a:hlinkClick r:id="rId5" tooltip=".pydevproject"/>
                        </a:rPr>
                        <a:t>.pydevproject</a:t>
                      </a:r>
                      <a:r>
                        <a:rPr lang="en-US" sz="900">
                          <a:effectLst/>
                        </a:rPr>
                        <a:t> </a:t>
                      </a:r>
                    </a:p>
                  </a:txBody>
                  <a:tcPr marL="25244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6A737D"/>
                          </a:solidFill>
                          <a:effectLst/>
                          <a:hlinkClick r:id="rId4" tooltip="as baseline"/>
                        </a:rPr>
                        <a:t>as baseline</a:t>
                      </a:r>
                      <a:r>
                        <a:rPr lang="en-US" sz="900">
                          <a:solidFill>
                            <a:srgbClr val="6A737D"/>
                          </a:solidFill>
                          <a:effectLst/>
                        </a:rPr>
                        <a:t> </a:t>
                      </a:r>
                    </a:p>
                  </a:txBody>
                  <a:tcPr marL="84147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solidFill>
                            <a:srgbClr val="6A737D"/>
                          </a:solidFill>
                          <a:effectLst/>
                        </a:rPr>
                        <a:t>8 days ago </a:t>
                      </a:r>
                    </a:p>
                  </a:txBody>
                  <a:tcPr marL="25244" marR="84147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6623"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84147" marR="16829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366D6"/>
                          </a:solidFill>
                          <a:effectLst/>
                          <a:hlinkClick r:id="rId6" tooltip="ConvertUnitCKivy.py"/>
                        </a:rPr>
                        <a:t>ConvertUnitCKivy.py</a:t>
                      </a:r>
                      <a:r>
                        <a:rPr lang="en-US" sz="900">
                          <a:effectLst/>
                        </a:rPr>
                        <a:t> </a:t>
                      </a:r>
                    </a:p>
                  </a:txBody>
                  <a:tcPr marL="25244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u="none" strike="noStrike" dirty="0" err="1" smtClean="0">
                          <a:solidFill>
                            <a:srgbClr val="6A737D"/>
                          </a:solidFill>
                          <a:effectLst/>
                          <a:hlinkClick r:id="rId7" tooltip="세미나 자료 추가함"/>
                        </a:rPr>
                        <a:t>ConvertUnitCKivy</a:t>
                      </a:r>
                      <a:r>
                        <a:rPr lang="ko-KR" altLang="en-US" sz="900" u="none" strike="noStrike" dirty="0" smtClean="0">
                          <a:solidFill>
                            <a:srgbClr val="6A737D"/>
                          </a:solidFill>
                          <a:effectLst/>
                          <a:hlinkClick r:id="rId7" tooltip="세미나 자료 추가함"/>
                        </a:rPr>
                        <a:t> </a:t>
                      </a:r>
                      <a:r>
                        <a:rPr lang="ko-KR" altLang="en-US" sz="900" u="none" strike="noStrike" dirty="0">
                          <a:solidFill>
                            <a:srgbClr val="6A737D"/>
                          </a:solidFill>
                          <a:effectLst/>
                          <a:hlinkClick r:id="rId7" tooltip="세미나 자료 추가함"/>
                        </a:rPr>
                        <a:t>추가함</a:t>
                      </a:r>
                      <a:r>
                        <a:rPr lang="ko-KR" altLang="en-US" sz="900" dirty="0" smtClean="0">
                          <a:solidFill>
                            <a:srgbClr val="6A737D"/>
                          </a:solidFill>
                          <a:effectLst/>
                        </a:rPr>
                        <a:t> </a:t>
                      </a:r>
                      <a:endParaRPr lang="ko-KR" altLang="en-US" sz="900" dirty="0">
                        <a:solidFill>
                          <a:srgbClr val="6A737D"/>
                        </a:solidFill>
                        <a:effectLst/>
                      </a:endParaRPr>
                    </a:p>
                  </a:txBody>
                  <a:tcPr marL="84147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solidFill>
                            <a:srgbClr val="6A737D"/>
                          </a:solidFill>
                          <a:effectLst/>
                        </a:rPr>
                        <a:t>20 hours ago </a:t>
                      </a:r>
                    </a:p>
                  </a:txBody>
                  <a:tcPr marL="25244" marR="84147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483"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84147" marR="16829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366D6"/>
                          </a:solidFill>
                          <a:effectLst/>
                          <a:hlinkClick r:id="rId8" tooltip="ConvertUnitKivy.py"/>
                        </a:rPr>
                        <a:t>ConvertUnitKivy.py</a:t>
                      </a:r>
                      <a:r>
                        <a:rPr lang="en-US" sz="900">
                          <a:effectLst/>
                        </a:rPr>
                        <a:t> </a:t>
                      </a:r>
                    </a:p>
                  </a:txBody>
                  <a:tcPr marL="25244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6A737D"/>
                          </a:solidFill>
                          <a:effectLst/>
                          <a:hlinkClick r:id="rId9" tooltip="added coding character set"/>
                        </a:rPr>
                        <a:t>added coding character set</a:t>
                      </a:r>
                      <a:r>
                        <a:rPr lang="en-US" sz="900">
                          <a:solidFill>
                            <a:srgbClr val="6A737D"/>
                          </a:solidFill>
                          <a:effectLst/>
                        </a:rPr>
                        <a:t> </a:t>
                      </a:r>
                    </a:p>
                  </a:txBody>
                  <a:tcPr marL="84147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solidFill>
                            <a:srgbClr val="6A737D"/>
                          </a:solidFill>
                          <a:effectLst/>
                        </a:rPr>
                        <a:t>a day ago </a:t>
                      </a:r>
                    </a:p>
                  </a:txBody>
                  <a:tcPr marL="25244" marR="84147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742"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84147" marR="16829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366D6"/>
                          </a:solidFill>
                          <a:effectLst/>
                          <a:hlinkClick r:id="rId10" tooltip="ConvertUnitQt5.py"/>
                        </a:rPr>
                        <a:t>ConvertUnitQt5.py</a:t>
                      </a:r>
                      <a:r>
                        <a:rPr lang="en-US" sz="900">
                          <a:effectLst/>
                        </a:rPr>
                        <a:t> </a:t>
                      </a:r>
                    </a:p>
                  </a:txBody>
                  <a:tcPr marL="25244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6A737D"/>
                          </a:solidFill>
                          <a:effectLst/>
                          <a:hlinkClick r:id="rId11" tooltip="Merge branch 'master' of https://github.com/kimsungkyu0403/ConvertUnit.git"/>
                        </a:rPr>
                        <a:t>Merge branch 'master' of</a:t>
                      </a:r>
                      <a:r>
                        <a:rPr lang="en-US" sz="900">
                          <a:solidFill>
                            <a:srgbClr val="6A737D"/>
                          </a:solidFill>
                          <a:effectLst/>
                        </a:rPr>
                        <a:t> </a:t>
                      </a:r>
                      <a:r>
                        <a:rPr lang="en-US" sz="900" u="none" strike="noStrike">
                          <a:solidFill>
                            <a:srgbClr val="6A737D"/>
                          </a:solidFill>
                          <a:effectLst/>
                          <a:hlinkClick r:id="rId11"/>
                        </a:rPr>
                        <a:t>https://github.com/kimsungkyu0403/ConvertUni…</a:t>
                      </a:r>
                      <a:r>
                        <a:rPr lang="en-US" sz="900">
                          <a:solidFill>
                            <a:srgbClr val="6A737D"/>
                          </a:solidFill>
                          <a:effectLst/>
                        </a:rPr>
                        <a:t> </a:t>
                      </a:r>
                    </a:p>
                  </a:txBody>
                  <a:tcPr marL="84147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solidFill>
                            <a:srgbClr val="6A737D"/>
                          </a:solidFill>
                          <a:effectLst/>
                        </a:rPr>
                        <a:t>2 days ago </a:t>
                      </a:r>
                    </a:p>
                  </a:txBody>
                  <a:tcPr marL="25244" marR="84147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483"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84147" marR="16829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366D6"/>
                          </a:solidFill>
                          <a:effectLst/>
                          <a:hlinkClick r:id="rId12" tooltip="ConvertUnitTk.py"/>
                        </a:rPr>
                        <a:t>ConvertUnitTk.py</a:t>
                      </a:r>
                      <a:r>
                        <a:rPr lang="en-US" sz="900">
                          <a:effectLst/>
                        </a:rPr>
                        <a:t> </a:t>
                      </a:r>
                    </a:p>
                  </a:txBody>
                  <a:tcPr marL="25244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6A737D"/>
                          </a:solidFill>
                          <a:effectLst/>
                          <a:hlinkClick r:id="rId13" tooltip="Update ConvertUnitTk.py"/>
                        </a:rPr>
                        <a:t>Update ConvertUnitTk.py</a:t>
                      </a:r>
                      <a:r>
                        <a:rPr lang="en-US" sz="900">
                          <a:solidFill>
                            <a:srgbClr val="6A737D"/>
                          </a:solidFill>
                          <a:effectLst/>
                        </a:rPr>
                        <a:t> </a:t>
                      </a:r>
                    </a:p>
                  </a:txBody>
                  <a:tcPr marL="84147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solidFill>
                            <a:srgbClr val="6A737D"/>
                          </a:solidFill>
                          <a:effectLst/>
                        </a:rPr>
                        <a:t>2 days ago </a:t>
                      </a:r>
                    </a:p>
                  </a:txBody>
                  <a:tcPr marL="25244" marR="84147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483"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84147" marR="16829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366D6"/>
                          </a:solidFill>
                          <a:effectLst/>
                          <a:hlinkClick r:id="rId14" tooltip="ConvertUnitWx.py"/>
                        </a:rPr>
                        <a:t>ConvertUnitWx.py</a:t>
                      </a:r>
                      <a:r>
                        <a:rPr lang="en-US" sz="900">
                          <a:effectLst/>
                        </a:rPr>
                        <a:t> </a:t>
                      </a:r>
                    </a:p>
                  </a:txBody>
                  <a:tcPr marL="25244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6A737D"/>
                          </a:solidFill>
                          <a:effectLst/>
                          <a:hlinkClick r:id="rId15" tooltip="ConvertUnitWx.py 추가됨"/>
                        </a:rPr>
                        <a:t>ConvertUnitWx.py </a:t>
                      </a:r>
                      <a:r>
                        <a:rPr lang="ko-KR" altLang="en-US" sz="900" u="none" strike="noStrike">
                          <a:solidFill>
                            <a:srgbClr val="6A737D"/>
                          </a:solidFill>
                          <a:effectLst/>
                          <a:hlinkClick r:id="rId15" tooltip="ConvertUnitWx.py 추가됨"/>
                        </a:rPr>
                        <a:t>추가됨</a:t>
                      </a:r>
                      <a:r>
                        <a:rPr lang="ko-KR" altLang="en-US" sz="900">
                          <a:solidFill>
                            <a:srgbClr val="6A737D"/>
                          </a:solidFill>
                          <a:effectLst/>
                        </a:rPr>
                        <a:t> </a:t>
                      </a:r>
                    </a:p>
                  </a:txBody>
                  <a:tcPr marL="84147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solidFill>
                            <a:srgbClr val="6A737D"/>
                          </a:solidFill>
                          <a:effectLst/>
                        </a:rPr>
                        <a:t>2 days ago </a:t>
                      </a:r>
                    </a:p>
                  </a:txBody>
                  <a:tcPr marL="25244" marR="84147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236483"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84147" marR="16829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366D6"/>
                          </a:solidFill>
                          <a:effectLst/>
                          <a:hlinkClick r:id="rId16" tooltip="README.md"/>
                        </a:rPr>
                        <a:t>README.md</a:t>
                      </a:r>
                      <a:r>
                        <a:rPr lang="en-US" sz="900">
                          <a:effectLst/>
                        </a:rPr>
                        <a:t> </a:t>
                      </a:r>
                    </a:p>
                  </a:txBody>
                  <a:tcPr marL="25244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 dirty="0">
                          <a:solidFill>
                            <a:srgbClr val="6A737D"/>
                          </a:solidFill>
                          <a:effectLst/>
                          <a:hlinkClick r:id="rId17" tooltip="Initial commit"/>
                        </a:rPr>
                        <a:t>Initial commit</a:t>
                      </a:r>
                      <a:r>
                        <a:rPr lang="en-US" sz="900" dirty="0">
                          <a:solidFill>
                            <a:srgbClr val="6A737D"/>
                          </a:solidFill>
                          <a:effectLst/>
                        </a:rPr>
                        <a:t> </a:t>
                      </a:r>
                    </a:p>
                  </a:txBody>
                  <a:tcPr marL="84147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rgbClr val="6A737D"/>
                          </a:solidFill>
                          <a:effectLst/>
                        </a:rPr>
                        <a:t>8 days ago </a:t>
                      </a:r>
                    </a:p>
                  </a:txBody>
                  <a:tcPr marL="25244" marR="84147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63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Tkinter</a:t>
            </a:r>
            <a:endParaRPr lang="en-US" altLang="ko-KR" dirty="0" smtClean="0"/>
          </a:p>
          <a:p>
            <a:r>
              <a:rPr lang="en-US" altLang="ko-KR" dirty="0" err="1" smtClean="0"/>
              <a:t>PyQt</a:t>
            </a:r>
            <a:endParaRPr lang="en-US" altLang="ko-KR" dirty="0"/>
          </a:p>
          <a:p>
            <a:r>
              <a:rPr lang="en-US" altLang="ko-KR" dirty="0" err="1" smtClean="0"/>
              <a:t>wxPython</a:t>
            </a:r>
            <a:endParaRPr lang="en-US" altLang="ko-KR" dirty="0" smtClean="0"/>
          </a:p>
          <a:p>
            <a:r>
              <a:rPr lang="en-US" altLang="ko-KR" dirty="0" err="1" smtClean="0"/>
              <a:t>Kivy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소개할 </a:t>
            </a:r>
            <a:r>
              <a:rPr lang="en-US" altLang="ko-KR" dirty="0" smtClean="0"/>
              <a:t>Python GUI Frameworks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657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표준 </a:t>
            </a:r>
            <a:r>
              <a:rPr lang="en-US" altLang="ko-KR" sz="2000" dirty="0" smtClean="0"/>
              <a:t>Python</a:t>
            </a:r>
            <a:r>
              <a:rPr lang="ko-KR" altLang="en-US" sz="2000" dirty="0" smtClean="0"/>
              <a:t> 모듈</a:t>
            </a:r>
            <a:endParaRPr lang="en-US" altLang="ko-KR" sz="2000" dirty="0" smtClean="0"/>
          </a:p>
          <a:p>
            <a:r>
              <a:rPr lang="ko-KR" altLang="en-US" sz="2000" dirty="0" smtClean="0"/>
              <a:t>많은 것을 하려 한다면 확장기능을 필요</a:t>
            </a:r>
            <a:endParaRPr lang="en-US" altLang="ko-KR" sz="2000" dirty="0" smtClean="0"/>
          </a:p>
          <a:p>
            <a:r>
              <a:rPr lang="en-US" altLang="ko-KR" sz="2000" dirty="0" smtClean="0"/>
              <a:t>Application</a:t>
            </a:r>
            <a:r>
              <a:rPr lang="ko-KR" altLang="en-US" sz="2000" dirty="0" smtClean="0"/>
              <a:t> 작성을 쉽게 만드는 장점을 가지고 있습니다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별로 빠르진 않다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도움이 될만한 책들이 많다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여러 플랫폼들에서 작동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Tkinter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6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sz="800" dirty="0"/>
              <a:t>#!/</a:t>
            </a:r>
            <a:r>
              <a:rPr lang="en-US" altLang="ko-KR" sz="800" dirty="0" err="1"/>
              <a:t>usr</a:t>
            </a:r>
            <a:r>
              <a:rPr lang="en-US" altLang="ko-KR" sz="800" dirty="0"/>
              <a:t>/bin/</a:t>
            </a:r>
            <a:r>
              <a:rPr lang="en-US" altLang="ko-KR" sz="800" dirty="0" err="1"/>
              <a:t>env</a:t>
            </a:r>
            <a:r>
              <a:rPr lang="en-US" altLang="ko-KR" sz="800" dirty="0"/>
              <a:t> python</a:t>
            </a:r>
          </a:p>
          <a:p>
            <a:pPr marL="0" indent="0">
              <a:buNone/>
            </a:pPr>
            <a:r>
              <a:rPr lang="en-US" altLang="ko-KR" sz="800" dirty="0"/>
              <a:t>#-*- encoding: utf-8 -*-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tkinter</a:t>
            </a:r>
            <a:r>
              <a:rPr lang="en-US" altLang="ko-KR" sz="800" dirty="0"/>
              <a:t> import *</a:t>
            </a:r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tkinter</a:t>
            </a:r>
            <a:r>
              <a:rPr lang="en-US" altLang="ko-KR" sz="800" dirty="0"/>
              <a:t> import </a:t>
            </a:r>
            <a:r>
              <a:rPr lang="en-US" altLang="ko-KR" sz="800" dirty="0" err="1"/>
              <a:t>messagebox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tkinter.ttk</a:t>
            </a:r>
            <a:r>
              <a:rPr lang="en-US" altLang="ko-KR" sz="800" dirty="0"/>
              <a:t> import *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widgets = [[],[],[],[]]</a:t>
            </a:r>
          </a:p>
          <a:p>
            <a:pPr marL="0" indent="0">
              <a:buNone/>
            </a:pPr>
            <a:r>
              <a:rPr lang="en-US" altLang="ko-KR" sz="800" dirty="0"/>
              <a:t>ratios = [0.3025, 3.30579, 0.9144, 1.09361]</a:t>
            </a:r>
          </a:p>
          <a:p>
            <a:pPr marL="0" indent="0">
              <a:buNone/>
            </a:pPr>
            <a:r>
              <a:rPr lang="en-US" altLang="ko-KR" sz="800" dirty="0"/>
              <a:t>label = ['</a:t>
            </a:r>
            <a:r>
              <a:rPr lang="ko-KR" altLang="en-US" sz="800" dirty="0"/>
              <a:t>평방미터</a:t>
            </a:r>
            <a:r>
              <a:rPr lang="en-US" altLang="ko-KR" sz="800" dirty="0"/>
              <a:t>', '</a:t>
            </a:r>
            <a:r>
              <a:rPr lang="ko-KR" altLang="en-US" sz="800" dirty="0"/>
              <a:t>평       </a:t>
            </a:r>
            <a:r>
              <a:rPr lang="en-US" altLang="ko-KR" sz="800" dirty="0"/>
              <a:t>', '</a:t>
            </a:r>
            <a:r>
              <a:rPr lang="ko-KR" altLang="en-US" sz="800" dirty="0"/>
              <a:t>평       </a:t>
            </a:r>
            <a:r>
              <a:rPr lang="en-US" altLang="ko-KR" sz="800" dirty="0"/>
              <a:t>', '</a:t>
            </a:r>
            <a:r>
              <a:rPr lang="ko-KR" altLang="en-US" sz="800" dirty="0"/>
              <a:t>평방미터</a:t>
            </a:r>
            <a:r>
              <a:rPr lang="en-US" altLang="ko-KR" sz="800" dirty="0"/>
              <a:t>', '</a:t>
            </a:r>
            <a:r>
              <a:rPr lang="ko-KR" altLang="en-US" sz="800" dirty="0"/>
              <a:t>야드     </a:t>
            </a:r>
            <a:r>
              <a:rPr lang="en-US" altLang="ko-KR" sz="800" dirty="0"/>
              <a:t>', '</a:t>
            </a:r>
            <a:r>
              <a:rPr lang="ko-KR" altLang="en-US" sz="800" dirty="0"/>
              <a:t>미터     </a:t>
            </a:r>
            <a:r>
              <a:rPr lang="en-US" altLang="ko-KR" sz="800" dirty="0"/>
              <a:t>', '</a:t>
            </a:r>
            <a:r>
              <a:rPr lang="ko-KR" altLang="en-US" sz="800" dirty="0"/>
              <a:t>미터     </a:t>
            </a:r>
            <a:r>
              <a:rPr lang="en-US" altLang="ko-KR" sz="800" dirty="0"/>
              <a:t>', '</a:t>
            </a:r>
            <a:r>
              <a:rPr lang="ko-KR" altLang="en-US" sz="800" dirty="0"/>
              <a:t>야드     </a:t>
            </a:r>
            <a:r>
              <a:rPr lang="en-US" altLang="ko-KR" sz="800" dirty="0"/>
              <a:t>']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 err="1"/>
              <a:t>def</a:t>
            </a:r>
            <a:r>
              <a:rPr lang="en-US" altLang="ko-KR" sz="800" dirty="0"/>
              <a:t> check(s):</a:t>
            </a:r>
          </a:p>
          <a:p>
            <a:pPr marL="0" indent="0">
              <a:buNone/>
            </a:pPr>
            <a:r>
              <a:rPr lang="en-US" altLang="ko-KR" sz="800" dirty="0"/>
              <a:t>    try:</a:t>
            </a:r>
          </a:p>
          <a:p>
            <a:pPr marL="0" indent="0">
              <a:buNone/>
            </a:pPr>
            <a:r>
              <a:rPr lang="en-US" altLang="ko-KR" sz="800" dirty="0"/>
              <a:t>        float(s)</a:t>
            </a:r>
          </a:p>
          <a:p>
            <a:pPr marL="0" indent="0">
              <a:buNone/>
            </a:pPr>
            <a:r>
              <a:rPr lang="en-US" altLang="ko-KR" sz="800" dirty="0"/>
              <a:t>        return True</a:t>
            </a:r>
          </a:p>
          <a:p>
            <a:pPr marL="0" indent="0">
              <a:buNone/>
            </a:pPr>
            <a:r>
              <a:rPr lang="en-US" altLang="ko-KR" sz="800" dirty="0"/>
              <a:t>    except </a:t>
            </a:r>
            <a:r>
              <a:rPr lang="en-US" altLang="ko-KR" sz="800" dirty="0" err="1"/>
              <a:t>ValueError</a:t>
            </a:r>
            <a:r>
              <a:rPr lang="en-US" altLang="ko-KR" sz="800" dirty="0"/>
              <a:t>:</a:t>
            </a:r>
          </a:p>
          <a:p>
            <a:pPr marL="0" indent="0">
              <a:buNone/>
            </a:pPr>
            <a:r>
              <a:rPr lang="en-US" altLang="ko-KR" sz="800" dirty="0"/>
              <a:t>        return False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 err="1"/>
              <a:t>def</a:t>
            </a:r>
            <a:r>
              <a:rPr lang="en-US" altLang="ko-KR" sz="800" dirty="0"/>
              <a:t> </a:t>
            </a:r>
            <a:r>
              <a:rPr lang="en-US" altLang="ko-KR" sz="800" dirty="0" err="1"/>
              <a:t>onClick</a:t>
            </a:r>
            <a:r>
              <a:rPr lang="en-US" altLang="ko-KR" sz="800" dirty="0"/>
              <a:t>(index):</a:t>
            </a:r>
          </a:p>
          <a:p>
            <a:pPr marL="0" indent="0">
              <a:buNone/>
            </a:pPr>
            <a:r>
              <a:rPr lang="en-US" altLang="ko-KR" sz="800" dirty="0"/>
              <a:t>    if not check(widgets[index][1].get()):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messagebox.showerror</a:t>
            </a:r>
            <a:r>
              <a:rPr lang="en-US" altLang="ko-KR" sz="800" dirty="0"/>
              <a:t>("</a:t>
            </a:r>
            <a:r>
              <a:rPr lang="ko-KR" altLang="en-US" sz="800" dirty="0"/>
              <a:t>에러</a:t>
            </a:r>
            <a:r>
              <a:rPr lang="en-US" altLang="ko-KR" sz="800" dirty="0"/>
              <a:t>!!", "</a:t>
            </a:r>
            <a:r>
              <a:rPr lang="ko-KR" altLang="en-US" sz="800" dirty="0"/>
              <a:t>입력된 값이 정수</a:t>
            </a:r>
            <a:r>
              <a:rPr lang="en-US" altLang="ko-KR" sz="800" dirty="0"/>
              <a:t>/</a:t>
            </a:r>
            <a:r>
              <a:rPr lang="ko-KR" altLang="en-US" sz="800" dirty="0"/>
              <a:t>실수가 아닙니다</a:t>
            </a:r>
            <a:r>
              <a:rPr lang="en-US" altLang="ko-KR" sz="800" dirty="0"/>
              <a:t>.")</a:t>
            </a:r>
          </a:p>
          <a:p>
            <a:pPr marL="0" indent="0">
              <a:buNone/>
            </a:pPr>
            <a:r>
              <a:rPr lang="en-US" altLang="ko-KR" sz="800" dirty="0"/>
              <a:t>    else: </a:t>
            </a:r>
          </a:p>
          <a:p>
            <a:pPr marL="0" indent="0">
              <a:buNone/>
            </a:pPr>
            <a:r>
              <a:rPr lang="en-US" altLang="ko-KR" sz="800" dirty="0"/>
              <a:t>        widgets[index][4].configure(state = 'enabled')</a:t>
            </a:r>
          </a:p>
          <a:p>
            <a:pPr marL="0" indent="0">
              <a:buNone/>
            </a:pPr>
            <a:r>
              <a:rPr lang="en-US" altLang="ko-KR" sz="800" dirty="0"/>
              <a:t>        widgets[index][4].delete(0, END)</a:t>
            </a:r>
          </a:p>
          <a:p>
            <a:pPr marL="0" indent="0">
              <a:buNone/>
            </a:pPr>
            <a:r>
              <a:rPr lang="en-US" altLang="ko-KR" sz="800" dirty="0"/>
              <a:t>        widgets[index][4].insert(INSERT, float(widgets[index][1].get()) * ratios[index])</a:t>
            </a:r>
          </a:p>
          <a:p>
            <a:pPr marL="0" indent="0">
              <a:buNone/>
            </a:pPr>
            <a:r>
              <a:rPr lang="en-US" altLang="ko-KR" sz="800" dirty="0"/>
              <a:t>        widgets[index][4].configure(state = 'disabled')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 err="1"/>
              <a:t>def</a:t>
            </a:r>
            <a:r>
              <a:rPr lang="en-US" altLang="ko-KR" sz="800" dirty="0"/>
              <a:t> main():</a:t>
            </a:r>
          </a:p>
          <a:p>
            <a:pPr marL="0" indent="0">
              <a:buNone/>
            </a:pPr>
            <a:r>
              <a:rPr lang="en-US" altLang="ko-KR" sz="800" dirty="0"/>
              <a:t>    window = </a:t>
            </a:r>
            <a:r>
              <a:rPr lang="en-US" altLang="ko-KR" sz="800" dirty="0" err="1"/>
              <a:t>Tk</a:t>
            </a:r>
            <a:r>
              <a:rPr lang="en-US" altLang="ko-KR" sz="800" dirty="0"/>
              <a:t>()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window.geometry</a:t>
            </a:r>
            <a:r>
              <a:rPr lang="en-US" altLang="ko-KR" sz="800" dirty="0"/>
              <a:t>("400x200")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window.title</a:t>
            </a:r>
            <a:r>
              <a:rPr lang="en-US" altLang="ko-KR" sz="800" dirty="0"/>
              <a:t>("</a:t>
            </a:r>
            <a:r>
              <a:rPr lang="ko-KR" altLang="en-US" sz="800" dirty="0"/>
              <a:t>단위 변환기</a:t>
            </a:r>
            <a:r>
              <a:rPr lang="en-US" altLang="ko-KR" sz="800" dirty="0"/>
              <a:t>")</a:t>
            </a:r>
          </a:p>
          <a:p>
            <a:pPr marL="0" indent="0">
              <a:buNone/>
            </a:pPr>
            <a:r>
              <a:rPr lang="en-US" altLang="ko-KR" sz="800" dirty="0"/>
              <a:t>    Label(window, text = "</a:t>
            </a:r>
            <a:r>
              <a:rPr lang="ko-KR" altLang="en-US" sz="800" dirty="0"/>
              <a:t>단위 변환기</a:t>
            </a:r>
            <a:r>
              <a:rPr lang="en-US" altLang="ko-KR" sz="800" dirty="0"/>
              <a:t>", font = ('Arial Bold', 30)).grid(row = 0, </a:t>
            </a:r>
            <a:r>
              <a:rPr lang="en-US" altLang="ko-KR" sz="800" dirty="0" err="1"/>
              <a:t>columnspan</a:t>
            </a:r>
            <a:r>
              <a:rPr lang="en-US" altLang="ko-KR" sz="800" dirty="0"/>
              <a:t> = 5, </a:t>
            </a:r>
            <a:r>
              <a:rPr lang="en-US" altLang="ko-KR" sz="800" dirty="0" err="1"/>
              <a:t>padx</a:t>
            </a:r>
            <a:r>
              <a:rPr lang="en-US" altLang="ko-KR" sz="800" dirty="0"/>
              <a:t> = 5, </a:t>
            </a:r>
            <a:r>
              <a:rPr lang="en-US" altLang="ko-KR" sz="800" dirty="0" err="1"/>
              <a:t>pady</a:t>
            </a:r>
            <a:r>
              <a:rPr lang="en-US" altLang="ko-KR" sz="800" dirty="0"/>
              <a:t> = 5)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for index in range(0, 4):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800" dirty="0"/>
              <a:t>        widgets[index].append(Label(window, text = label[index * 2]))</a:t>
            </a:r>
          </a:p>
          <a:p>
            <a:pPr marL="0" indent="0">
              <a:buNone/>
            </a:pPr>
            <a:r>
              <a:rPr lang="en-US" altLang="ko-KR" sz="800" dirty="0"/>
              <a:t>        widgets[index].append(Entry(window, width = 10, state = 'enabled'))</a:t>
            </a:r>
          </a:p>
          <a:p>
            <a:pPr marL="0" indent="0">
              <a:buNone/>
            </a:pPr>
            <a:r>
              <a:rPr lang="en-US" altLang="ko-KR" sz="800" dirty="0"/>
              <a:t>        widgets[index].append(Button(window, text = '</a:t>
            </a:r>
            <a:r>
              <a:rPr lang="ko-KR" altLang="en-US" sz="800" dirty="0"/>
              <a:t>변환하기</a:t>
            </a:r>
            <a:r>
              <a:rPr lang="en-US" altLang="ko-KR" sz="800" dirty="0"/>
              <a:t>', command = lambda arg1 = </a:t>
            </a:r>
            <a:r>
              <a:rPr lang="en-US" altLang="ko-KR" sz="800" dirty="0" err="1"/>
              <a:t>index:onClick</a:t>
            </a:r>
            <a:r>
              <a:rPr lang="en-US" altLang="ko-KR" sz="800" dirty="0"/>
              <a:t>(arg1)))</a:t>
            </a:r>
          </a:p>
          <a:p>
            <a:pPr marL="0" indent="0">
              <a:buNone/>
            </a:pPr>
            <a:r>
              <a:rPr lang="en-US" altLang="ko-KR" sz="800" dirty="0"/>
              <a:t>        widgets[index].append(Label(window, text = label[index * 2 + 1]))</a:t>
            </a:r>
          </a:p>
          <a:p>
            <a:pPr marL="0" indent="0">
              <a:buNone/>
            </a:pPr>
            <a:r>
              <a:rPr lang="en-US" altLang="ko-KR" sz="800" dirty="0"/>
              <a:t>        widgets[index].append(Entry(window, width = 10, state = 'disabled'))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for row in range(1, 5):</a:t>
            </a:r>
          </a:p>
          <a:p>
            <a:pPr marL="0" indent="0">
              <a:buNone/>
            </a:pPr>
            <a:r>
              <a:rPr lang="en-US" altLang="ko-KR" sz="800" dirty="0"/>
              <a:t>        for column in range(0, 5):</a:t>
            </a:r>
          </a:p>
          <a:p>
            <a:pPr marL="0" indent="0">
              <a:buNone/>
            </a:pPr>
            <a:r>
              <a:rPr lang="en-US" altLang="ko-KR" sz="800" dirty="0"/>
              <a:t>            widgets[row - 1][column].grid(row = row, column = column, </a:t>
            </a:r>
            <a:r>
              <a:rPr lang="en-US" altLang="ko-KR" sz="800" dirty="0" err="1"/>
              <a:t>padx</a:t>
            </a:r>
            <a:r>
              <a:rPr lang="en-US" altLang="ko-KR" sz="800" dirty="0"/>
              <a:t> = 5, </a:t>
            </a:r>
            <a:r>
              <a:rPr lang="en-US" altLang="ko-KR" sz="800" dirty="0" err="1"/>
              <a:t>pady</a:t>
            </a:r>
            <a:r>
              <a:rPr lang="en-US" altLang="ko-KR" sz="800" dirty="0"/>
              <a:t> = 3)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window.mainloop</a:t>
            </a:r>
            <a:r>
              <a:rPr lang="en-US" altLang="ko-KR" sz="800" dirty="0"/>
              <a:t>()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if __name__ == '__main__':</a:t>
            </a:r>
          </a:p>
          <a:p>
            <a:pPr marL="0" indent="0">
              <a:buNone/>
            </a:pPr>
            <a:r>
              <a:rPr lang="en-US" altLang="ko-KR" sz="800" dirty="0"/>
              <a:t>    status = main()</a:t>
            </a:r>
          </a:p>
          <a:p>
            <a:pPr marL="0" indent="0">
              <a:buNone/>
            </a:pPr>
            <a:r>
              <a:rPr lang="en-US" altLang="ko-KR" sz="800" dirty="0"/>
              <a:t>    exit(status)</a:t>
            </a:r>
          </a:p>
          <a:p>
            <a:pPr marL="0" indent="0">
              <a:buNone/>
            </a:pPr>
            <a:endParaRPr lang="ko-KR" altLang="en-US" sz="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Tkinter</a:t>
            </a:r>
            <a:r>
              <a:rPr lang="en-US" altLang="ko-KR" dirty="0" smtClean="0"/>
              <a:t> Sample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628800"/>
            <a:ext cx="2994540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004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r>
              <a:rPr lang="ko-KR" altLang="en-US" sz="2000" dirty="0" smtClean="0"/>
              <a:t>테마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스킨으로 </a:t>
            </a:r>
            <a:r>
              <a:rPr lang="ko-KR" altLang="en-US" sz="2000" dirty="0" err="1" smtClean="0"/>
              <a:t>앱을</a:t>
            </a:r>
            <a:r>
              <a:rPr lang="ko-KR" altLang="en-US" sz="2000" dirty="0" smtClean="0"/>
              <a:t> 만드는 데에 유용하다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매우 강력한 </a:t>
            </a:r>
            <a:r>
              <a:rPr lang="en-US" altLang="ko-KR" sz="2000" dirty="0" smtClean="0"/>
              <a:t>WYSIWYG </a:t>
            </a:r>
            <a:r>
              <a:rPr lang="ko-KR" altLang="en-US" sz="2000" dirty="0" smtClean="0"/>
              <a:t>편집기가 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OSX </a:t>
            </a:r>
            <a:r>
              <a:rPr lang="ko-KR" altLang="en-US" sz="2000" dirty="0" smtClean="0"/>
              <a:t>및 </a:t>
            </a:r>
            <a:r>
              <a:rPr lang="en-US" altLang="ko-KR" sz="2000" dirty="0" smtClean="0"/>
              <a:t>Linux</a:t>
            </a:r>
            <a:r>
              <a:rPr lang="ko-KR" altLang="en-US" sz="2000" dirty="0" smtClean="0"/>
              <a:t>에서 다르게 작동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그러나 생성된 코드는 모든 플랫폼에서 동일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약간의 </a:t>
            </a:r>
            <a:r>
              <a:rPr lang="en-US" altLang="ko-KR" sz="2000" dirty="0" smtClean="0"/>
              <a:t>GUI</a:t>
            </a:r>
            <a:r>
              <a:rPr lang="ko-KR" altLang="en-US" sz="2000" dirty="0"/>
              <a:t> </a:t>
            </a:r>
            <a:r>
              <a:rPr lang="ko-KR" altLang="en-US" sz="2000" dirty="0" err="1" smtClean="0"/>
              <a:t>위</a:t>
            </a:r>
            <a:r>
              <a:rPr lang="ko-KR" altLang="en-US" sz="2000" dirty="0" err="1"/>
              <a:t>젯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차이로 인해 각각의 조정이 이루어져야 할 수 있음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err="1" smtClean="0"/>
              <a:t>PyQt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코드가 포함 된 </a:t>
            </a:r>
            <a:r>
              <a:rPr lang="ko-KR" altLang="en-US" sz="2000" dirty="0" err="1" smtClean="0"/>
              <a:t>앱을</a:t>
            </a:r>
            <a:r>
              <a:rPr lang="ko-KR" altLang="en-US" sz="2000" dirty="0" smtClean="0"/>
              <a:t> 판매하는 경우 비용이 많이들 수 있음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-&gt; </a:t>
            </a:r>
            <a:r>
              <a:rPr lang="en-US" altLang="ko-KR" sz="2000" dirty="0" err="1" smtClean="0"/>
              <a:t>PySide</a:t>
            </a:r>
            <a:r>
              <a:rPr lang="ko-KR" altLang="en-US" sz="2000" dirty="0" smtClean="0"/>
              <a:t>를 사용하면 </a:t>
            </a:r>
            <a:r>
              <a:rPr lang="en-US" altLang="ko-KR" sz="2000" dirty="0" err="1" smtClean="0"/>
              <a:t>PyQt</a:t>
            </a:r>
            <a:r>
              <a:rPr lang="ko-KR" altLang="en-US" sz="2000" dirty="0" smtClean="0"/>
              <a:t>와 거의 동일하며 동일한 디자이너를 사용하지만 비용을 지불 할 필요가 없다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가장 쉽고 예쁘며 직관적인 인터페이스를 가진 </a:t>
            </a:r>
            <a:r>
              <a:rPr lang="en-US" altLang="ko-KR" sz="2000" dirty="0" smtClean="0"/>
              <a:t>GUI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편집기인 </a:t>
            </a:r>
            <a:r>
              <a:rPr lang="en-US" altLang="ko-KR" sz="2000" dirty="0" err="1" smtClean="0"/>
              <a:t>Qt</a:t>
            </a:r>
            <a:r>
              <a:rPr lang="en-US" altLang="ko-KR" sz="2000" dirty="0" smtClean="0"/>
              <a:t> Designer</a:t>
            </a:r>
            <a:r>
              <a:rPr lang="ko-KR" altLang="en-US" sz="2000" dirty="0" smtClean="0"/>
              <a:t>를 사용가능</a:t>
            </a:r>
            <a:endParaRPr lang="en-US" altLang="ko-KR" sz="2000" dirty="0" smtClean="0"/>
          </a:p>
          <a:p>
            <a:r>
              <a:rPr lang="ko-KR" altLang="en-US" sz="2000" dirty="0" smtClean="0"/>
              <a:t>사용법이 쉬우며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확장성이</a:t>
            </a:r>
            <a:r>
              <a:rPr lang="ko-KR" altLang="en-US" sz="2000" dirty="0" smtClean="0"/>
              <a:t> 용의한 </a:t>
            </a:r>
            <a:r>
              <a:rPr lang="ko-KR" altLang="en-US" sz="2000" dirty="0" err="1" smtClean="0"/>
              <a:t>위젯들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즉 쓸만한 아이템을 많이 포함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PyQt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95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sz="800" dirty="0"/>
              <a:t>#!/</a:t>
            </a:r>
            <a:r>
              <a:rPr lang="en-US" altLang="ko-KR" sz="800" dirty="0" err="1"/>
              <a:t>usr</a:t>
            </a:r>
            <a:r>
              <a:rPr lang="en-US" altLang="ko-KR" sz="800" dirty="0"/>
              <a:t>/bin/</a:t>
            </a:r>
            <a:r>
              <a:rPr lang="en-US" altLang="ko-KR" sz="800" dirty="0" err="1"/>
              <a:t>env</a:t>
            </a:r>
            <a:r>
              <a:rPr lang="en-US" altLang="ko-KR" sz="800" dirty="0"/>
              <a:t> python</a:t>
            </a:r>
          </a:p>
          <a:p>
            <a:pPr marL="0" indent="0">
              <a:buNone/>
            </a:pPr>
            <a:r>
              <a:rPr lang="en-US" altLang="ko-KR" sz="800" dirty="0"/>
              <a:t># -*- encoding: utf-8 -*-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import sys</a:t>
            </a:r>
          </a:p>
          <a:p>
            <a:pPr marL="0" indent="0">
              <a:buNone/>
            </a:pPr>
            <a:r>
              <a:rPr lang="en-US" altLang="ko-KR" sz="800" dirty="0"/>
              <a:t>from PyQt5 import </a:t>
            </a:r>
            <a:r>
              <a:rPr lang="en-US" altLang="ko-KR" sz="800" dirty="0" err="1"/>
              <a:t>QtCore</a:t>
            </a:r>
            <a:r>
              <a:rPr lang="en-US" altLang="ko-KR" sz="800" dirty="0"/>
              <a:t>, </a:t>
            </a:r>
            <a:r>
              <a:rPr lang="en-US" altLang="ko-KR" sz="800" dirty="0" err="1"/>
              <a:t>QtWidgets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from PyQt5.QtWidgets import *</a:t>
            </a:r>
          </a:p>
          <a:p>
            <a:pPr marL="0" indent="0">
              <a:buNone/>
            </a:pPr>
            <a:r>
              <a:rPr lang="en-US" altLang="ko-KR" sz="800" dirty="0"/>
              <a:t>from PyQt5.QtCore import </a:t>
            </a:r>
            <a:r>
              <a:rPr lang="en-US" altLang="ko-KR" sz="800" dirty="0" err="1"/>
              <a:t>QSize</a:t>
            </a: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class </a:t>
            </a:r>
            <a:r>
              <a:rPr lang="en-US" altLang="ko-KR" sz="800" dirty="0" err="1"/>
              <a:t>ConvertUnit</a:t>
            </a:r>
            <a:r>
              <a:rPr lang="en-US" altLang="ko-KR" sz="800" dirty="0"/>
              <a:t>(</a:t>
            </a:r>
            <a:r>
              <a:rPr lang="en-US" altLang="ko-KR" sz="800" dirty="0" err="1"/>
              <a:t>QDialog</a:t>
            </a:r>
            <a:r>
              <a:rPr lang="en-US" altLang="ko-KR" sz="800" dirty="0"/>
              <a:t>):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def</a:t>
            </a:r>
            <a:r>
              <a:rPr lang="en-US" altLang="ko-KR" sz="800" dirty="0"/>
              <a:t> __</a:t>
            </a:r>
            <a:r>
              <a:rPr lang="en-US" altLang="ko-KR" sz="800" dirty="0" err="1"/>
              <a:t>init</a:t>
            </a:r>
            <a:r>
              <a:rPr lang="en-US" altLang="ko-KR" sz="800" dirty="0"/>
              <a:t>__(self):</a:t>
            </a:r>
          </a:p>
          <a:p>
            <a:pPr marL="0" indent="0">
              <a:buNone/>
            </a:pPr>
            <a:r>
              <a:rPr lang="en-US" altLang="ko-KR" sz="800" dirty="0"/>
              <a:t>        super().__</a:t>
            </a:r>
            <a:r>
              <a:rPr lang="en-US" altLang="ko-KR" sz="800" dirty="0" err="1"/>
              <a:t>init</a:t>
            </a:r>
            <a:r>
              <a:rPr lang="en-US" altLang="ko-KR" sz="800" dirty="0"/>
              <a:t>__()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self.setWindowTitle</a:t>
            </a:r>
            <a:r>
              <a:rPr lang="en-US" altLang="ko-KR" sz="800" dirty="0"/>
              <a:t>('</a:t>
            </a:r>
            <a:r>
              <a:rPr lang="en-US" altLang="ko-KR" sz="800" dirty="0" err="1"/>
              <a:t>ConvertUnit</a:t>
            </a:r>
            <a:r>
              <a:rPr lang="en-US" altLang="ko-KR" sz="800" dirty="0"/>
              <a:t>')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self.setGeometry</a:t>
            </a:r>
            <a:r>
              <a:rPr lang="en-US" altLang="ko-KR" sz="800" dirty="0"/>
              <a:t>(10, 10, 400, 200)</a:t>
            </a:r>
          </a:p>
          <a:p>
            <a:pPr marL="0" indent="0">
              <a:buNone/>
            </a:pPr>
            <a:r>
              <a:rPr lang="en-US" altLang="ko-KR" sz="800" dirty="0"/>
              <a:t> 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self.horizontalGroupBox</a:t>
            </a:r>
            <a:r>
              <a:rPr lang="en-US" altLang="ko-KR" sz="800" dirty="0"/>
              <a:t> = </a:t>
            </a:r>
            <a:r>
              <a:rPr lang="en-US" altLang="ko-KR" sz="800" dirty="0" err="1"/>
              <a:t>QGroupBox</a:t>
            </a:r>
            <a:r>
              <a:rPr lang="en-US" altLang="ko-KR" sz="800" dirty="0"/>
              <a:t>("</a:t>
            </a:r>
            <a:r>
              <a:rPr lang="ko-KR" altLang="en-US" sz="800" dirty="0"/>
              <a:t>단위변환기</a:t>
            </a:r>
            <a:r>
              <a:rPr lang="en-US" altLang="ko-KR" sz="800" dirty="0"/>
              <a:t>")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 = [[],[],[],[]]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self.ratios</a:t>
            </a:r>
            <a:r>
              <a:rPr lang="en-US" altLang="ko-KR" sz="800" dirty="0"/>
              <a:t> = [0.3025, 3.30579, 0.9144, 1.09361]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self.label</a:t>
            </a:r>
            <a:r>
              <a:rPr lang="en-US" altLang="ko-KR" sz="800" dirty="0"/>
              <a:t> = ['</a:t>
            </a:r>
            <a:r>
              <a:rPr lang="ko-KR" altLang="en-US" sz="800" dirty="0"/>
              <a:t>평방미터</a:t>
            </a:r>
            <a:r>
              <a:rPr lang="en-US" altLang="ko-KR" sz="800" dirty="0"/>
              <a:t>', '</a:t>
            </a:r>
            <a:r>
              <a:rPr lang="ko-KR" altLang="en-US" sz="800" dirty="0"/>
              <a:t>평       </a:t>
            </a:r>
            <a:r>
              <a:rPr lang="en-US" altLang="ko-KR" sz="800" dirty="0"/>
              <a:t>', '</a:t>
            </a:r>
            <a:r>
              <a:rPr lang="ko-KR" altLang="en-US" sz="800" dirty="0"/>
              <a:t>평       </a:t>
            </a:r>
            <a:r>
              <a:rPr lang="en-US" altLang="ko-KR" sz="800" dirty="0"/>
              <a:t>', '</a:t>
            </a:r>
            <a:r>
              <a:rPr lang="ko-KR" altLang="en-US" sz="800" dirty="0"/>
              <a:t>평방미터</a:t>
            </a:r>
            <a:r>
              <a:rPr lang="en-US" altLang="ko-KR" sz="800" dirty="0"/>
              <a:t>', '</a:t>
            </a:r>
            <a:r>
              <a:rPr lang="ko-KR" altLang="en-US" sz="800" dirty="0"/>
              <a:t>야드     </a:t>
            </a:r>
            <a:r>
              <a:rPr lang="en-US" altLang="ko-KR" sz="800" dirty="0"/>
              <a:t>', '</a:t>
            </a:r>
            <a:r>
              <a:rPr lang="ko-KR" altLang="en-US" sz="800" dirty="0"/>
              <a:t>미터     </a:t>
            </a:r>
            <a:r>
              <a:rPr lang="en-US" altLang="ko-KR" sz="800" dirty="0"/>
              <a:t>', '</a:t>
            </a:r>
            <a:r>
              <a:rPr lang="ko-KR" altLang="en-US" sz="800" dirty="0"/>
              <a:t>미터     </a:t>
            </a:r>
            <a:r>
              <a:rPr lang="en-US" altLang="ko-KR" sz="800" dirty="0"/>
              <a:t>', '</a:t>
            </a:r>
            <a:r>
              <a:rPr lang="ko-KR" altLang="en-US" sz="800" dirty="0"/>
              <a:t>야드     </a:t>
            </a:r>
            <a:r>
              <a:rPr lang="en-US" altLang="ko-KR" sz="800" dirty="0"/>
              <a:t>']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</a:p>
          <a:p>
            <a:pPr marL="0" indent="0">
              <a:buNone/>
            </a:pPr>
            <a:r>
              <a:rPr lang="en-US" altLang="ko-KR" sz="800" dirty="0"/>
              <a:t>        layout = </a:t>
            </a:r>
            <a:r>
              <a:rPr lang="en-US" altLang="ko-KR" sz="800" dirty="0" err="1"/>
              <a:t>QGridLayout</a:t>
            </a:r>
            <a:r>
              <a:rPr lang="en-US" altLang="ko-KR" sz="800" dirty="0"/>
              <a:t>()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layout.setColumnStretch</a:t>
            </a:r>
            <a:r>
              <a:rPr lang="en-US" altLang="ko-KR" sz="800" dirty="0"/>
              <a:t>(1, 4)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layout.setColumnStretch</a:t>
            </a:r>
            <a:r>
              <a:rPr lang="en-US" altLang="ko-KR" sz="800" dirty="0"/>
              <a:t>(2, 4)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</a:p>
          <a:p>
            <a:pPr marL="0" indent="0">
              <a:buNone/>
            </a:pPr>
            <a:r>
              <a:rPr lang="en-US" altLang="ko-KR" sz="800" dirty="0"/>
              <a:t>        for index in range(0, 4):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</a:t>
            </a:r>
            <a:r>
              <a:rPr lang="en-US" altLang="ko-KR" sz="800" dirty="0" err="1"/>
              <a:t>QLabel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self.label</a:t>
            </a:r>
            <a:r>
              <a:rPr lang="en-US" altLang="ko-KR" sz="800" dirty="0"/>
              <a:t>[index * 2]))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</a:t>
            </a:r>
            <a:r>
              <a:rPr lang="en-US" altLang="ko-KR" sz="800" dirty="0" err="1"/>
              <a:t>QLineEdit</a:t>
            </a:r>
            <a:r>
              <a:rPr lang="en-US" altLang="ko-KR" sz="800" dirty="0"/>
              <a:t>())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</a:t>
            </a:r>
            <a:r>
              <a:rPr lang="en-US" altLang="ko-KR" sz="800" dirty="0" err="1"/>
              <a:t>QPushButton</a:t>
            </a:r>
            <a:r>
              <a:rPr lang="en-US" altLang="ko-KR" sz="800" dirty="0"/>
              <a:t>('</a:t>
            </a:r>
            <a:r>
              <a:rPr lang="ko-KR" altLang="en-US" sz="800" dirty="0"/>
              <a:t>변환하기</a:t>
            </a:r>
            <a:r>
              <a:rPr lang="en-US" altLang="ko-KR" sz="800" dirty="0"/>
              <a:t>', self))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[index][2].</a:t>
            </a:r>
            <a:r>
              <a:rPr lang="en-US" altLang="ko-KR" sz="800" dirty="0" err="1"/>
              <a:t>clicked.connect</a:t>
            </a:r>
            <a:r>
              <a:rPr lang="en-US" altLang="ko-KR" sz="800" dirty="0"/>
              <a:t>(lambda arg1 = index: </a:t>
            </a:r>
            <a:r>
              <a:rPr lang="en-US" altLang="ko-KR" sz="800" dirty="0" err="1"/>
              <a:t>self.onClick</a:t>
            </a:r>
            <a:r>
              <a:rPr lang="en-US" altLang="ko-KR" sz="800" dirty="0"/>
              <a:t>(arg1))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</a:t>
            </a:r>
            <a:r>
              <a:rPr lang="en-US" altLang="ko-KR" sz="800" dirty="0" err="1"/>
              <a:t>QLabel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self.label</a:t>
            </a:r>
            <a:r>
              <a:rPr lang="en-US" altLang="ko-KR" sz="800" dirty="0"/>
              <a:t>[index * 2 + 1]))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</a:t>
            </a:r>
            <a:r>
              <a:rPr lang="en-US" altLang="ko-KR" sz="800" dirty="0" err="1"/>
              <a:t>QLineEdit</a:t>
            </a:r>
            <a:r>
              <a:rPr lang="en-US" altLang="ko-KR" sz="800" dirty="0"/>
              <a:t>())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[index][4].</a:t>
            </a:r>
            <a:r>
              <a:rPr lang="en-US" altLang="ko-KR" sz="800" dirty="0" err="1"/>
              <a:t>setDisabled</a:t>
            </a:r>
            <a:r>
              <a:rPr lang="en-US" altLang="ko-KR" sz="800" dirty="0"/>
              <a:t>(True)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</a:p>
          <a:p>
            <a:pPr marL="0" indent="0">
              <a:buNone/>
            </a:pPr>
            <a:r>
              <a:rPr lang="en-US" altLang="ko-KR" sz="800" dirty="0"/>
              <a:t>            for </a:t>
            </a:r>
            <a:r>
              <a:rPr lang="en-US" altLang="ko-KR" sz="800" dirty="0" err="1"/>
              <a:t>i</a:t>
            </a:r>
            <a:r>
              <a:rPr lang="en-US" altLang="ko-KR" sz="800" dirty="0"/>
              <a:t> in range(0, 5):</a:t>
            </a:r>
          </a:p>
          <a:p>
            <a:pPr marL="0" indent="0">
              <a:buNone/>
            </a:pPr>
            <a:r>
              <a:rPr lang="en-US" altLang="ko-KR" sz="800" dirty="0"/>
              <a:t>                </a:t>
            </a:r>
            <a:r>
              <a:rPr lang="en-US" altLang="ko-KR" sz="800" dirty="0" err="1"/>
              <a:t>layout.addWidget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</a:t>
            </a:r>
            <a:r>
              <a:rPr lang="en-US" altLang="ko-KR" sz="800" dirty="0" err="1"/>
              <a:t>i</a:t>
            </a:r>
            <a:r>
              <a:rPr lang="en-US" altLang="ko-KR" sz="800" dirty="0"/>
              <a:t>], index, </a:t>
            </a:r>
            <a:r>
              <a:rPr lang="en-US" altLang="ko-KR" sz="800" dirty="0" err="1"/>
              <a:t>i</a:t>
            </a:r>
            <a:r>
              <a:rPr lang="en-US" altLang="ko-KR" sz="800" dirty="0"/>
              <a:t>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self.horizontalGroupBox.setLayout</a:t>
            </a:r>
            <a:r>
              <a:rPr lang="en-US" altLang="ko-KR" sz="800" dirty="0"/>
              <a:t>(layout)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windowLayout</a:t>
            </a:r>
            <a:r>
              <a:rPr lang="en-US" altLang="ko-KR" sz="800" dirty="0"/>
              <a:t> = </a:t>
            </a:r>
            <a:r>
              <a:rPr lang="en-US" altLang="ko-KR" sz="800" dirty="0" err="1"/>
              <a:t>QVBoxLayout</a:t>
            </a:r>
            <a:r>
              <a:rPr lang="en-US" altLang="ko-KR" sz="800" dirty="0"/>
              <a:t>()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windowLayout.addWidget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self.horizontalGroupBox</a:t>
            </a:r>
            <a:r>
              <a:rPr lang="en-US" altLang="ko-KR" sz="800" dirty="0"/>
              <a:t>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self.setLayout</a:t>
            </a:r>
            <a:r>
              <a:rPr lang="en-US" altLang="ko-KR" sz="800" dirty="0"/>
              <a:t>(</a:t>
            </a:r>
            <a:r>
              <a:rPr lang="en-US" altLang="ko-KR" sz="800" dirty="0" err="1"/>
              <a:t>windowLayout</a:t>
            </a:r>
            <a:r>
              <a:rPr lang="en-US" altLang="ko-KR" sz="800" dirty="0"/>
              <a:t>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def</a:t>
            </a:r>
            <a:r>
              <a:rPr lang="en-US" altLang="ko-KR" sz="800" dirty="0"/>
              <a:t> check(self, s):</a:t>
            </a:r>
          </a:p>
          <a:p>
            <a:pPr marL="0" indent="0">
              <a:buNone/>
            </a:pPr>
            <a:r>
              <a:rPr lang="en-US" altLang="ko-KR" sz="800" dirty="0"/>
              <a:t>        try:</a:t>
            </a:r>
          </a:p>
          <a:p>
            <a:pPr marL="0" indent="0">
              <a:buNone/>
            </a:pPr>
            <a:r>
              <a:rPr lang="en-US" altLang="ko-KR" sz="800" dirty="0"/>
              <a:t>            float(s)</a:t>
            </a:r>
          </a:p>
          <a:p>
            <a:pPr marL="0" indent="0">
              <a:buNone/>
            </a:pPr>
            <a:r>
              <a:rPr lang="en-US" altLang="ko-KR" sz="800" dirty="0"/>
              <a:t>            return True</a:t>
            </a:r>
          </a:p>
          <a:p>
            <a:pPr marL="0" indent="0">
              <a:buNone/>
            </a:pPr>
            <a:r>
              <a:rPr lang="en-US" altLang="ko-KR" sz="800" dirty="0"/>
              <a:t>        except </a:t>
            </a:r>
            <a:r>
              <a:rPr lang="en-US" altLang="ko-KR" sz="800" dirty="0" err="1"/>
              <a:t>ValueError</a:t>
            </a:r>
            <a:r>
              <a:rPr lang="en-US" altLang="ko-KR" sz="800" dirty="0"/>
              <a:t>:</a:t>
            </a:r>
          </a:p>
          <a:p>
            <a:pPr marL="0" indent="0">
              <a:buNone/>
            </a:pPr>
            <a:r>
              <a:rPr lang="en-US" altLang="ko-KR" sz="800" dirty="0"/>
              <a:t>            return False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def</a:t>
            </a:r>
            <a:r>
              <a:rPr lang="en-US" altLang="ko-KR" sz="800" dirty="0"/>
              <a:t> </a:t>
            </a:r>
            <a:r>
              <a:rPr lang="en-US" altLang="ko-KR" sz="800" dirty="0" err="1"/>
              <a:t>onClick</a:t>
            </a:r>
            <a:r>
              <a:rPr lang="en-US" altLang="ko-KR" sz="800" dirty="0"/>
              <a:t>(self, index):</a:t>
            </a:r>
          </a:p>
          <a:p>
            <a:pPr marL="0" indent="0">
              <a:buNone/>
            </a:pPr>
            <a:r>
              <a:rPr lang="en-US" altLang="ko-KR" sz="800" dirty="0"/>
              <a:t>        if not </a:t>
            </a:r>
            <a:r>
              <a:rPr lang="en-US" altLang="ko-KR" sz="800" dirty="0" err="1"/>
              <a:t>self.check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[index][1].text()):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QMessageBox.about</a:t>
            </a:r>
            <a:r>
              <a:rPr lang="en-US" altLang="ko-KR" sz="800" dirty="0"/>
              <a:t>(self, "</a:t>
            </a:r>
            <a:r>
              <a:rPr lang="ko-KR" altLang="en-US" sz="800" dirty="0"/>
              <a:t>에러</a:t>
            </a:r>
            <a:r>
              <a:rPr lang="en-US" altLang="ko-KR" sz="800" dirty="0"/>
              <a:t>!!", "</a:t>
            </a:r>
            <a:r>
              <a:rPr lang="ko-KR" altLang="en-US" sz="800" dirty="0"/>
              <a:t>입력된 값이 정수</a:t>
            </a:r>
            <a:r>
              <a:rPr lang="en-US" altLang="ko-KR" sz="800" dirty="0"/>
              <a:t>/</a:t>
            </a:r>
            <a:r>
              <a:rPr lang="ko-KR" altLang="en-US" sz="800" dirty="0"/>
              <a:t>실수가 아닙니다</a:t>
            </a:r>
            <a:r>
              <a:rPr lang="en-US" altLang="ko-KR" sz="800" dirty="0"/>
              <a:t>.")</a:t>
            </a:r>
          </a:p>
          <a:p>
            <a:pPr marL="0" indent="0">
              <a:buNone/>
            </a:pPr>
            <a:r>
              <a:rPr lang="en-US" altLang="ko-KR" sz="800" dirty="0"/>
              <a:t>        else: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[index][4].</a:t>
            </a:r>
            <a:r>
              <a:rPr lang="en-US" altLang="ko-KR" sz="800" dirty="0" err="1"/>
              <a:t>setText</a:t>
            </a:r>
            <a:r>
              <a:rPr lang="en-US" altLang="ko-KR" sz="800" dirty="0"/>
              <a:t>(</a:t>
            </a:r>
            <a:r>
              <a:rPr lang="en-US" altLang="ko-KR" sz="800" dirty="0" err="1"/>
              <a:t>str</a:t>
            </a:r>
            <a:r>
              <a:rPr lang="en-US" altLang="ko-KR" sz="800" dirty="0"/>
              <a:t>('%.4f'% (float(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[index][1].text()) * </a:t>
            </a:r>
            <a:r>
              <a:rPr lang="en-US" altLang="ko-KR" sz="800" dirty="0" err="1"/>
              <a:t>self.ratios</a:t>
            </a:r>
            <a:r>
              <a:rPr lang="en-US" altLang="ko-KR" sz="800" dirty="0"/>
              <a:t>[index])))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if __name__ == '__main__':</a:t>
            </a:r>
          </a:p>
          <a:p>
            <a:pPr marL="0" indent="0">
              <a:buNone/>
            </a:pPr>
            <a:r>
              <a:rPr lang="en-US" altLang="ko-KR" sz="800" dirty="0"/>
              <a:t>    app = </a:t>
            </a:r>
            <a:r>
              <a:rPr lang="en-US" altLang="ko-KR" sz="800" dirty="0" err="1"/>
              <a:t>QApplication</a:t>
            </a:r>
            <a:r>
              <a:rPr lang="en-US" altLang="ko-KR" sz="800" dirty="0"/>
              <a:t> (</a:t>
            </a:r>
            <a:r>
              <a:rPr lang="en-US" altLang="ko-KR" sz="800" dirty="0" err="1"/>
              <a:t>sys.argv</a:t>
            </a:r>
            <a:r>
              <a:rPr lang="en-US" altLang="ko-KR" sz="800" dirty="0"/>
              <a:t>)</a:t>
            </a:r>
          </a:p>
          <a:p>
            <a:pPr marL="0" indent="0">
              <a:buNone/>
            </a:pPr>
            <a:r>
              <a:rPr lang="en-US" altLang="ko-KR" sz="800" dirty="0"/>
              <a:t>    ex = </a:t>
            </a:r>
            <a:r>
              <a:rPr lang="en-US" altLang="ko-KR" sz="800" dirty="0" err="1"/>
              <a:t>ConvertUnit</a:t>
            </a:r>
            <a:r>
              <a:rPr lang="en-US" altLang="ko-KR" sz="800" dirty="0"/>
              <a:t>()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ex.show</a:t>
            </a:r>
            <a:r>
              <a:rPr lang="en-US" altLang="ko-KR" sz="800" dirty="0"/>
              <a:t>()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sys.exit</a:t>
            </a:r>
            <a:r>
              <a:rPr lang="en-US" altLang="ko-KR" sz="800" dirty="0"/>
              <a:t> (</a:t>
            </a:r>
            <a:r>
              <a:rPr lang="en-US" altLang="ko-KR" sz="800" dirty="0" err="1"/>
              <a:t>app.exec</a:t>
            </a:r>
            <a:r>
              <a:rPr lang="en-US" altLang="ko-KR" sz="800" dirty="0"/>
              <a:t>_())</a:t>
            </a:r>
          </a:p>
          <a:p>
            <a:pPr marL="0" indent="0">
              <a:buNone/>
            </a:pPr>
            <a:endParaRPr lang="ko-KR" altLang="en-US" sz="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PyQt5 Sample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556792"/>
            <a:ext cx="38290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87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39552" y="1600200"/>
            <a:ext cx="8229600" cy="4525963"/>
          </a:xfrm>
        </p:spPr>
        <p:txBody>
          <a:bodyPr/>
          <a:lstStyle/>
          <a:p>
            <a:r>
              <a:rPr lang="en-US" altLang="ko-KR" sz="2000" dirty="0" smtClean="0"/>
              <a:t>Third party library</a:t>
            </a:r>
            <a:r>
              <a:rPr lang="ko-KR" altLang="en-US" sz="2000" dirty="0" smtClean="0"/>
              <a:t>가 필요</a:t>
            </a:r>
            <a:endParaRPr lang="en-US" altLang="ko-KR" sz="2000" dirty="0" smtClean="0"/>
          </a:p>
          <a:p>
            <a:r>
              <a:rPr lang="en-US" altLang="ko-KR" sz="2000" dirty="0" err="1" smtClean="0"/>
              <a:t>Tkinter</a:t>
            </a:r>
            <a:r>
              <a:rPr lang="ko-KR" altLang="en-US" sz="2000" dirty="0" smtClean="0"/>
              <a:t>보다 </a:t>
            </a:r>
            <a:r>
              <a:rPr lang="en-US" altLang="ko-KR" sz="2000" dirty="0" smtClean="0"/>
              <a:t>grid controls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등과 같은 기능이 더 많습니다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err="1" smtClean="0"/>
              <a:t>Tkinter</a:t>
            </a:r>
            <a:r>
              <a:rPr lang="ko-KR" altLang="en-US" sz="2000" dirty="0" smtClean="0"/>
              <a:t>보다 좀 더 빠르다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관련 문서는 적다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C++</a:t>
            </a:r>
            <a:r>
              <a:rPr lang="ko-KR" altLang="en-US" sz="2000" dirty="0" smtClean="0"/>
              <a:t>로 작성되었다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err="1" smtClean="0"/>
              <a:t>Tcl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Tk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와 </a:t>
            </a:r>
            <a:r>
              <a:rPr lang="en-US" altLang="ko-KR" sz="2000" dirty="0" err="1" smtClean="0"/>
              <a:t>Tkinter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보다 훨씬 더 활동적으로 </a:t>
            </a:r>
            <a:r>
              <a:rPr lang="ko-KR" altLang="en-US" sz="2000" dirty="0" err="1" smtClean="0"/>
              <a:t>개발중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대부분의 </a:t>
            </a:r>
            <a:r>
              <a:rPr lang="ko-KR" altLang="en-US" sz="2000" dirty="0"/>
              <a:t>특징을 예로 만든 좋은 데모 프로그램들을 </a:t>
            </a:r>
            <a:r>
              <a:rPr lang="ko-KR" altLang="en-US" sz="2000" dirty="0" smtClean="0"/>
              <a:t>제공</a:t>
            </a:r>
            <a:endParaRPr lang="en-US" altLang="ko-KR" sz="2000" dirty="0" smtClean="0"/>
          </a:p>
          <a:p>
            <a:r>
              <a:rPr lang="en-US" altLang="ko-KR" sz="2000" dirty="0" smtClean="0"/>
              <a:t>Windows</a:t>
            </a:r>
            <a:r>
              <a:rPr lang="en-US" altLang="ko-KR" sz="2000" dirty="0"/>
              <a:t>, Linux </a:t>
            </a:r>
            <a:r>
              <a:rPr lang="ko-KR" altLang="en-US" sz="2000" dirty="0"/>
              <a:t>그리고 많은 </a:t>
            </a:r>
            <a:r>
              <a:rPr lang="en-US" altLang="ko-KR" sz="2000" dirty="0"/>
              <a:t>Unix </a:t>
            </a:r>
            <a:r>
              <a:rPr lang="ko-KR" altLang="en-US" sz="2000" dirty="0"/>
              <a:t>상에서 잘 </a:t>
            </a:r>
            <a:r>
              <a:rPr lang="ko-KR" altLang="en-US" sz="2000" dirty="0" smtClean="0"/>
              <a:t>동작</a:t>
            </a:r>
            <a:endParaRPr lang="en-US" altLang="ko-KR" sz="2000" dirty="0" smtClean="0"/>
          </a:p>
          <a:p>
            <a:r>
              <a:rPr lang="en-US" altLang="ko-KR" sz="2000" dirty="0" smtClean="0"/>
              <a:t>native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widget</a:t>
            </a:r>
            <a:r>
              <a:rPr lang="ko-KR" altLang="en-US" sz="2000" dirty="0" smtClean="0"/>
              <a:t>을 </a:t>
            </a:r>
            <a:r>
              <a:rPr lang="ko-KR" altLang="en-US" sz="2000" dirty="0"/>
              <a:t>감쌀 수 있도록 특별히 </a:t>
            </a:r>
            <a:r>
              <a:rPr lang="ko-KR" altLang="en-US" sz="2000" dirty="0" smtClean="0"/>
              <a:t>설계됨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wxPython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29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sz="800" dirty="0"/>
              <a:t>#!/</a:t>
            </a:r>
            <a:r>
              <a:rPr lang="en-US" altLang="ko-KR" sz="800" dirty="0" err="1"/>
              <a:t>usr</a:t>
            </a:r>
            <a:r>
              <a:rPr lang="en-US" altLang="ko-KR" sz="800" dirty="0"/>
              <a:t>/bin/</a:t>
            </a:r>
            <a:r>
              <a:rPr lang="en-US" altLang="ko-KR" sz="800" dirty="0" err="1"/>
              <a:t>env</a:t>
            </a:r>
            <a:r>
              <a:rPr lang="en-US" altLang="ko-KR" sz="800" dirty="0"/>
              <a:t> python3</a:t>
            </a:r>
          </a:p>
          <a:p>
            <a:pPr marL="0" indent="0">
              <a:buNone/>
            </a:pPr>
            <a:r>
              <a:rPr lang="en-US" altLang="ko-KR" sz="800" dirty="0"/>
              <a:t># -*- coding: utf-8 -*-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import </a:t>
            </a:r>
            <a:r>
              <a:rPr lang="en-US" altLang="ko-KR" sz="800" dirty="0" err="1"/>
              <a:t>wx</a:t>
            </a: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class </a:t>
            </a:r>
            <a:r>
              <a:rPr lang="en-US" altLang="ko-KR" sz="800" dirty="0" err="1"/>
              <a:t>ConvertUnit</a:t>
            </a:r>
            <a:r>
              <a:rPr lang="en-US" altLang="ko-KR" sz="800" dirty="0"/>
              <a:t>(</a:t>
            </a:r>
            <a:r>
              <a:rPr lang="en-US" altLang="ko-KR" sz="800" dirty="0" err="1"/>
              <a:t>wx.Frame</a:t>
            </a:r>
            <a:r>
              <a:rPr lang="en-US" altLang="ko-KR" sz="800" dirty="0"/>
              <a:t>):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def</a:t>
            </a:r>
            <a:r>
              <a:rPr lang="en-US" altLang="ko-KR" sz="800" dirty="0"/>
              <a:t> __</a:t>
            </a:r>
            <a:r>
              <a:rPr lang="en-US" altLang="ko-KR" sz="800" dirty="0" err="1"/>
              <a:t>init</a:t>
            </a:r>
            <a:r>
              <a:rPr lang="en-US" altLang="ko-KR" sz="800" dirty="0"/>
              <a:t>__(self, parent):</a:t>
            </a:r>
          </a:p>
          <a:p>
            <a:pPr marL="0" indent="0">
              <a:buNone/>
            </a:pPr>
            <a:r>
              <a:rPr lang="en-US" altLang="ko-KR" sz="800" dirty="0"/>
              <a:t>        wx.Frame.__</a:t>
            </a:r>
            <a:r>
              <a:rPr lang="en-US" altLang="ko-KR" sz="800" dirty="0" err="1"/>
              <a:t>init</a:t>
            </a:r>
            <a:r>
              <a:rPr lang="en-US" altLang="ko-KR" sz="800" dirty="0"/>
              <a:t>__(self, parent)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 = [[],[],[],[]]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self.ratios</a:t>
            </a:r>
            <a:r>
              <a:rPr lang="en-US" altLang="ko-KR" sz="800" dirty="0"/>
              <a:t> = [0.3025, 3.30579, 0.9144, 1.09361]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self.label</a:t>
            </a:r>
            <a:r>
              <a:rPr lang="en-US" altLang="ko-KR" sz="800" dirty="0"/>
              <a:t> = ['</a:t>
            </a:r>
            <a:r>
              <a:rPr lang="ko-KR" altLang="en-US" sz="800" dirty="0"/>
              <a:t>평방미터</a:t>
            </a:r>
            <a:r>
              <a:rPr lang="en-US" altLang="ko-KR" sz="800" dirty="0"/>
              <a:t>', '</a:t>
            </a:r>
            <a:r>
              <a:rPr lang="ko-KR" altLang="en-US" sz="800" dirty="0"/>
              <a:t>평       </a:t>
            </a:r>
            <a:r>
              <a:rPr lang="en-US" altLang="ko-KR" sz="800" dirty="0"/>
              <a:t>', '</a:t>
            </a:r>
            <a:r>
              <a:rPr lang="ko-KR" altLang="en-US" sz="800" dirty="0"/>
              <a:t>평       </a:t>
            </a:r>
            <a:r>
              <a:rPr lang="en-US" altLang="ko-KR" sz="800" dirty="0"/>
              <a:t>', '</a:t>
            </a:r>
            <a:r>
              <a:rPr lang="ko-KR" altLang="en-US" sz="800" dirty="0"/>
              <a:t>평방미터</a:t>
            </a:r>
            <a:r>
              <a:rPr lang="en-US" altLang="ko-KR" sz="800" dirty="0"/>
              <a:t>', '</a:t>
            </a:r>
            <a:r>
              <a:rPr lang="ko-KR" altLang="en-US" sz="800" dirty="0"/>
              <a:t>야드     </a:t>
            </a:r>
            <a:r>
              <a:rPr lang="en-US" altLang="ko-KR" sz="800" dirty="0"/>
              <a:t>', '</a:t>
            </a:r>
            <a:r>
              <a:rPr lang="ko-KR" altLang="en-US" sz="800" dirty="0"/>
              <a:t>미터     </a:t>
            </a:r>
            <a:r>
              <a:rPr lang="en-US" altLang="ko-KR" sz="800" dirty="0"/>
              <a:t>', '</a:t>
            </a:r>
            <a:r>
              <a:rPr lang="ko-KR" altLang="en-US" sz="800" dirty="0"/>
              <a:t>미터     </a:t>
            </a:r>
            <a:r>
              <a:rPr lang="en-US" altLang="ko-KR" sz="800" dirty="0"/>
              <a:t>', '</a:t>
            </a:r>
            <a:r>
              <a:rPr lang="ko-KR" altLang="en-US" sz="800" dirty="0"/>
              <a:t>야드     </a:t>
            </a:r>
            <a:r>
              <a:rPr lang="en-US" altLang="ko-KR" sz="800" dirty="0"/>
              <a:t>'] 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self.panel</a:t>
            </a:r>
            <a:r>
              <a:rPr lang="en-US" altLang="ko-KR" sz="800" dirty="0"/>
              <a:t> = </a:t>
            </a:r>
            <a:r>
              <a:rPr lang="en-US" altLang="ko-KR" sz="800" dirty="0" err="1"/>
              <a:t>wx.Panel</a:t>
            </a:r>
            <a:r>
              <a:rPr lang="en-US" altLang="ko-KR" sz="800" dirty="0"/>
              <a:t>(self)     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self.windowSizer</a:t>
            </a:r>
            <a:r>
              <a:rPr lang="en-US" altLang="ko-KR" sz="800" dirty="0"/>
              <a:t> = </a:t>
            </a:r>
            <a:r>
              <a:rPr lang="en-US" altLang="ko-KR" sz="800" dirty="0" err="1"/>
              <a:t>wx.BoxSizer</a:t>
            </a:r>
            <a:r>
              <a:rPr lang="en-US" altLang="ko-KR" sz="800" dirty="0"/>
              <a:t>()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self.windowSizer.Add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self.panel</a:t>
            </a:r>
            <a:r>
              <a:rPr lang="en-US" altLang="ko-KR" sz="800" dirty="0"/>
              <a:t>, 1, </a:t>
            </a:r>
            <a:r>
              <a:rPr lang="en-US" altLang="ko-KR" sz="800" dirty="0" err="1"/>
              <a:t>wx.ALL</a:t>
            </a:r>
            <a:r>
              <a:rPr lang="en-US" altLang="ko-KR" sz="800" dirty="0"/>
              <a:t> | </a:t>
            </a:r>
            <a:r>
              <a:rPr lang="en-US" altLang="ko-KR" sz="800" dirty="0" err="1"/>
              <a:t>wx.EXPAND</a:t>
            </a:r>
            <a:r>
              <a:rPr lang="en-US" altLang="ko-KR" sz="800" dirty="0"/>
              <a:t>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self.sizer</a:t>
            </a:r>
            <a:r>
              <a:rPr lang="en-US" altLang="ko-KR" sz="800" dirty="0"/>
              <a:t> = </a:t>
            </a:r>
            <a:r>
              <a:rPr lang="en-US" altLang="ko-KR" sz="800" dirty="0" err="1"/>
              <a:t>wx.GridBagSizer</a:t>
            </a:r>
            <a:r>
              <a:rPr lang="en-US" altLang="ko-KR" sz="800" dirty="0"/>
              <a:t>(5, 5)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    for index in range(0, 4):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</a:t>
            </a:r>
            <a:r>
              <a:rPr lang="en-US" altLang="ko-KR" sz="800" dirty="0" err="1"/>
              <a:t>wx.StaticText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self.panel</a:t>
            </a:r>
            <a:r>
              <a:rPr lang="en-US" altLang="ko-KR" sz="800" dirty="0"/>
              <a:t>, label = </a:t>
            </a:r>
            <a:r>
              <a:rPr lang="en-US" altLang="ko-KR" sz="800" dirty="0" err="1"/>
              <a:t>self.label</a:t>
            </a:r>
            <a:r>
              <a:rPr lang="en-US" altLang="ko-KR" sz="800" dirty="0"/>
              <a:t>[index * 2]))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</a:t>
            </a:r>
            <a:r>
              <a:rPr lang="en-US" altLang="ko-KR" sz="800" dirty="0" err="1"/>
              <a:t>wx.TextCtrl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self.panel</a:t>
            </a:r>
            <a:r>
              <a:rPr lang="en-US" altLang="ko-KR" sz="800" dirty="0"/>
              <a:t>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</a:t>
            </a:r>
            <a:r>
              <a:rPr lang="en-US" altLang="ko-KR" sz="800" dirty="0" err="1"/>
              <a:t>wx.Button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self.panel</a:t>
            </a:r>
            <a:r>
              <a:rPr lang="en-US" altLang="ko-KR" sz="800" dirty="0"/>
              <a:t>, label = '</a:t>
            </a:r>
            <a:r>
              <a:rPr lang="ko-KR" altLang="en-US" sz="800" dirty="0"/>
              <a:t>변환하기</a:t>
            </a:r>
            <a:r>
              <a:rPr lang="en-US" altLang="ko-KR" sz="800" dirty="0"/>
              <a:t>'))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[index][2].Bind(</a:t>
            </a:r>
            <a:r>
              <a:rPr lang="en-US" altLang="ko-KR" sz="800" dirty="0" err="1"/>
              <a:t>wx.EVT_BUTTON</a:t>
            </a:r>
            <a:r>
              <a:rPr lang="en-US" altLang="ko-KR" sz="800" dirty="0"/>
              <a:t>, lambda event, arg1=index: </a:t>
            </a:r>
            <a:r>
              <a:rPr lang="en-US" altLang="ko-KR" sz="800" dirty="0" err="1"/>
              <a:t>self.OnClick</a:t>
            </a:r>
            <a:r>
              <a:rPr lang="en-US" altLang="ko-KR" sz="800" dirty="0"/>
              <a:t>(event, arg1))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</a:t>
            </a:r>
            <a:r>
              <a:rPr lang="en-US" altLang="ko-KR" sz="800" dirty="0" err="1"/>
              <a:t>wx.StaticText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self.panel</a:t>
            </a:r>
            <a:r>
              <a:rPr lang="en-US" altLang="ko-KR" sz="800" dirty="0"/>
              <a:t>, label = </a:t>
            </a:r>
            <a:r>
              <a:rPr lang="en-US" altLang="ko-KR" sz="800" dirty="0" err="1"/>
              <a:t>self.label</a:t>
            </a:r>
            <a:r>
              <a:rPr lang="en-US" altLang="ko-KR" sz="800" dirty="0"/>
              <a:t>[index * 2 + 1]))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</a:t>
            </a:r>
            <a:r>
              <a:rPr lang="en-US" altLang="ko-KR" sz="800" dirty="0" err="1"/>
              <a:t>wx.TextCtrl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self.panel</a:t>
            </a:r>
            <a:r>
              <a:rPr lang="en-US" altLang="ko-KR" sz="800" dirty="0"/>
              <a:t>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[index][4].Disable()</a:t>
            </a:r>
          </a:p>
          <a:p>
            <a:pPr marL="0" indent="0">
              <a:buNone/>
            </a:pPr>
            <a:r>
              <a:rPr lang="en-US" altLang="ko-KR" sz="800" dirty="0"/>
              <a:t>            for </a:t>
            </a:r>
            <a:r>
              <a:rPr lang="en-US" altLang="ko-KR" sz="800" dirty="0" err="1"/>
              <a:t>i</a:t>
            </a:r>
            <a:r>
              <a:rPr lang="en-US" altLang="ko-KR" sz="800" dirty="0"/>
              <a:t> in range (0, 5):</a:t>
            </a:r>
          </a:p>
          <a:p>
            <a:pPr marL="0" indent="0">
              <a:buNone/>
            </a:pPr>
            <a:r>
              <a:rPr lang="en-US" altLang="ko-KR" sz="800" dirty="0"/>
              <a:t>                </a:t>
            </a:r>
            <a:r>
              <a:rPr lang="en-US" altLang="ko-KR" sz="800" dirty="0" err="1"/>
              <a:t>self.sizer.Add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</a:t>
            </a:r>
            <a:r>
              <a:rPr lang="en-US" altLang="ko-KR" sz="800" dirty="0" err="1"/>
              <a:t>i</a:t>
            </a:r>
            <a:r>
              <a:rPr lang="en-US" altLang="ko-KR" sz="800" dirty="0"/>
              <a:t>], (index, </a:t>
            </a:r>
            <a:r>
              <a:rPr lang="en-US" altLang="ko-KR" sz="800" dirty="0" err="1"/>
              <a:t>i</a:t>
            </a:r>
            <a:r>
              <a:rPr lang="en-US" altLang="ko-KR" sz="800" dirty="0"/>
              <a:t>))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self.border</a:t>
            </a:r>
            <a:r>
              <a:rPr lang="en-US" altLang="ko-KR" sz="800" dirty="0"/>
              <a:t> = </a:t>
            </a:r>
            <a:r>
              <a:rPr lang="en-US" altLang="ko-KR" sz="800" dirty="0" err="1"/>
              <a:t>wx.BoxSizer</a:t>
            </a:r>
            <a:r>
              <a:rPr lang="en-US" altLang="ko-KR" sz="800" dirty="0"/>
              <a:t>()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self.border.Add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self.sizer</a:t>
            </a:r>
            <a:r>
              <a:rPr lang="en-US" altLang="ko-KR" sz="800" dirty="0"/>
              <a:t>, 1, </a:t>
            </a:r>
            <a:r>
              <a:rPr lang="en-US" altLang="ko-KR" sz="800" dirty="0" err="1"/>
              <a:t>wx.ALL</a:t>
            </a:r>
            <a:r>
              <a:rPr lang="en-US" altLang="ko-KR" sz="800" dirty="0"/>
              <a:t> | </a:t>
            </a:r>
            <a:r>
              <a:rPr lang="en-US" altLang="ko-KR" sz="800" dirty="0" err="1"/>
              <a:t>wx.EXPAND</a:t>
            </a:r>
            <a:r>
              <a:rPr lang="en-US" altLang="ko-KR" sz="800" dirty="0"/>
              <a:t>, 5)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self.panel.SetSizerAndFit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self.border</a:t>
            </a:r>
            <a:r>
              <a:rPr lang="en-US" altLang="ko-KR" sz="800" dirty="0"/>
              <a:t>)  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self.SetSizerAndFit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self.windowSizer</a:t>
            </a:r>
            <a:r>
              <a:rPr lang="en-US" altLang="ko-KR" sz="800" dirty="0"/>
              <a:t>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def</a:t>
            </a:r>
            <a:r>
              <a:rPr lang="en-US" altLang="ko-KR" sz="800" dirty="0"/>
              <a:t> Check(self, s):</a:t>
            </a:r>
          </a:p>
          <a:p>
            <a:pPr marL="0" indent="0">
              <a:buNone/>
            </a:pPr>
            <a:r>
              <a:rPr lang="en-US" altLang="ko-KR" sz="800" dirty="0"/>
              <a:t>        try:</a:t>
            </a:r>
          </a:p>
          <a:p>
            <a:pPr marL="0" indent="0">
              <a:buNone/>
            </a:pPr>
            <a:r>
              <a:rPr lang="en-US" altLang="ko-KR" sz="800" dirty="0"/>
              <a:t>            float(s)</a:t>
            </a:r>
          </a:p>
          <a:p>
            <a:pPr marL="0" indent="0">
              <a:buNone/>
            </a:pPr>
            <a:r>
              <a:rPr lang="en-US" altLang="ko-KR" sz="800" dirty="0"/>
              <a:t>            return True</a:t>
            </a:r>
          </a:p>
          <a:p>
            <a:pPr marL="0" indent="0">
              <a:buNone/>
            </a:pPr>
            <a:r>
              <a:rPr lang="en-US" altLang="ko-KR" sz="800" dirty="0"/>
              <a:t>        except </a:t>
            </a:r>
            <a:r>
              <a:rPr lang="en-US" altLang="ko-KR" sz="800" dirty="0" err="1"/>
              <a:t>ValueError</a:t>
            </a:r>
            <a:r>
              <a:rPr lang="en-US" altLang="ko-KR" sz="800" dirty="0"/>
              <a:t>:</a:t>
            </a:r>
          </a:p>
          <a:p>
            <a:pPr marL="0" indent="0">
              <a:buNone/>
            </a:pPr>
            <a:r>
              <a:rPr lang="en-US" altLang="ko-KR" sz="800" dirty="0"/>
              <a:t>            return False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def</a:t>
            </a:r>
            <a:r>
              <a:rPr lang="en-US" altLang="ko-KR" sz="800" dirty="0"/>
              <a:t> </a:t>
            </a:r>
            <a:r>
              <a:rPr lang="en-US" altLang="ko-KR" sz="800" dirty="0" err="1"/>
              <a:t>OnClick</a:t>
            </a:r>
            <a:r>
              <a:rPr lang="en-US" altLang="ko-KR" sz="800" dirty="0"/>
              <a:t>(self, event, index):</a:t>
            </a:r>
          </a:p>
          <a:p>
            <a:pPr marL="0" indent="0">
              <a:buNone/>
            </a:pPr>
            <a:r>
              <a:rPr lang="en-US" altLang="ko-KR" sz="800" dirty="0"/>
              <a:t>        if not </a:t>
            </a:r>
            <a:r>
              <a:rPr lang="en-US" altLang="ko-KR" sz="800" dirty="0" err="1"/>
              <a:t>self.Check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[index][1].</a:t>
            </a:r>
            <a:r>
              <a:rPr lang="en-US" altLang="ko-KR" sz="800" dirty="0" err="1"/>
              <a:t>GetValue</a:t>
            </a:r>
            <a:r>
              <a:rPr lang="en-US" altLang="ko-KR" sz="800" dirty="0"/>
              <a:t>()):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wx.MessageBox</a:t>
            </a:r>
            <a:r>
              <a:rPr lang="en-US" altLang="ko-KR" sz="800" dirty="0"/>
              <a:t>('</a:t>
            </a:r>
            <a:r>
              <a:rPr lang="ko-KR" altLang="en-US" sz="800" dirty="0"/>
              <a:t>정수</a:t>
            </a:r>
            <a:r>
              <a:rPr lang="en-US" altLang="ko-KR" sz="800" dirty="0"/>
              <a:t>/</a:t>
            </a:r>
            <a:r>
              <a:rPr lang="ko-KR" altLang="en-US" sz="800" dirty="0"/>
              <a:t>실수 값을 입력해 주십시오</a:t>
            </a:r>
            <a:r>
              <a:rPr lang="en-US" altLang="ko-KR" sz="800" dirty="0"/>
              <a:t>.', '</a:t>
            </a:r>
            <a:r>
              <a:rPr lang="ko-KR" altLang="en-US" sz="800" dirty="0"/>
              <a:t>에러</a:t>
            </a:r>
            <a:r>
              <a:rPr lang="en-US" altLang="ko-KR" sz="800" dirty="0"/>
              <a:t>!!', </a:t>
            </a:r>
            <a:r>
              <a:rPr lang="en-US" altLang="ko-KR" sz="800" dirty="0" err="1"/>
              <a:t>wx.OK</a:t>
            </a:r>
            <a:r>
              <a:rPr lang="en-US" altLang="ko-KR" sz="800" dirty="0"/>
              <a:t> | </a:t>
            </a:r>
            <a:r>
              <a:rPr lang="en-US" altLang="ko-KR" sz="800" dirty="0" err="1"/>
              <a:t>wx.ICON_INFORMATION</a:t>
            </a:r>
            <a:r>
              <a:rPr lang="en-US" altLang="ko-KR" sz="800" dirty="0"/>
              <a:t>)</a:t>
            </a:r>
          </a:p>
          <a:p>
            <a:pPr marL="0" indent="0">
              <a:buNone/>
            </a:pPr>
            <a:r>
              <a:rPr lang="en-US" altLang="ko-KR" sz="800" dirty="0"/>
              <a:t>        else: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[index][4].</a:t>
            </a:r>
            <a:r>
              <a:rPr lang="en-US" altLang="ko-KR" sz="800" dirty="0" err="1"/>
              <a:t>SetLabel</a:t>
            </a:r>
            <a:r>
              <a:rPr lang="en-US" altLang="ko-KR" sz="800" dirty="0"/>
              <a:t>(</a:t>
            </a:r>
            <a:r>
              <a:rPr lang="en-US" altLang="ko-KR" sz="800" dirty="0" err="1"/>
              <a:t>str</a:t>
            </a:r>
            <a:r>
              <a:rPr lang="en-US" altLang="ko-KR" sz="800" dirty="0"/>
              <a:t>('%.4f'%(float(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[index][1].</a:t>
            </a:r>
            <a:r>
              <a:rPr lang="en-US" altLang="ko-KR" sz="800" dirty="0" err="1"/>
              <a:t>GetValue</a:t>
            </a:r>
            <a:r>
              <a:rPr lang="en-US" altLang="ko-KR" sz="800" dirty="0"/>
              <a:t>()) * </a:t>
            </a:r>
            <a:r>
              <a:rPr lang="en-US" altLang="ko-KR" sz="800" dirty="0" err="1"/>
              <a:t>self.ratios</a:t>
            </a:r>
            <a:r>
              <a:rPr lang="en-US" altLang="ko-KR" sz="800" dirty="0"/>
              <a:t>[index])))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 err="1"/>
              <a:t>def</a:t>
            </a:r>
            <a:r>
              <a:rPr lang="en-US" altLang="ko-KR" sz="800" dirty="0"/>
              <a:t> main():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app = </a:t>
            </a:r>
            <a:r>
              <a:rPr lang="en-US" altLang="ko-KR" sz="800" dirty="0" err="1"/>
              <a:t>wx.App</a:t>
            </a:r>
            <a:r>
              <a:rPr lang="en-US" altLang="ko-KR" sz="800" dirty="0"/>
              <a:t>(False)</a:t>
            </a:r>
          </a:p>
          <a:p>
            <a:pPr marL="0" indent="0">
              <a:buNone/>
            </a:pPr>
            <a:r>
              <a:rPr lang="en-US" altLang="ko-KR" sz="800" dirty="0"/>
              <a:t>    frame = </a:t>
            </a:r>
            <a:r>
              <a:rPr lang="en-US" altLang="ko-KR" sz="800" dirty="0" err="1"/>
              <a:t>ConvertUnit</a:t>
            </a:r>
            <a:r>
              <a:rPr lang="en-US" altLang="ko-KR" sz="800" dirty="0"/>
              <a:t>(None)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frame.Show</a:t>
            </a:r>
            <a:r>
              <a:rPr lang="en-US" altLang="ko-KR" sz="800" dirty="0"/>
              <a:t>()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app.MainLoop</a:t>
            </a:r>
            <a:r>
              <a:rPr lang="en-US" altLang="ko-KR" sz="800" dirty="0"/>
              <a:t>()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if __name__ == '__main__':</a:t>
            </a:r>
          </a:p>
          <a:p>
            <a:pPr marL="0" indent="0">
              <a:buNone/>
            </a:pPr>
            <a:r>
              <a:rPr lang="en-US" altLang="ko-KR" sz="800" dirty="0"/>
              <a:t>    main()</a:t>
            </a:r>
            <a:endParaRPr lang="ko-KR" altLang="en-US" sz="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WxPython</a:t>
            </a:r>
            <a:r>
              <a:rPr lang="en-US" altLang="ko-KR" dirty="0" smtClean="0"/>
              <a:t> Sample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700808"/>
            <a:ext cx="41719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2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r>
              <a:rPr lang="en-US" altLang="ko-KR" sz="2000" dirty="0" smtClean="0"/>
              <a:t>NUI(Natural User Interface)</a:t>
            </a:r>
            <a:r>
              <a:rPr lang="ko-KR" altLang="en-US" sz="2000" dirty="0" smtClean="0"/>
              <a:t>로 </a:t>
            </a:r>
            <a:r>
              <a:rPr lang="ko-KR" altLang="en-US" sz="2000" dirty="0" err="1" smtClean="0"/>
              <a:t>모바일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앱</a:t>
            </a:r>
            <a:r>
              <a:rPr lang="ko-KR" altLang="en-US" sz="2000" dirty="0" smtClean="0"/>
              <a:t> 및 기타 멀티터치 어플리케이션 소프트웨어를 개발하기 위한 오픈 소스</a:t>
            </a:r>
            <a:r>
              <a:rPr lang="en-US" altLang="ko-KR" sz="2000" dirty="0" smtClean="0"/>
              <a:t> Python </a:t>
            </a:r>
            <a:r>
              <a:rPr lang="ko-KR" altLang="en-US" sz="2000" dirty="0" smtClean="0"/>
              <a:t>라이브러리</a:t>
            </a:r>
            <a:endParaRPr lang="en-US" altLang="ko-KR" sz="2000" dirty="0" smtClean="0"/>
          </a:p>
          <a:p>
            <a:r>
              <a:rPr lang="en-US" altLang="ko-KR" sz="2000" dirty="0" smtClean="0"/>
              <a:t>Android, iOS, Linux, OS X </a:t>
            </a:r>
            <a:r>
              <a:rPr lang="ko-KR" altLang="en-US" sz="2000" dirty="0" smtClean="0"/>
              <a:t>및 </a:t>
            </a:r>
            <a:r>
              <a:rPr lang="en-US" altLang="ko-KR" sz="2000" dirty="0" smtClean="0"/>
              <a:t>Windows </a:t>
            </a:r>
            <a:r>
              <a:rPr lang="ko-KR" altLang="en-US" sz="2000" dirty="0" smtClean="0"/>
              <a:t>에서 실행 가능</a:t>
            </a:r>
            <a:endParaRPr lang="en-US" altLang="ko-KR" sz="2000" dirty="0" smtClean="0"/>
          </a:p>
          <a:p>
            <a:r>
              <a:rPr lang="en-US" altLang="ko-KR" sz="2000" dirty="0" smtClean="0"/>
              <a:t>Android</a:t>
            </a:r>
            <a:r>
              <a:rPr lang="ko-KR" altLang="en-US" sz="2000" dirty="0" smtClean="0"/>
              <a:t>용 </a:t>
            </a:r>
            <a:r>
              <a:rPr lang="en-US" altLang="ko-KR" sz="2000" dirty="0" smtClean="0"/>
              <a:t>Python, </a:t>
            </a:r>
            <a:r>
              <a:rPr lang="en-US" altLang="ko-KR" sz="2000" dirty="0" err="1" smtClean="0"/>
              <a:t>Kivy</a:t>
            </a:r>
            <a:r>
              <a:rPr lang="en-US" altLang="ko-KR" sz="2000" dirty="0" smtClean="0"/>
              <a:t> iOS, </a:t>
            </a:r>
            <a:r>
              <a:rPr lang="ko-KR" altLang="en-US" sz="2000" dirty="0" smtClean="0"/>
              <a:t>및 모든 플랫폼에서 사용할 수 있는 여러 라이브러리가 있음</a:t>
            </a:r>
            <a:endParaRPr lang="en-US" altLang="ko-KR" sz="2000" dirty="0" smtClean="0"/>
          </a:p>
          <a:p>
            <a:r>
              <a:rPr lang="ko-KR" altLang="en-US" sz="2000" dirty="0" smtClean="0"/>
              <a:t>무료이며 오픈 소스 소프트웨어</a:t>
            </a:r>
            <a:endParaRPr lang="en-US" altLang="ko-KR" sz="2000" dirty="0" smtClean="0"/>
          </a:p>
          <a:p>
            <a:r>
              <a:rPr lang="ko-KR" altLang="en-US" sz="2000" dirty="0" smtClean="0"/>
              <a:t>마우</a:t>
            </a:r>
            <a:r>
              <a:rPr lang="ko-KR" altLang="en-US" sz="2000" dirty="0"/>
              <a:t>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키보</a:t>
            </a:r>
            <a:r>
              <a:rPr lang="ko-KR" altLang="en-US" sz="2000" dirty="0"/>
              <a:t>드</a:t>
            </a:r>
            <a:r>
              <a:rPr lang="en-US" altLang="ko-KR" sz="2000" dirty="0" smtClean="0"/>
              <a:t>, OS-specific </a:t>
            </a:r>
            <a:r>
              <a:rPr lang="en-US" altLang="ko-KR" sz="2000" dirty="0" err="1" smtClean="0"/>
              <a:t>multitouch</a:t>
            </a:r>
            <a:r>
              <a:rPr lang="en-US" altLang="ko-KR" sz="2000" dirty="0" smtClean="0"/>
              <a:t> events</a:t>
            </a:r>
            <a:r>
              <a:rPr lang="ko-KR" altLang="en-US" sz="2000" dirty="0" smtClean="0"/>
              <a:t>에 대한 광범위한 </a:t>
            </a:r>
            <a:r>
              <a:rPr lang="en-US" altLang="ko-KR" sz="2000" dirty="0" smtClean="0"/>
              <a:t>input </a:t>
            </a:r>
            <a:r>
              <a:rPr lang="ko-KR" altLang="en-US" sz="2000" dirty="0" smtClean="0"/>
              <a:t>지원</a:t>
            </a:r>
            <a:endParaRPr lang="en-US" altLang="ko-KR" sz="2000" dirty="0" smtClean="0"/>
          </a:p>
          <a:p>
            <a:r>
              <a:rPr lang="en-US" altLang="ko-KR" sz="2000" dirty="0" smtClean="0"/>
              <a:t>Vertex Buffer Object </a:t>
            </a:r>
            <a:r>
              <a:rPr lang="ko-KR" altLang="en-US" sz="2000" dirty="0" smtClean="0"/>
              <a:t>와 </a:t>
            </a:r>
            <a:r>
              <a:rPr lang="en-US" altLang="ko-KR" sz="2000" dirty="0" err="1" smtClean="0"/>
              <a:t>shaders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에 기반한 </a:t>
            </a:r>
            <a:r>
              <a:rPr lang="en-US" altLang="ko-KR" sz="2000" dirty="0" smtClean="0"/>
              <a:t>OpenGL ES 2</a:t>
            </a:r>
            <a:r>
              <a:rPr lang="ko-KR" altLang="en-US" sz="2000" dirty="0" smtClean="0"/>
              <a:t>만을 사용한 </a:t>
            </a:r>
            <a:r>
              <a:rPr lang="en-US" altLang="ko-KR" sz="2000" dirty="0" smtClean="0"/>
              <a:t>Graphic Library</a:t>
            </a:r>
          </a:p>
          <a:p>
            <a:r>
              <a:rPr lang="ko-KR" altLang="en-US" sz="2000" dirty="0" smtClean="0"/>
              <a:t>멀티 터치를 지원하는 다양한 </a:t>
            </a:r>
            <a:r>
              <a:rPr lang="ko-KR" altLang="en-US" sz="2000" dirty="0" err="1" smtClean="0"/>
              <a:t>위젯들이</a:t>
            </a:r>
            <a:r>
              <a:rPr lang="ko-KR" altLang="en-US" sz="2000" dirty="0" smtClean="0"/>
              <a:t> 있음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Kivy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24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998</TotalTime>
  <Words>2006</Words>
  <Application>Microsoft Office PowerPoint</Application>
  <PresentationFormat>화면 슬라이드 쇼(4:3)</PresentationFormat>
  <Paragraphs>385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고구려 벽화</vt:lpstr>
      <vt:lpstr>Python GUI Frameworks</vt:lpstr>
      <vt:lpstr>소개할 Python GUI Frameworks</vt:lpstr>
      <vt:lpstr>Tkinter</vt:lpstr>
      <vt:lpstr>Tkinter Sample</vt:lpstr>
      <vt:lpstr>PyQt</vt:lpstr>
      <vt:lpstr>PyQt5 Sample</vt:lpstr>
      <vt:lpstr>wxPython</vt:lpstr>
      <vt:lpstr>WxPython Sample</vt:lpstr>
      <vt:lpstr>Kivy</vt:lpstr>
      <vt:lpstr>Kivy Sample</vt:lpstr>
      <vt:lpstr>Kivy class Sample</vt:lpstr>
      <vt:lpstr>GIT Repository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GUI Frameworks</dc:title>
  <dc:creator>kimsungkyu</dc:creator>
  <cp:lastModifiedBy>kimsungkyu</cp:lastModifiedBy>
  <cp:revision>19</cp:revision>
  <dcterms:created xsi:type="dcterms:W3CDTF">2018-07-11T01:05:45Z</dcterms:created>
  <dcterms:modified xsi:type="dcterms:W3CDTF">2018-07-13T05:57:27Z</dcterms:modified>
</cp:coreProperties>
</file>