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2946C16-1C5F-4EEE-8D85-5ABE4388E66B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msungkyu0403/ConvertUnit/blob/master/ConvertUnitQt5.py" TargetMode="External"/><Relationship Id="rId13" Type="http://schemas.openxmlformats.org/officeDocument/2006/relationships/hyperlink" Target="https://github.com/kimsungkyu0403/ConvertUnit/commit/e83d955210ea53bfed8d0c35e0ed8ec1f6e24cd1" TargetMode="External"/><Relationship Id="rId3" Type="http://schemas.openxmlformats.org/officeDocument/2006/relationships/hyperlink" Target="https://github.com/kimsungkyu0403/ConvertUnit/blob/master/.project" TargetMode="External"/><Relationship Id="rId7" Type="http://schemas.openxmlformats.org/officeDocument/2006/relationships/hyperlink" Target="https://github.com/kimsungkyu0403/ConvertUnit/commit/6dbceb6c6258f69d6ccd14159f5b039ba482d14c" TargetMode="External"/><Relationship Id="rId12" Type="http://schemas.openxmlformats.org/officeDocument/2006/relationships/hyperlink" Target="https://github.com/kimsungkyu0403/ConvertUnit/blob/master/ConvertUnitWx.py" TargetMode="External"/><Relationship Id="rId2" Type="http://schemas.openxmlformats.org/officeDocument/2006/relationships/hyperlink" Target="https://github.com/kimsungkyu0403/Convert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sungkyu0403/ConvertUnit/blob/master/ConvertUnitKivy.py" TargetMode="External"/><Relationship Id="rId11" Type="http://schemas.openxmlformats.org/officeDocument/2006/relationships/hyperlink" Target="https://github.com/kimsungkyu0403/ConvertUnit/commit/df871a347228a05b9df9787e9122b3ec3630be0a" TargetMode="External"/><Relationship Id="rId5" Type="http://schemas.openxmlformats.org/officeDocument/2006/relationships/hyperlink" Target="https://github.com/kimsungkyu0403/ConvertUnit/blob/master/.pydevproject" TargetMode="External"/><Relationship Id="rId15" Type="http://schemas.openxmlformats.org/officeDocument/2006/relationships/hyperlink" Target="https://github.com/kimsungkyu0403/ConvertUnit/commit/e7dd90aedb80d7c8da8fb3ba326af6c10867569c" TargetMode="External"/><Relationship Id="rId10" Type="http://schemas.openxmlformats.org/officeDocument/2006/relationships/hyperlink" Target="https://github.com/kimsungkyu0403/ConvertUnit/blob/master/ConvertUnitTk.py" TargetMode="External"/><Relationship Id="rId4" Type="http://schemas.openxmlformats.org/officeDocument/2006/relationships/hyperlink" Target="https://github.com/kimsungkyu0403/ConvertUnit/commit/abcf7c4fbad1711ab7345c363b3f86331437b51c" TargetMode="External"/><Relationship Id="rId9" Type="http://schemas.openxmlformats.org/officeDocument/2006/relationships/hyperlink" Target="https://github.com/kimsungkyu0403/ConvertUnit/commit/ff506523107f2f464660ba8460e5e165adb00b11" TargetMode="External"/><Relationship Id="rId14" Type="http://schemas.openxmlformats.org/officeDocument/2006/relationships/hyperlink" Target="https://github.com/kimsungkyu0403/ConvertUnit/blob/master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GUI Frameworks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GUI Framework</a:t>
            </a:r>
            <a:r>
              <a:rPr lang="ko-KR" altLang="en-US" dirty="0" smtClean="0"/>
              <a:t>들 중 </a:t>
            </a:r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들의 </a:t>
            </a:r>
            <a:endParaRPr lang="en-US" altLang="ko-KR" dirty="0" smtClean="0"/>
          </a:p>
          <a:p>
            <a:r>
              <a:rPr lang="ko-KR" altLang="en-US" dirty="0" smtClean="0"/>
              <a:t>장점과 단점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특징들에 관한 </a:t>
            </a:r>
            <a:r>
              <a:rPr lang="en-US" altLang="ko-KR" dirty="0" smtClean="0"/>
              <a:t>Presentation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38186" y="5013176"/>
            <a:ext cx="7500990" cy="857256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indent="0" algn="ctr" rtl="0" eaLnBrk="1" latinLnBrk="1" hangingPunct="1">
              <a:spcBef>
                <a:spcPct val="20000"/>
              </a:spcBef>
              <a:buFont typeface="Arial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2018.07.12</a:t>
            </a:r>
          </a:p>
          <a:p>
            <a:r>
              <a:rPr lang="ko-KR" altLang="en-US" sz="1400" dirty="0" smtClean="0"/>
              <a:t>김성규</a:t>
            </a:r>
            <a:endParaRPr lang="en-US" altLang="ko-KR" sz="1400" dirty="0" smtClean="0"/>
          </a:p>
          <a:p>
            <a:r>
              <a:rPr lang="ko-KR" altLang="en-US" sz="1400" dirty="0" smtClean="0"/>
              <a:t>㈜정글시스템 연구소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954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kivy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#</a:t>
            </a:r>
            <a:r>
              <a:rPr lang="en-US" altLang="ko-KR" sz="800" dirty="0" err="1"/>
              <a:t>kivy.require</a:t>
            </a:r>
            <a:r>
              <a:rPr lang="en-US" altLang="ko-KR" sz="800" dirty="0"/>
              <a:t>("1.8.0")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kivy.uix.boxlayout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BoxLayout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os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super(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, self).__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self.cols</a:t>
            </a:r>
            <a:r>
              <a:rPr lang="en-US" altLang="ko-KR" sz="800" dirty="0"/>
              <a:t> = 5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arg1 =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[index][2], arg2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(arg1, arg2))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focus=False))</a:t>
            </a:r>
          </a:p>
          <a:p>
            <a:pPr marL="0" indent="0">
              <a:buNone/>
            </a:pPr>
            <a:r>
              <a:rPr lang="en-US" altLang="ko-KR" sz="800" dirty="0"/>
              <a:t>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</a:t>
            </a:r>
            <a:r>
              <a:rPr lang="en-US" altLang="ko-KR" sz="800" dirty="0" err="1"/>
              <a:t>Btn</a:t>
            </a:r>
            <a:r>
              <a:rPr lang="en-US" altLang="ko-KR" sz="800" dirty="0"/>
              <a:t>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[index][4].text = 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return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r>
              <a:rPr lang="en-US" altLang="ko-KR" dirty="0" smtClean="0"/>
              <a:t> </a:t>
            </a:r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compo():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</a:t>
            </a:r>
            <a:r>
              <a:rPr lang="en-US" altLang="ko-KR" sz="800" dirty="0" err="1"/>
              <a:t>glay</a:t>
            </a:r>
            <a:r>
              <a:rPr lang="en-US" altLang="ko-KR" sz="800" dirty="0"/>
              <a:t>, ratio, label_1, label_2):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 = ratio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(Label(text= label_1,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 = 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self.btn.bind</a:t>
            </a:r>
            <a:r>
              <a:rPr lang="en-US" altLang="ko-KR" sz="800" dirty="0"/>
              <a:t>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(None))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 = label_2,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a):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self.outtxt.text</a:t>
            </a:r>
            <a:r>
              <a:rPr lang="en-US" altLang="ko-KR" sz="800" dirty="0"/>
              <a:t> = ('%.4f'%(float(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 *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(cols=5)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compo(layout,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</a:t>
            </a:r>
          </a:p>
          <a:p>
            <a:pPr marL="0" indent="0">
              <a:buNone/>
            </a:pPr>
            <a:r>
              <a:rPr lang="en-US" altLang="ko-KR" sz="800" dirty="0"/>
              <a:t>        return layout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r>
              <a:rPr lang="en-US" altLang="ko-KR" dirty="0" smtClean="0"/>
              <a:t> </a:t>
            </a:r>
            <a:r>
              <a:rPr lang="en-US" altLang="ko-KR" dirty="0" smtClean="0"/>
              <a:t>class </a:t>
            </a:r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URL 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github.com/kimsungkyu0403/ConvertUnit</a:t>
            </a:r>
            <a:endParaRPr lang="en-US" altLang="ko-KR" sz="2000" dirty="0" smtClean="0"/>
          </a:p>
          <a:p>
            <a:r>
              <a:rPr lang="en-US" altLang="ko-KR" sz="2000" dirty="0" err="1" smtClean="0"/>
              <a:t>FileList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ConvertUnitQt5.py :  </a:t>
            </a:r>
            <a:r>
              <a:rPr lang="en-US" altLang="ko-KR" sz="1600" dirty="0" smtClean="0"/>
              <a:t>PyQt5</a:t>
            </a:r>
            <a:br>
              <a:rPr lang="en-US" altLang="ko-KR" sz="1600" dirty="0" smtClean="0"/>
            </a:br>
            <a:r>
              <a:rPr lang="en-US" altLang="ko-KR" sz="1600" dirty="0" smtClean="0"/>
              <a:t>ConvertUnitTk.py : </a:t>
            </a:r>
            <a:r>
              <a:rPr lang="en-US" altLang="ko-KR" sz="1600" dirty="0" err="1" smtClean="0"/>
              <a:t>Tkinter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ConvertUnitWx.py : </a:t>
            </a:r>
            <a:r>
              <a:rPr lang="en-US" altLang="ko-KR" sz="1600" dirty="0" err="1" smtClean="0"/>
              <a:t>wxPython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ConvertUnitKivy.py : </a:t>
            </a:r>
            <a:r>
              <a:rPr lang="en-US" altLang="ko-KR" sz="1600" dirty="0" err="1" smtClean="0"/>
              <a:t>Kivy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 Repository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92122"/>
              </p:ext>
            </p:extLst>
          </p:nvPr>
        </p:nvGraphicFramePr>
        <p:xfrm>
          <a:off x="1259632" y="2348880"/>
          <a:ext cx="6059016" cy="2484490"/>
        </p:xfrm>
        <a:graphic>
          <a:graphicData uri="http://schemas.openxmlformats.org/drawingml/2006/table">
            <a:tbl>
              <a:tblPr/>
              <a:tblGrid>
                <a:gridCol w="162017"/>
                <a:gridCol w="2564980"/>
                <a:gridCol w="2564980"/>
                <a:gridCol w="767039"/>
              </a:tblGrid>
              <a:tr h="346184">
                <a:tc>
                  <a:txBody>
                    <a:bodyPr/>
                    <a:lstStyle/>
                    <a:p>
                      <a:endParaRPr lang="ko-KR" altLang="en-US" sz="1600" dirty="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0366D6"/>
                          </a:solidFill>
                          <a:effectLst/>
                          <a:hlinkClick r:id="rId3" tooltip=".project"/>
                        </a:rPr>
                        <a:t>.project</a:t>
                      </a:r>
                      <a:endParaRPr lang="en-US" sz="900" dirty="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endParaRPr lang="en-US" sz="90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7 days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84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0366D6"/>
                          </a:solidFill>
                          <a:effectLst/>
                          <a:hlinkClick r:id="rId5" tooltip=".pydevproject"/>
                        </a:rPr>
                        <a:t>.</a:t>
                      </a:r>
                      <a:r>
                        <a:rPr lang="en-US" sz="900" u="none" strike="noStrike" dirty="0" err="1">
                          <a:solidFill>
                            <a:srgbClr val="0366D6"/>
                          </a:solidFill>
                          <a:effectLst/>
                          <a:hlinkClick r:id="rId5" tooltip=".pydevproject"/>
                        </a:rPr>
                        <a:t>pydevproject</a:t>
                      </a:r>
                      <a:endParaRPr lang="en-US" sz="900" dirty="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endParaRPr lang="en-US" sz="90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7 days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84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0366D6"/>
                          </a:solidFill>
                          <a:effectLst/>
                          <a:hlinkClick r:id="rId6" tooltip="ConvertUnitKivy.py"/>
                        </a:rPr>
                        <a:t>ConvertUnitKivy.py</a:t>
                      </a:r>
                      <a:endParaRPr lang="en-US" sz="900" dirty="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7" tooltip="added coding character set"/>
                        </a:rPr>
                        <a:t>added coding character set</a:t>
                      </a:r>
                      <a:endParaRPr lang="en-US" sz="90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hours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785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0366D6"/>
                          </a:solidFill>
                          <a:effectLst/>
                          <a:hlinkClick r:id="rId8" tooltip="ConvertUnitQt5.py"/>
                        </a:rPr>
                        <a:t>ConvertUnitQt5.py</a:t>
                      </a:r>
                      <a:endParaRPr lang="en-US" sz="900" dirty="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9" tooltip="Merge branch 'master' of https://github.com/kimsungkyu0403/ConvertUnit.git"/>
                        </a:rPr>
                        <a:t>Merge branch 'master' of</a:t>
                      </a:r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 </a:t>
                      </a:r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9"/>
                        </a:rPr>
                        <a:t>https://github.com/kimsungkyu0403/</a:t>
                      </a:r>
                      <a:r>
                        <a:rPr lang="en-US" sz="900" u="none" strike="noStrike" dirty="0" err="1">
                          <a:solidFill>
                            <a:srgbClr val="6A737D"/>
                          </a:solidFill>
                          <a:effectLst/>
                          <a:hlinkClick r:id="rId9"/>
                        </a:rPr>
                        <a:t>ConvertUni</a:t>
                      </a:r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9"/>
                        </a:rPr>
                        <a:t>…</a:t>
                      </a:r>
                      <a:endParaRPr lang="en-US" sz="900" dirty="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23 hours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84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0" tooltip="ConvertUnitTk.py"/>
                        </a:rPr>
                        <a:t>ConvertUnitTk.py</a:t>
                      </a:r>
                      <a:endParaRPr lang="en-US" sz="90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1" tooltip="Update ConvertUnitTk.py"/>
                        </a:rPr>
                        <a:t>Update ConvertUnitTk.py</a:t>
                      </a:r>
                      <a:endParaRPr lang="en-US" sz="900" dirty="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a day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785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2" tooltip="ConvertUnitWx.py"/>
                        </a:rPr>
                        <a:t>ConvertUnitWx.py</a:t>
                      </a:r>
                      <a:endParaRPr lang="en-US" sz="90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3" tooltip="ConvertUnitWx.py 추가됨"/>
                        </a:rPr>
                        <a:t>ConvertUnitWx.py </a:t>
                      </a:r>
                      <a:r>
                        <a:rPr lang="ko-KR" alt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3" tooltip="ConvertUnitWx.py 추가됨"/>
                        </a:rPr>
                        <a:t>추가됨</a:t>
                      </a:r>
                      <a:endParaRPr lang="ko-KR" altLang="en-US" sz="900" dirty="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23 hours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84">
                <a:tc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4" tooltip="README.md"/>
                        </a:rPr>
                        <a:t>README.md</a:t>
                      </a:r>
                      <a:endParaRPr lang="en-US" sz="900">
                        <a:effectLst/>
                      </a:endParaRP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5" tooltip="Initial commit"/>
                        </a:rPr>
                        <a:t>Initial commit</a:t>
                      </a:r>
                      <a:endParaRPr lang="en-US" sz="900" dirty="0">
                        <a:solidFill>
                          <a:srgbClr val="6A737D"/>
                        </a:solidFill>
                        <a:effectLst/>
                      </a:endParaRP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7 days ago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endParaRPr lang="en-US" altLang="ko-KR" dirty="0" smtClean="0"/>
          </a:p>
          <a:p>
            <a:r>
              <a:rPr lang="en-US" altLang="ko-KR" dirty="0" err="1" smtClean="0"/>
              <a:t>PyQt</a:t>
            </a:r>
            <a:endParaRPr lang="en-US" altLang="ko-KR" dirty="0"/>
          </a:p>
          <a:p>
            <a:r>
              <a:rPr lang="en-US" altLang="ko-KR" dirty="0" err="1" smtClean="0"/>
              <a:t>wxPython</a:t>
            </a:r>
            <a:endParaRPr lang="en-US" altLang="ko-KR" dirty="0" smtClean="0"/>
          </a:p>
          <a:p>
            <a:r>
              <a:rPr lang="en-US" altLang="ko-KR" dirty="0" err="1" smtClean="0"/>
              <a:t>Kivy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소개할 </a:t>
            </a:r>
            <a:r>
              <a:rPr lang="en-US" altLang="ko-KR" dirty="0" smtClean="0"/>
              <a:t>Python </a:t>
            </a:r>
            <a:r>
              <a:rPr lang="en-US" altLang="ko-KR" dirty="0" smtClean="0"/>
              <a:t>GUI </a:t>
            </a:r>
            <a:r>
              <a:rPr lang="en-US" altLang="ko-KR" dirty="0" smtClean="0"/>
              <a:t>Frameworks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표준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r>
              <a:rPr lang="ko-KR" altLang="en-US" sz="2000" dirty="0" smtClean="0"/>
              <a:t>많은 것을 하려 한다면 확장기능을 필요</a:t>
            </a:r>
            <a:endParaRPr lang="en-US" altLang="ko-KR" sz="2000" dirty="0" smtClean="0"/>
          </a:p>
          <a:p>
            <a:r>
              <a:rPr lang="en-US" altLang="ko-KR" sz="2000" dirty="0" smtClean="0"/>
              <a:t>Application</a:t>
            </a:r>
            <a:r>
              <a:rPr lang="ko-KR" altLang="en-US" sz="2000" dirty="0" smtClean="0"/>
              <a:t> 작성을 쉽게 만드는 장점을 가지고 있습니다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별로 빠르진 않다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도움이 될만한 책들이 많다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여러 플랫폼들에서 작동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messagebox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tkinter.ttk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widgets = [[],[],[],[]]</a:t>
            </a:r>
          </a:p>
          <a:p>
            <a:pPr marL="0" indent="0">
              <a:buNone/>
            </a:pPr>
            <a:r>
              <a:rPr lang="en-US" altLang="ko-KR" sz="800" dirty="0"/>
              <a:t>ratios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label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check(s):</a:t>
            </a:r>
          </a:p>
          <a:p>
            <a:pPr marL="0" indent="0">
              <a:buNone/>
            </a:pPr>
            <a:r>
              <a:rPr lang="en-US" altLang="ko-KR" sz="800" dirty="0"/>
              <a:t>    try:</a:t>
            </a:r>
          </a:p>
          <a:p>
            <a:pPr marL="0" indent="0">
              <a:buNone/>
            </a:pPr>
            <a:r>
              <a:rPr lang="en-US" altLang="ko-KR" sz="800" dirty="0"/>
              <a:t>        float(s)</a:t>
            </a:r>
          </a:p>
          <a:p>
            <a:pPr marL="0" indent="0">
              <a:buNone/>
            </a:pPr>
            <a:r>
              <a:rPr lang="en-US" altLang="ko-KR" sz="800" dirty="0"/>
              <a:t>        return True</a:t>
            </a:r>
          </a:p>
          <a:p>
            <a:pPr marL="0" indent="0">
              <a:buNone/>
            </a:pPr>
            <a:r>
              <a:rPr lang="en-US" altLang="ko-KR" sz="800" dirty="0"/>
              <a:t>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(index):</a:t>
            </a:r>
          </a:p>
          <a:p>
            <a:pPr marL="0" indent="0">
              <a:buNone/>
            </a:pPr>
            <a:r>
              <a:rPr lang="en-US" altLang="ko-KR" sz="800" dirty="0"/>
              <a:t>    if not check(widgets[index][1].get()):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messagebox.showerror</a:t>
            </a:r>
            <a:r>
              <a:rPr lang="en-US" altLang="ko-KR" sz="800" dirty="0"/>
              <a:t>("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else: 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'enabled')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widgets[index][4].delete(0, END)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widgets[index][4].insert(INSERT, float(widgets[index][1].get()) * ratios[index])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'disabled')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r>
              <a:rPr lang="en-US" altLang="ko-KR" sz="800" dirty="0"/>
              <a:t>    window = </a:t>
            </a:r>
            <a:r>
              <a:rPr lang="en-US" altLang="ko-KR" sz="800" dirty="0" err="1"/>
              <a:t>Tk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window.geometry</a:t>
            </a:r>
            <a:r>
              <a:rPr lang="en-US" altLang="ko-KR" sz="800" dirty="0"/>
              <a:t>("400x200")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window.title</a:t>
            </a:r>
            <a:r>
              <a:rPr lang="en-US" altLang="ko-KR" sz="800" dirty="0"/>
              <a:t>("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Label(window, text = 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", font = ('Arial Bold', 30)).grid(row = 0, </a:t>
            </a:r>
            <a:r>
              <a:rPr lang="en-US" altLang="ko-KR" sz="800" dirty="0" err="1"/>
              <a:t>columnspan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index in range(0, 4):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'enabled'))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widgets[index].append(Button(window, 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command = lambda arg1 = </a:t>
            </a:r>
            <a:r>
              <a:rPr lang="en-US" altLang="ko-KR" sz="800" dirty="0" err="1"/>
              <a:t>index:onClick</a:t>
            </a:r>
            <a:r>
              <a:rPr lang="en-US" altLang="ko-KR" sz="800" dirty="0"/>
              <a:t>(arg1)))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 + 1]))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'disabled'))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row in range(1, 5):</a:t>
            </a:r>
          </a:p>
          <a:p>
            <a:pPr marL="0" indent="0">
              <a:buNone/>
            </a:pPr>
            <a:r>
              <a:rPr lang="en-US" altLang="ko-KR" sz="800" dirty="0"/>
              <a:t>        for column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widgets[row - 1][column].grid(row = row, column = column,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3)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status = main()</a:t>
            </a:r>
          </a:p>
          <a:p>
            <a:pPr marL="0" indent="0">
              <a:buNone/>
            </a:pPr>
            <a:r>
              <a:rPr lang="en-US" altLang="ko-KR" sz="800" dirty="0"/>
              <a:t>    exit(status)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9945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테마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스킨으로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만드는 데에 유용하다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매우 강력한 </a:t>
            </a:r>
            <a:r>
              <a:rPr lang="en-US" altLang="ko-KR" sz="2000" dirty="0" smtClean="0"/>
              <a:t>WYSIWYG </a:t>
            </a:r>
            <a:r>
              <a:rPr lang="ko-KR" altLang="en-US" sz="2000" dirty="0" smtClean="0"/>
              <a:t>편집기가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OSX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Linux</a:t>
            </a:r>
            <a:r>
              <a:rPr lang="ko-KR" altLang="en-US" sz="2000" dirty="0" smtClean="0"/>
              <a:t>에서 다르게 작동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그러나 생성된 코드는 모든 플랫폼에서 동일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약간의 </a:t>
            </a:r>
            <a:r>
              <a:rPr lang="en-US" altLang="ko-KR" sz="2000" dirty="0" smtClean="0"/>
              <a:t>GUI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차이로 인해 각각의 조정이 이루어져야 할 수 있음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PyQt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코드가 포함 된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판매하는 경우 비용이 많이들 수 있음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-&gt; </a:t>
            </a:r>
            <a:r>
              <a:rPr lang="en-US" altLang="ko-KR" sz="2000" dirty="0" err="1" smtClean="0"/>
              <a:t>PySide</a:t>
            </a:r>
            <a:r>
              <a:rPr lang="ko-KR" altLang="en-US" sz="2000" dirty="0" smtClean="0"/>
              <a:t>를 사용하면 </a:t>
            </a:r>
            <a:r>
              <a:rPr lang="en-US" altLang="ko-KR" sz="2000" dirty="0" err="1" smtClean="0"/>
              <a:t>PyQt</a:t>
            </a:r>
            <a:r>
              <a:rPr lang="ko-KR" altLang="en-US" sz="2000" dirty="0" smtClean="0"/>
              <a:t>와 거의 동일하며 동일한 디자이너를 사용하지만 비용을 지불 할 필요가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가장 쉽고 예쁘며 직관적인 인터페이스를 가진 </a:t>
            </a:r>
            <a:r>
              <a:rPr lang="en-US" altLang="ko-KR" sz="2000" dirty="0" smtClean="0"/>
              <a:t>GUI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편집기인 </a:t>
            </a:r>
            <a:r>
              <a:rPr lang="en-US" altLang="ko-KR" sz="2000" dirty="0" err="1" smtClean="0"/>
              <a:t>Qt</a:t>
            </a:r>
            <a:r>
              <a:rPr lang="en-US" altLang="ko-KR" sz="2000" dirty="0" smtClean="0"/>
              <a:t> Designer</a:t>
            </a:r>
            <a:r>
              <a:rPr lang="ko-KR" altLang="en-US" sz="2000" dirty="0" smtClean="0"/>
              <a:t>를 사용가능</a:t>
            </a:r>
            <a:endParaRPr lang="en-US" altLang="ko-KR" sz="2000" dirty="0" smtClean="0"/>
          </a:p>
          <a:p>
            <a:r>
              <a:rPr lang="ko-KR" altLang="en-US" sz="2000" dirty="0" smtClean="0"/>
              <a:t>사용법이 쉬우며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확장성이</a:t>
            </a:r>
            <a:r>
              <a:rPr lang="ko-KR" altLang="en-US" sz="2000" dirty="0" smtClean="0"/>
              <a:t> 용의한 </a:t>
            </a:r>
            <a:r>
              <a:rPr lang="ko-KR" altLang="en-US" sz="2000" dirty="0" err="1" smtClean="0"/>
              <a:t>위젯들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쓸만한 아이템을 많이 포함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sys</a:t>
            </a:r>
          </a:p>
          <a:p>
            <a:pPr marL="0" indent="0">
              <a:buNone/>
            </a:pPr>
            <a:r>
              <a:rPr lang="en-US" altLang="ko-KR" sz="800" dirty="0"/>
              <a:t>from PyQt5 import </a:t>
            </a:r>
            <a:r>
              <a:rPr lang="en-US" altLang="ko-KR" sz="800" dirty="0" err="1"/>
              <a:t>QtCore</a:t>
            </a:r>
            <a:r>
              <a:rPr lang="en-US" altLang="ko-KR" sz="800" dirty="0"/>
              <a:t>, </a:t>
            </a:r>
            <a:r>
              <a:rPr lang="en-US" altLang="ko-KR" sz="800" dirty="0" err="1"/>
              <a:t>QtWidgets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PyQt5.QtWidgets import *</a:t>
            </a:r>
          </a:p>
          <a:p>
            <a:pPr marL="0" indent="0">
              <a:buNone/>
            </a:pPr>
            <a:r>
              <a:rPr lang="en-US" altLang="ko-KR" sz="800" dirty="0"/>
              <a:t>from PyQt5.QtCore import </a:t>
            </a:r>
            <a:r>
              <a:rPr lang="en-US" altLang="ko-KR" sz="800" dirty="0" err="1"/>
              <a:t>QSize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QDialog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__(self):</a:t>
            </a:r>
          </a:p>
          <a:p>
            <a:pPr marL="0" indent="0">
              <a:buNone/>
            </a:pPr>
            <a:r>
              <a:rPr lang="en-US" altLang="ko-KR" sz="800" dirty="0"/>
              <a:t>        super().__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self.setWindowTitle</a:t>
            </a:r>
            <a:r>
              <a:rPr lang="en-US" altLang="ko-KR" sz="800" dirty="0"/>
              <a:t>('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self.setGeometry</a:t>
            </a:r>
            <a:r>
              <a:rPr lang="en-US" altLang="ko-KR" sz="800" dirty="0"/>
              <a:t>(10, 10, 400, 200)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QGroupBox</a:t>
            </a:r>
            <a:r>
              <a:rPr lang="en-US" altLang="ko-KR" sz="800" dirty="0"/>
              <a:t>("</a:t>
            </a:r>
            <a:r>
              <a:rPr lang="ko-KR" altLang="en-US" sz="800" dirty="0"/>
              <a:t>단위변환기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QGridLayout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(1, 4)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(2, 4)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QPushButton</a:t>
            </a:r>
            <a:r>
              <a:rPr lang="en-US" altLang="ko-KR" sz="800" dirty="0"/>
              <a:t>('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self))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</a:t>
            </a:r>
            <a:r>
              <a:rPr lang="en-US" altLang="ko-KR" sz="800" dirty="0" err="1"/>
              <a:t>clicked.connect</a:t>
            </a:r>
            <a:r>
              <a:rPr lang="en-US" altLang="ko-KR" sz="800" dirty="0"/>
              <a:t>(lambda arg1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setDisabled</a:t>
            </a:r>
            <a:r>
              <a:rPr lang="en-US" altLang="ko-KR" sz="800" dirty="0"/>
              <a:t>(True)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self.horizontalGroupBox.setLayout</a:t>
            </a:r>
            <a:r>
              <a:rPr lang="en-US" altLang="ko-KR" sz="800" dirty="0"/>
              <a:t>(layout)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QVBoxLayout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self.setLayout</a:t>
            </a:r>
            <a:r>
              <a:rPr lang="en-US" altLang="ko-KR" sz="800" dirty="0"/>
              <a:t>(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QMessageBox.about</a:t>
            </a:r>
            <a:r>
              <a:rPr lang="en-US" altLang="ko-KR" sz="800" dirty="0"/>
              <a:t>(self, 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 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QApplication</a:t>
            </a:r>
            <a:r>
              <a:rPr lang="en-US" altLang="ko-KR" sz="800" dirty="0"/>
              <a:t> (</a:t>
            </a:r>
            <a:r>
              <a:rPr lang="en-US" altLang="ko-KR" sz="800" dirty="0" err="1"/>
              <a:t>sys.argv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ex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ex.show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sys.exit</a:t>
            </a:r>
            <a:r>
              <a:rPr lang="en-US" altLang="ko-KR" sz="800" dirty="0"/>
              <a:t> (</a:t>
            </a:r>
            <a:r>
              <a:rPr lang="en-US" altLang="ko-KR" sz="800" dirty="0" err="1"/>
              <a:t>app.exec</a:t>
            </a:r>
            <a:r>
              <a:rPr lang="en-US" altLang="ko-KR" sz="800" dirty="0"/>
              <a:t>_())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PyQt5 Sample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00200"/>
            <a:ext cx="8229600" cy="4525963"/>
          </a:xfrm>
        </p:spPr>
        <p:txBody>
          <a:bodyPr/>
          <a:lstStyle/>
          <a:p>
            <a:r>
              <a:rPr lang="en-US" altLang="ko-KR" sz="2000" dirty="0" smtClean="0"/>
              <a:t>Third party library</a:t>
            </a:r>
            <a:r>
              <a:rPr lang="ko-KR" altLang="en-US" sz="2000" dirty="0" smtClean="0"/>
              <a:t>가 필요</a:t>
            </a:r>
            <a:endParaRPr lang="en-US" altLang="ko-KR" sz="2000" dirty="0" smtClean="0"/>
          </a:p>
          <a:p>
            <a:r>
              <a:rPr lang="en-US" altLang="ko-KR" sz="2000" dirty="0" err="1" smtClean="0"/>
              <a:t>Tkinter</a:t>
            </a:r>
            <a:r>
              <a:rPr lang="ko-KR" altLang="en-US" sz="2000" dirty="0" smtClean="0"/>
              <a:t>보다 </a:t>
            </a:r>
            <a:r>
              <a:rPr lang="en-US" altLang="ko-KR" sz="2000" dirty="0" smtClean="0"/>
              <a:t>grid controls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등과 같은 기능이 더 많습니다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Tkinter</a:t>
            </a:r>
            <a:r>
              <a:rPr lang="ko-KR" altLang="en-US" sz="2000" dirty="0" smtClean="0"/>
              <a:t>보다 좀 더 빠르다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관련 문서는 적다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C++</a:t>
            </a:r>
            <a:r>
              <a:rPr lang="ko-KR" altLang="en-US" sz="2000" dirty="0" smtClean="0"/>
              <a:t>로 작성되었다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Tcl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Tkinter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보다 훨씬 더 활동적으로 </a:t>
            </a:r>
            <a:r>
              <a:rPr lang="ko-KR" altLang="en-US" sz="2000" dirty="0" err="1" smtClean="0"/>
              <a:t>개발중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대부분의 </a:t>
            </a:r>
            <a:r>
              <a:rPr lang="ko-KR" altLang="en-US" sz="2000" dirty="0"/>
              <a:t>특징을 예로 만든 좋은 데모 프로그램들을 </a:t>
            </a:r>
            <a:r>
              <a:rPr lang="ko-KR" altLang="en-US" sz="2000" dirty="0" smtClean="0"/>
              <a:t>제공</a:t>
            </a:r>
            <a:endParaRPr lang="en-US" altLang="ko-KR" sz="2000" dirty="0" smtClean="0"/>
          </a:p>
          <a:p>
            <a:r>
              <a:rPr lang="en-US" altLang="ko-KR" sz="2000" dirty="0" smtClean="0"/>
              <a:t>Windows</a:t>
            </a:r>
            <a:r>
              <a:rPr lang="en-US" altLang="ko-KR" sz="2000" dirty="0"/>
              <a:t>, Linux </a:t>
            </a:r>
            <a:r>
              <a:rPr lang="ko-KR" altLang="en-US" sz="2000" dirty="0"/>
              <a:t>그리고 많은 </a:t>
            </a:r>
            <a:r>
              <a:rPr lang="en-US" altLang="ko-KR" sz="2000" dirty="0"/>
              <a:t>Unix </a:t>
            </a:r>
            <a:r>
              <a:rPr lang="ko-KR" altLang="en-US" sz="2000" dirty="0"/>
              <a:t>상에서 잘 </a:t>
            </a:r>
            <a:r>
              <a:rPr lang="ko-KR" altLang="en-US" sz="2000" dirty="0" smtClean="0"/>
              <a:t>동작</a:t>
            </a:r>
            <a:endParaRPr lang="en-US" altLang="ko-KR" sz="2000" dirty="0" smtClean="0"/>
          </a:p>
          <a:p>
            <a:r>
              <a:rPr lang="en-US" altLang="ko-KR" sz="2000" dirty="0" smtClean="0"/>
              <a:t>native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widget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감쌀 수 있도록 특별히 </a:t>
            </a:r>
            <a:r>
              <a:rPr lang="ko-KR" altLang="en-US" sz="2000" dirty="0" smtClean="0"/>
              <a:t>설계됨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python3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wx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wx.Frame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parent):</a:t>
            </a:r>
          </a:p>
          <a:p>
            <a:pPr marL="0" indent="0">
              <a:buNone/>
            </a:pPr>
            <a:r>
              <a:rPr lang="en-US" altLang="ko-KR" sz="800" dirty="0"/>
              <a:t>        wx.Frame.__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wx.Panel</a:t>
            </a:r>
            <a:r>
              <a:rPr lang="en-US" altLang="ko-KR" sz="800" dirty="0"/>
              <a:t>(self)    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wx.GridBagSizer</a:t>
            </a:r>
            <a:r>
              <a:rPr lang="en-US" altLang="ko-KR" sz="800" dirty="0"/>
              <a:t>(5, 5)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wx.Button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wx.EVT_BUTTON</a:t>
            </a:r>
            <a:r>
              <a:rPr lang="en-US" altLang="ko-KR" sz="800" dirty="0"/>
              <a:t>, lambda event, arg1=index: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(event, 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[index][4].Disable()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 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(index,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)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event,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wx.MessageBox</a:t>
            </a:r>
            <a:r>
              <a:rPr lang="en-US" altLang="ko-KR" sz="800" dirty="0"/>
              <a:t>('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'</a:t>
            </a:r>
            <a:r>
              <a:rPr lang="ko-KR" altLang="en-US" sz="800" dirty="0"/>
              <a:t>에러</a:t>
            </a:r>
            <a:r>
              <a:rPr lang="en-US" altLang="ko-KR" sz="800" dirty="0"/>
              <a:t>!!', </a:t>
            </a:r>
            <a:r>
              <a:rPr lang="en-US" altLang="ko-KR" sz="800" dirty="0" err="1"/>
              <a:t>wx.OK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wx.ICON_INFORMATION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wx.App</a:t>
            </a:r>
            <a:r>
              <a:rPr lang="en-US" altLang="ko-KR" sz="800" dirty="0"/>
              <a:t>(False)</a:t>
            </a:r>
          </a:p>
          <a:p>
            <a:pPr marL="0" indent="0">
              <a:buNone/>
            </a:pPr>
            <a:r>
              <a:rPr lang="en-US" altLang="ko-KR" sz="800" dirty="0"/>
              <a:t>    frame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(None)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frame.Show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app.MainLoop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main()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 Sample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4171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sz="2000" dirty="0" smtClean="0"/>
              <a:t>NUI(Natural User Interface)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및 기타 멀티터치 어플리케이션 소프트웨어를 개발하기 위한 오픈 소스</a:t>
            </a:r>
            <a:r>
              <a:rPr lang="en-US" altLang="ko-KR" sz="2000" dirty="0" smtClean="0"/>
              <a:t> Python </a:t>
            </a:r>
            <a:r>
              <a:rPr lang="ko-KR" altLang="en-US" sz="2000" dirty="0" smtClean="0"/>
              <a:t>라이브러리</a:t>
            </a:r>
            <a:endParaRPr lang="en-US" altLang="ko-KR" sz="2000" dirty="0" smtClean="0"/>
          </a:p>
          <a:p>
            <a:r>
              <a:rPr lang="en-US" altLang="ko-KR" sz="2000" dirty="0" smtClean="0"/>
              <a:t>Android, iOS, Linux, OS X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Windows </a:t>
            </a:r>
            <a:r>
              <a:rPr lang="ko-KR" altLang="en-US" sz="2000" dirty="0" smtClean="0"/>
              <a:t>에서 실행 가능</a:t>
            </a:r>
            <a:endParaRPr lang="en-US" altLang="ko-KR" sz="2000" dirty="0" smtClean="0"/>
          </a:p>
          <a:p>
            <a:r>
              <a:rPr lang="en-US" altLang="ko-KR" sz="2000" dirty="0" smtClean="0"/>
              <a:t>Android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Python,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iOS, </a:t>
            </a:r>
            <a:r>
              <a:rPr lang="ko-KR" altLang="en-US" sz="2000" dirty="0" smtClean="0"/>
              <a:t>및 모든 플랫폼에서 사용할 수 있는 여러 라이브러리가 있음</a:t>
            </a:r>
            <a:endParaRPr lang="en-US" altLang="ko-KR" sz="2000" dirty="0" smtClean="0"/>
          </a:p>
          <a:p>
            <a:r>
              <a:rPr lang="ko-KR" altLang="en-US" sz="2000" dirty="0" smtClean="0"/>
              <a:t>무료이며 오픈 소스 소프트웨어</a:t>
            </a:r>
            <a:endParaRPr lang="en-US" altLang="ko-KR" sz="2000" dirty="0" smtClean="0"/>
          </a:p>
          <a:p>
            <a:r>
              <a:rPr lang="ko-KR" altLang="en-US" sz="2000" dirty="0" smtClean="0"/>
              <a:t>마우</a:t>
            </a:r>
            <a:r>
              <a:rPr lang="ko-KR" altLang="en-US" sz="2000" dirty="0"/>
              <a:t>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</a:t>
            </a:r>
            <a:r>
              <a:rPr lang="ko-KR" altLang="en-US" sz="2000" dirty="0"/>
              <a:t>드</a:t>
            </a:r>
            <a:r>
              <a:rPr lang="en-US" altLang="ko-KR" sz="2000" dirty="0" smtClean="0"/>
              <a:t>, OS-specific </a:t>
            </a:r>
            <a:r>
              <a:rPr lang="en-US" altLang="ko-KR" sz="2000" dirty="0" err="1" smtClean="0"/>
              <a:t>multitouch</a:t>
            </a:r>
            <a:r>
              <a:rPr lang="en-US" altLang="ko-KR" sz="2000" dirty="0" smtClean="0"/>
              <a:t> events</a:t>
            </a:r>
            <a:r>
              <a:rPr lang="ko-KR" altLang="en-US" sz="2000" dirty="0" smtClean="0"/>
              <a:t>에 대한 광범위한 </a:t>
            </a:r>
            <a:r>
              <a:rPr lang="en-US" altLang="ko-KR" sz="2000" dirty="0" smtClean="0"/>
              <a:t>input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r>
              <a:rPr lang="en-US" altLang="ko-KR" sz="2000" dirty="0" smtClean="0"/>
              <a:t>Vertex Buffer Object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shaders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기반한 </a:t>
            </a:r>
            <a:r>
              <a:rPr lang="en-US" altLang="ko-KR" sz="2000" dirty="0" smtClean="0"/>
              <a:t>OpenGL ES 2</a:t>
            </a:r>
            <a:r>
              <a:rPr lang="ko-KR" altLang="en-US" sz="2000" dirty="0" smtClean="0"/>
              <a:t>만을 사용한 </a:t>
            </a:r>
            <a:r>
              <a:rPr lang="en-US" altLang="ko-KR" sz="2000" dirty="0" smtClean="0"/>
              <a:t>Graphic Library</a:t>
            </a:r>
          </a:p>
          <a:p>
            <a:r>
              <a:rPr lang="ko-KR" altLang="en-US" sz="2000" dirty="0" smtClean="0"/>
              <a:t>멀티 터치를 지원하는 다양한 </a:t>
            </a:r>
            <a:r>
              <a:rPr lang="ko-KR" altLang="en-US" sz="2000" dirty="0" err="1" smtClean="0"/>
              <a:t>위젯들이</a:t>
            </a:r>
            <a:r>
              <a:rPr lang="ko-KR" altLang="en-US" sz="2000" dirty="0" smtClean="0"/>
              <a:t> 있음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Kivy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715</TotalTime>
  <Words>1996</Words>
  <Application>Microsoft Office PowerPoint</Application>
  <PresentationFormat>화면 슬라이드 쇼(4:3)</PresentationFormat>
  <Paragraphs>382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Python GUI Frameworks</vt:lpstr>
      <vt:lpstr>소개할 Python GUI Frameworks</vt:lpstr>
      <vt:lpstr>Tkinter</vt:lpstr>
      <vt:lpstr>Tkinter Sample</vt:lpstr>
      <vt:lpstr>PyQt</vt:lpstr>
      <vt:lpstr>PyQt5 Sample</vt:lpstr>
      <vt:lpstr>wxPython</vt:lpstr>
      <vt:lpstr>WxPython Sample</vt:lpstr>
      <vt:lpstr>Kivy</vt:lpstr>
      <vt:lpstr>Kivy Sample</vt:lpstr>
      <vt:lpstr>Kivy class Sample</vt:lpstr>
      <vt:lpstr>GIT Repository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Frameworks</dc:title>
  <dc:creator>kimsungkyu</dc:creator>
  <cp:lastModifiedBy>kimsungkyu</cp:lastModifiedBy>
  <cp:revision>18</cp:revision>
  <dcterms:created xsi:type="dcterms:W3CDTF">2018-07-11T01:05:45Z</dcterms:created>
  <dcterms:modified xsi:type="dcterms:W3CDTF">2018-07-12T09:44:29Z</dcterms:modified>
</cp:coreProperties>
</file>