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8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6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7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1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AFD7-A65E-4688-8E93-3E98380F521F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9FBB-4853-4E6B-8C02-8DB1AF36D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취</a:t>
            </a:r>
            <a:r>
              <a:rPr lang="ko-KR" altLang="en-US" sz="4000" dirty="0"/>
              <a:t>업</a:t>
            </a:r>
            <a:r>
              <a:rPr lang="ko-KR" altLang="en-US" sz="4000" dirty="0" smtClean="0"/>
              <a:t>설계 포트폴리오 작성요령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564904"/>
            <a:ext cx="72728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포트폴리오의 분량은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내외로 작성해주세요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포트폴리오 양식은 자유양식입니다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포트폴리오 양식샘플은 참고자료입니다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도표 등 시각화를 하셔도 됩니다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양식샘플에 작성된 제목도 본인만의 제목으로 변환하셔도 됩니다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채점기준은 취업준비도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직무적합성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회사관심도</a:t>
            </a:r>
            <a:r>
              <a:rPr lang="en-US" altLang="ko-KR" dirty="0"/>
              <a:t> </a:t>
            </a:r>
            <a:r>
              <a:rPr lang="ko-KR" altLang="en-US" dirty="0" smtClean="0"/>
              <a:t>등 발표자료에 대한 평가와 질의응답태도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의사전달 등 발표에 대한 평가로 이루어 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발표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질의응답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분으로 이루어집니다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5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취</a:t>
            </a:r>
            <a:r>
              <a:rPr lang="ko-KR" altLang="en-US" dirty="0"/>
              <a:t>업</a:t>
            </a:r>
            <a:r>
              <a:rPr lang="ko-KR" altLang="en-US" dirty="0" smtClean="0"/>
              <a:t>설계 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04048" y="4628728"/>
            <a:ext cx="3848472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>
                <a:latin typeface="+mn-ea"/>
              </a:rPr>
              <a:t>학과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algn="l"/>
            <a:r>
              <a:rPr lang="ko-KR" altLang="en-US" sz="2400" dirty="0" smtClean="0">
                <a:latin typeface="+mn-ea"/>
              </a:rPr>
              <a:t>학번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algn="l"/>
            <a:r>
              <a:rPr lang="ko-KR" altLang="en-US" sz="2400" dirty="0" smtClean="0">
                <a:latin typeface="+mn-ea"/>
              </a:rPr>
              <a:t>성명</a:t>
            </a:r>
            <a:r>
              <a:rPr lang="en-US" altLang="ko-KR" sz="2400" dirty="0" smtClean="0">
                <a:latin typeface="+mn-ea"/>
              </a:rPr>
              <a:t>: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085184"/>
            <a:ext cx="27363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smtClean="0"/>
              <a:t>취</a:t>
            </a:r>
            <a:r>
              <a:rPr lang="ko-KR" altLang="en-US" dirty="0"/>
              <a:t>업</a:t>
            </a:r>
            <a:r>
              <a:rPr lang="ko-KR" altLang="en-US" dirty="0" smtClean="0"/>
              <a:t>에 대한 목표</a:t>
            </a:r>
            <a:endParaRPr lang="en-US" altLang="ko-KR" dirty="0" smtClean="0"/>
          </a:p>
          <a:p>
            <a:r>
              <a:rPr lang="ko-KR" altLang="en-US" dirty="0" smtClean="0"/>
              <a:t>포트폴리오 소제목을 </a:t>
            </a:r>
            <a:endParaRPr lang="en-US" altLang="ko-KR" dirty="0" smtClean="0"/>
          </a:p>
          <a:p>
            <a:r>
              <a:rPr lang="ko-KR" altLang="en-US" dirty="0" smtClean="0"/>
              <a:t>부제목으로 작성하셔도 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085184"/>
            <a:ext cx="27363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smtClean="0"/>
              <a:t>포트폴리오발표순서를</a:t>
            </a:r>
            <a:endParaRPr lang="en-US" altLang="ko-KR" dirty="0" smtClean="0"/>
          </a:p>
          <a:p>
            <a:r>
              <a:rPr lang="ko-KR" altLang="en-US" dirty="0" smtClean="0"/>
              <a:t>목차로 작성하세요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52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취업목</a:t>
            </a:r>
            <a:r>
              <a:rPr lang="ko-KR" altLang="en-US" dirty="0"/>
              <a:t>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429000"/>
            <a:ext cx="273630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smtClean="0"/>
              <a:t>취업목표에 대해 작성하는 곳입니다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희망직무와 기업을 선정한 이유를 구체적으로 작성해 주시면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1,2,3</a:t>
            </a:r>
            <a:r>
              <a:rPr lang="ko-KR" altLang="en-US" dirty="0" smtClean="0"/>
              <a:t>지망을 작성하셔도 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87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현재의 나 </a:t>
            </a:r>
            <a:r>
              <a:rPr lang="en-US" altLang="ko-KR" sz="3200" dirty="0" smtClean="0"/>
              <a:t>VS </a:t>
            </a:r>
            <a:r>
              <a:rPr lang="ko-KR" altLang="en-US" sz="3200" dirty="0" smtClean="0"/>
              <a:t>기업이 요구하는 신입사원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005064"/>
            <a:ext cx="27363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smtClean="0"/>
              <a:t>목표기업의 요구사항과 현재 나의 상태에 대해서 언급을 하시고 보완계획을 작성하시면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최신 합격자들의 요구사항과 비교해 주세요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나만의 키워드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005064"/>
            <a:ext cx="273630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smtClean="0"/>
              <a:t>직무에 해당되는 경험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직무에 해당되는 자격증</a:t>
            </a:r>
            <a:endParaRPr lang="en-US" altLang="ko-KR" dirty="0" smtClean="0"/>
          </a:p>
          <a:p>
            <a:r>
              <a:rPr lang="ko-KR" altLang="en-US" dirty="0" smtClean="0"/>
              <a:t>직무에 어울리는 성격</a:t>
            </a:r>
            <a:endParaRPr lang="en-US" altLang="ko-KR" dirty="0" smtClean="0"/>
          </a:p>
          <a:p>
            <a:r>
              <a:rPr lang="ko-KR" altLang="en-US" dirty="0" smtClean="0"/>
              <a:t>등 내가 가지고 있는 역량을 작성하는 곳입니다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스캔파일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등으로 작성하셔도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832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입사후</a:t>
            </a:r>
            <a:r>
              <a:rPr lang="ko-KR" altLang="en-US" dirty="0" smtClean="0"/>
              <a:t> 포부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05064"/>
            <a:ext cx="27363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err="1" smtClean="0"/>
              <a:t>회사입사후</a:t>
            </a:r>
            <a:r>
              <a:rPr lang="ko-KR" altLang="en-US" dirty="0" smtClean="0"/>
              <a:t> 목표를 작성하시면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입사이후</a:t>
            </a:r>
            <a:r>
              <a:rPr lang="ko-KR" altLang="en-US" dirty="0" smtClean="0"/>
              <a:t> 본인의 목표를 구체적이고 </a:t>
            </a:r>
            <a:r>
              <a:rPr lang="ko-KR" altLang="en-US" dirty="0" err="1" smtClean="0"/>
              <a:t>현실가능하도록</a:t>
            </a:r>
            <a:r>
              <a:rPr lang="ko-KR" altLang="en-US" dirty="0" smtClean="0"/>
              <a:t> 작성하시면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67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05064"/>
            <a:ext cx="27363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작성 </a:t>
            </a:r>
            <a:r>
              <a:rPr lang="en-US" altLang="ko-KR" b="1" dirty="0" smtClean="0"/>
              <a:t>TIP</a:t>
            </a:r>
          </a:p>
          <a:p>
            <a:r>
              <a:rPr lang="ko-KR" altLang="en-US" dirty="0" smtClean="0"/>
              <a:t>현재의 나의 상태와 기업이 요구하는 인재상에 대한 분석을 통해 </a:t>
            </a:r>
            <a:r>
              <a:rPr lang="ko-KR" altLang="en-US" u="sng" dirty="0" smtClean="0"/>
              <a:t>향후 수행해야 하는 과업중심으로 결론을 제시합니다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25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203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취업설계 포트폴리오 작성요령</vt:lpstr>
      <vt:lpstr>취업설계 포트폴리오</vt:lpstr>
      <vt:lpstr>목차</vt:lpstr>
      <vt:lpstr>취업목표</vt:lpstr>
      <vt:lpstr>현재의 나 VS 기업이 요구하는 신입사원 </vt:lpstr>
      <vt:lpstr>나만의 키워드</vt:lpstr>
      <vt:lpstr>입사후 포부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진로설계 포트폴리오</dc:title>
  <dc:creator>user</dc:creator>
  <cp:lastModifiedBy>교무팀_최지호</cp:lastModifiedBy>
  <cp:revision>8</cp:revision>
  <dcterms:created xsi:type="dcterms:W3CDTF">2018-10-25T01:23:38Z</dcterms:created>
  <dcterms:modified xsi:type="dcterms:W3CDTF">2018-10-31T01:53:34Z</dcterms:modified>
</cp:coreProperties>
</file>