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063" r:id="rId2"/>
    <p:sldId id="1064" r:id="rId3"/>
    <p:sldId id="1072" r:id="rId4"/>
    <p:sldId id="1066" r:id="rId5"/>
    <p:sldId id="1073" r:id="rId6"/>
    <p:sldId id="1067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4" r:id="rId17"/>
    <p:sldId id="1085" r:id="rId18"/>
    <p:sldId id="1086" r:id="rId19"/>
    <p:sldId id="1088" r:id="rId20"/>
    <p:sldId id="1089" r:id="rId21"/>
    <p:sldId id="1087" r:id="rId22"/>
    <p:sldId id="1090" r:id="rId23"/>
    <p:sldId id="1091" r:id="rId24"/>
    <p:sldId id="1101" r:id="rId25"/>
    <p:sldId id="1092" r:id="rId26"/>
    <p:sldId id="1102" r:id="rId27"/>
    <p:sldId id="1093" r:id="rId28"/>
    <p:sldId id="1094" r:id="rId29"/>
    <p:sldId id="1095" r:id="rId30"/>
    <p:sldId id="1096" r:id="rId31"/>
    <p:sldId id="1097" r:id="rId32"/>
    <p:sldId id="1098" r:id="rId33"/>
    <p:sldId id="1099" r:id="rId34"/>
    <p:sldId id="1100" r:id="rId35"/>
    <p:sldId id="1062" r:id="rId36"/>
  </p:sldIdLst>
  <p:sldSz cx="12160250" cy="6840538"/>
  <p:notesSz cx="9874250" cy="6797675"/>
  <p:embeddedFontLs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140452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Part1.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데이터 분석 흐름 이해 및 시계열 데이터 분석 준비하기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이해 및 수학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통계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/Python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언어 이해하기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2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데이터 접근방법 리뷰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분석초안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실습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2019.03.02.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5DB05E-CB8F-465D-81B6-D8B0D6D9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149" y="0"/>
            <a:ext cx="457148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9427EC-3674-4518-A736-67593F87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488100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1495C4-4434-49E9-847A-CCA1C718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1930994"/>
            <a:ext cx="6480000" cy="48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458AE-7A03-44CA-87B5-E5E74722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80109"/>
            <a:ext cx="6480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16" y="1296988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713387-6E52-4CB2-AE67-B211DA89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6196203" cy="684053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1056043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F30B1B-CB0E-42A4-BA8F-56789877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2247731"/>
            <a:ext cx="4676775" cy="3533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D7545-5AD7-44F6-A4B1-2C6F6581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01" y="2449931"/>
            <a:ext cx="45339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1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A537C-1285-44BC-B863-4888944D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5" y="1615182"/>
            <a:ext cx="5760000" cy="51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DDB76-DCD7-40D6-B592-8CCEF522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1" y="1883753"/>
            <a:ext cx="5191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24287-F85F-403F-B616-E7D80B3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13" y="529389"/>
            <a:ext cx="5181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4001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861F6-8B00-4967-8109-C79D4100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9" y="3215451"/>
            <a:ext cx="4743450" cy="228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9F24A5-DEC3-4904-AA46-1FA14DCE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13" y="144370"/>
            <a:ext cx="43053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4001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28AE1A-B1A7-4D20-B1D3-2E5F03D7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3158290"/>
            <a:ext cx="6480000" cy="20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91FBB-A8F7-4C51-8DCB-283FAE5B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1" y="2321343"/>
            <a:ext cx="4743450" cy="34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57066A-F437-40F9-A8DC-9858879B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59" y="1476053"/>
            <a:ext cx="4972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382676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F296F-B76F-4195-B9B8-C04D04EA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5" y="2126081"/>
            <a:ext cx="5200650" cy="3800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6ACD9C-B4B5-4900-8CEE-208E5B13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25" y="1642864"/>
            <a:ext cx="5257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A57006-A326-49A8-AE82-E4CB0C09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65" y="2779439"/>
            <a:ext cx="4667250" cy="29241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31C5F6-6275-465A-A4E5-CD500520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5" y="2779439"/>
            <a:ext cx="4876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06BA7-855E-4E35-BE71-3BE8FF59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9" y="2173695"/>
            <a:ext cx="4686300" cy="3848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35751-8298-4948-AE1B-6ADAACA1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35" y="3607207"/>
            <a:ext cx="4505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2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3AFCE8-F8D3-4355-89A3-7DEA2269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1693765"/>
            <a:ext cx="7200000" cy="49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A9D140-03D0-4516-B028-D700F04C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37" y="0"/>
            <a:ext cx="336844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18B02-AB2A-4931-9267-A001EE2A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53" y="1973102"/>
            <a:ext cx="4848225" cy="4352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17F257-8F06-4FF4-991F-80CD2D38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1" y="1401763"/>
            <a:ext cx="49053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33EB0B-FCE0-4418-A8F7-29A13DC1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4" y="1676434"/>
            <a:ext cx="5219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7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5E9998-DCF7-4C20-A3E5-A5ECFF1C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83" y="1330796"/>
            <a:ext cx="4905375" cy="5486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D3A1C39-F07C-4D33-B6AD-67CD0CC9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" y="1549871"/>
            <a:ext cx="515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7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시계열분석을 위한 데이터셋 준비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0CC12-F9A6-4E77-A087-B1C87E94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2052117"/>
            <a:ext cx="5048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수학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/Python 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언어 이해하기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2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접근방법 리뷰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“분석초안” 실습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0E81E0-0355-4581-8F62-E4F8CE2D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3" y="1912043"/>
            <a:ext cx="6480000" cy="21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E747C0-B97F-487E-9C40-626ADDFF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1442101"/>
            <a:ext cx="7200000" cy="53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5E4577-EAB6-4377-85FC-E9F87104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2399700"/>
            <a:ext cx="7200000" cy="3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100852-6830-4E78-B9A1-42440481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65" y="753970"/>
            <a:ext cx="5048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322</Words>
  <Application>Microsoft Office PowerPoint</Application>
  <PresentationFormat>사용자 지정</PresentationFormat>
  <Paragraphs>80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Noto Sans CJK KR Black</vt:lpstr>
      <vt:lpstr>Arial</vt:lpstr>
      <vt:lpstr>Noto Sans CJK KR Bold</vt:lpstr>
      <vt:lpstr>Noto Sans CJK KR Medium</vt:lpstr>
      <vt:lpstr>맑은 고딕</vt:lpstr>
      <vt:lpstr>Office 테마</vt:lpstr>
      <vt:lpstr>PowerPoint 프레젠테이션</vt:lpstr>
      <vt:lpstr>강의순서(Part1: 1회차) </vt:lpstr>
      <vt:lpstr>강의순서(Part1: 2회차) 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시계열분석을 위한 데이터셋 준비</vt:lpstr>
      <vt:lpstr>3. 시계열분석을 위한 데이터셋 준비</vt:lpstr>
      <vt:lpstr>3. 시계열분석을 위한  데이터셋 준비</vt:lpstr>
      <vt:lpstr>3. 시계열분석을 위한 데이터셋 준비</vt:lpstr>
      <vt:lpstr>3. 시계열분석을 위한 데이터셋 준비</vt:lpstr>
      <vt:lpstr>3. 시계열분석을 위한 데이터셋 준비</vt:lpstr>
      <vt:lpstr>3. 시계열분석을 위한 데이터셋 준비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3071</cp:revision>
  <cp:lastPrinted>2017-06-28T02:15:48Z</cp:lastPrinted>
  <dcterms:created xsi:type="dcterms:W3CDTF">2015-02-06T05:35:23Z</dcterms:created>
  <dcterms:modified xsi:type="dcterms:W3CDTF">2019-02-28T16:29:56Z</dcterms:modified>
</cp:coreProperties>
</file>