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063" r:id="rId2"/>
    <p:sldId id="1064" r:id="rId3"/>
    <p:sldId id="1072" r:id="rId4"/>
    <p:sldId id="1103" r:id="rId5"/>
    <p:sldId id="1066" r:id="rId6"/>
    <p:sldId id="1073" r:id="rId7"/>
    <p:sldId id="1104" r:id="rId8"/>
    <p:sldId id="1115" r:id="rId9"/>
    <p:sldId id="1067" r:id="rId10"/>
    <p:sldId id="1105" r:id="rId11"/>
    <p:sldId id="1106" r:id="rId12"/>
    <p:sldId id="1107" r:id="rId13"/>
    <p:sldId id="1108" r:id="rId14"/>
    <p:sldId id="1109" r:id="rId15"/>
    <p:sldId id="1110" r:id="rId16"/>
    <p:sldId id="1111" r:id="rId17"/>
    <p:sldId id="1112" r:id="rId18"/>
    <p:sldId id="1113" r:id="rId19"/>
    <p:sldId id="1114" r:id="rId20"/>
    <p:sldId id="1116" r:id="rId21"/>
    <p:sldId id="1117" r:id="rId22"/>
    <p:sldId id="1118" r:id="rId23"/>
    <p:sldId id="1119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36" r:id="rId34"/>
    <p:sldId id="1129" r:id="rId35"/>
    <p:sldId id="1130" r:id="rId36"/>
    <p:sldId id="1131" r:id="rId37"/>
    <p:sldId id="1132" r:id="rId38"/>
    <p:sldId id="1133" r:id="rId39"/>
    <p:sldId id="1137" r:id="rId40"/>
    <p:sldId id="1141" r:id="rId41"/>
    <p:sldId id="1138" r:id="rId42"/>
    <p:sldId id="1062" r:id="rId43"/>
  </p:sldIdLst>
  <p:sldSz cx="12160250" cy="6840538"/>
  <p:notesSz cx="9874250" cy="6797675"/>
  <p:embeddedFontLs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6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140452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Part1.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데이터 분석 흐름 이해 및 시계열 데이터 분석 준비하기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이해 및 수학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통계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/Python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언어 이해하기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2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데이터 접근방법 리뷰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분석초안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실습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2019.03.02.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3DF0B-344B-49A2-99BC-EB227151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5" y="1788071"/>
            <a:ext cx="8280000" cy="47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0FE6DB-32C4-4526-B559-B72AAE18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25" y="2340149"/>
            <a:ext cx="9000000" cy="23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9DF13-A42A-4E0D-BD66-259CAE57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5" y="2087378"/>
            <a:ext cx="8280000" cy="38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0FD44F-E4A2-4311-96E1-5B38664E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33" y="415131"/>
            <a:ext cx="68770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D7DD8C-5660-4F78-A156-0603FC5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23" y="2628181"/>
            <a:ext cx="5623404" cy="23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 주 사용 패키지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7B8EB-AB96-4819-B801-225C3949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2" y="1379625"/>
            <a:ext cx="8924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 주 사용 패키지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DD1F47-A962-4528-9EC6-BDAD2FB2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73" y="33251"/>
            <a:ext cx="48958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데이터준비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56913B-4F4A-4315-8F9E-54DFF027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06" y="1776124"/>
            <a:ext cx="7866238" cy="45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데이터준비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5B2AFC-5721-4DE8-A955-19526283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1382713"/>
            <a:ext cx="68865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E5AFD-E1E9-48CA-880E-6050D074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0" y="1689984"/>
            <a:ext cx="9246629" cy="32295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E5D5A2-155C-4114-B183-2B7BF9DD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53" y="5023254"/>
            <a:ext cx="7918941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1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A537C-1285-44BC-B863-4888944D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5" y="1615182"/>
            <a:ext cx="5760000" cy="51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F13B4-0E15-417A-8F56-900EF073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60" y="2268141"/>
            <a:ext cx="7886529" cy="30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4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4559D-5F1A-4818-9FDA-1A5B74F1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1468438"/>
            <a:ext cx="71151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F6DD17-C952-4AD2-9C59-61E34170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1351881"/>
            <a:ext cx="7086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B13CF-2200-4E8B-8EE6-9B47A490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923033"/>
            <a:ext cx="7191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AE676-176C-42F5-939C-D4BFCA5B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908458"/>
            <a:ext cx="7162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AC89D2-538E-46ED-A64A-65C74DED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25" y="2013719"/>
            <a:ext cx="9565799" cy="40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E3B5A-DDE3-4CE4-8E4F-F19DE22A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32" y="2289192"/>
            <a:ext cx="9365786" cy="32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EE9BC7-F6A2-42A6-B00F-AE589031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1874925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82A08-CFE5-46C0-9AA2-C861C363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764469"/>
            <a:ext cx="9286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4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AC9E91-9153-408F-9FE7-180185DF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04" y="971997"/>
            <a:ext cx="5843127" cy="541881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7DBC2-0D69-4312-BD20-AE362E01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" y="2058895"/>
            <a:ext cx="6362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2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3AFCE8-F8D3-4355-89A3-7DEA2269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1693765"/>
            <a:ext cx="7200000" cy="49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6B43F-47C5-41BB-8215-5DDCA37A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5" y="1535020"/>
            <a:ext cx="6505575" cy="501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98AAD1-7103-4C83-BD9F-0F0EF736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72" y="2556173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4CDB84-15B7-49B3-8775-D58BD65C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19" y="1908101"/>
            <a:ext cx="8277611" cy="43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FDC321-EAB2-4930-80F9-4DAB7750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62" y="1958327"/>
            <a:ext cx="9132126" cy="42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5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3C4440-C380-4F0B-B594-1FCF34E5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1636893"/>
            <a:ext cx="94392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65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EE2FF6-38F2-4CEE-A7B4-633122B4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1563482"/>
            <a:ext cx="7153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5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DC7C7D-94B4-4B99-8535-FC98DD1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21" y="38894"/>
            <a:ext cx="7677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8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82A643-FBB5-4C4C-A9DE-60723D1F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950741"/>
            <a:ext cx="7191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6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2E827-B3F4-4D2B-8C9D-A7F25631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" y="1536143"/>
            <a:ext cx="4905375" cy="5200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2CCE8E-C2D5-42D0-87D9-8560FE5B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97" y="1836093"/>
            <a:ext cx="7259747" cy="42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5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4336D-B94A-42FE-A868-3B864A98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1503450"/>
            <a:ext cx="8334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5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9FBB5-0CB1-4AB2-853B-323CA3B6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504363"/>
            <a:ext cx="79438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(Part2: 3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C1197-6925-4CD1-8BF3-9D070F7F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56" y="652793"/>
            <a:ext cx="4320000" cy="6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2C0910-E554-441C-92BF-03799FD2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17" y="382495"/>
            <a:ext cx="8001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5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EF150-37CE-49F0-A40B-051118C6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836093"/>
            <a:ext cx="8715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7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수학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/Python 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언어 이해하기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2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접근방법 리뷰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“분석초안” 실습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Part2: 3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분석 접근방법 리뷰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“분석초안” 실습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8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2D9DD6-9D02-4743-AB68-C6B56EE7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25" y="2049926"/>
            <a:ext cx="6981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비교위한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0A2BF-6315-4852-9962-848A6DEF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5" y="2291847"/>
            <a:ext cx="8280000" cy="34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25691</TotalTime>
  <Words>323</Words>
  <Application>Microsoft Office PowerPoint</Application>
  <PresentationFormat>사용자 지정</PresentationFormat>
  <Paragraphs>98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Noto Sans CJK KR Black</vt:lpstr>
      <vt:lpstr>Noto Sans CJK KR Bold</vt:lpstr>
      <vt:lpstr>맑은 고딕</vt:lpstr>
      <vt:lpstr>Noto Sans CJK KR Medium</vt:lpstr>
      <vt:lpstr>Arial</vt:lpstr>
      <vt:lpstr>Office 테마</vt:lpstr>
      <vt:lpstr>PowerPoint 프레젠테이션</vt:lpstr>
      <vt:lpstr>강의순서(Part1: 1회차) </vt:lpstr>
      <vt:lpstr>강의순서(Part1: 2회차) </vt:lpstr>
      <vt:lpstr>강의순서(Part2: 3회차) </vt:lpstr>
      <vt:lpstr>PowerPoint 프레젠테이션</vt:lpstr>
      <vt:lpstr>PowerPoint 프레젠테이션</vt:lpstr>
      <vt:lpstr>PowerPoint 프레젠테이션</vt:lpstr>
      <vt:lpstr>1. 비교위한 “회귀분석”</vt:lpstr>
      <vt:lpstr>1. 비교위한 “회귀분석”</vt:lpstr>
      <vt:lpstr>1. 비교위한 “회귀분석”</vt:lpstr>
      <vt:lpstr>1. 비교위한 “회귀분석”</vt:lpstr>
      <vt:lpstr>1. 비교위한 “회귀분석”</vt:lpstr>
      <vt:lpstr>1. 비교위한  “회귀분석”</vt:lpstr>
      <vt:lpstr>1. 비교위한 “회귀분석”</vt:lpstr>
      <vt:lpstr>2. 분석 주 사용 패키지</vt:lpstr>
      <vt:lpstr>2. 분석 주 사용 패키지</vt:lpstr>
      <vt:lpstr>3. 데이터준비 방향</vt:lpstr>
      <vt:lpstr>3. 데이터준비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5. 모델링 방향</vt:lpstr>
      <vt:lpstr>5. 모델링 방향</vt:lpstr>
      <vt:lpstr>5. 모델링 방향</vt:lpstr>
      <vt:lpstr>5. 모델링 방향</vt:lpstr>
      <vt:lpstr>5. 모델링 방향</vt:lpstr>
      <vt:lpstr>6. 검증지표 방향</vt:lpstr>
      <vt:lpstr>6. 검증지표 방향</vt:lpstr>
      <vt:lpstr>6. 검증지표  방향</vt:lpstr>
      <vt:lpstr>6. 검증지표 방향</vt:lpstr>
      <vt:lpstr>6. 검증지표 방향</vt:lpstr>
      <vt:lpstr>7. 잔차진단 방향</vt:lpstr>
      <vt:lpstr>7. 잔차진단 방향</vt:lpstr>
      <vt:lpstr>7. 잔차진단  방향</vt:lpstr>
      <vt:lpstr>7. 잔차진단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3098</cp:revision>
  <cp:lastPrinted>2017-06-28T02:15:48Z</cp:lastPrinted>
  <dcterms:created xsi:type="dcterms:W3CDTF">2015-02-06T05:35:23Z</dcterms:created>
  <dcterms:modified xsi:type="dcterms:W3CDTF">2019-03-06T14:21:21Z</dcterms:modified>
</cp:coreProperties>
</file>