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1063" r:id="rId2"/>
    <p:sldId id="1103" r:id="rId3"/>
    <p:sldId id="1104" r:id="rId4"/>
    <p:sldId id="1142" r:id="rId5"/>
    <p:sldId id="1110" r:id="rId6"/>
    <p:sldId id="1111" r:id="rId7"/>
    <p:sldId id="1112" r:id="rId8"/>
    <p:sldId id="1113" r:id="rId9"/>
    <p:sldId id="1114" r:id="rId10"/>
    <p:sldId id="1116" r:id="rId11"/>
    <p:sldId id="1117" r:id="rId12"/>
    <p:sldId id="1118" r:id="rId13"/>
    <p:sldId id="1119" r:id="rId14"/>
    <p:sldId id="1120" r:id="rId15"/>
    <p:sldId id="1121" r:id="rId16"/>
    <p:sldId id="1122" r:id="rId17"/>
    <p:sldId id="1123" r:id="rId18"/>
    <p:sldId id="1124" r:id="rId19"/>
    <p:sldId id="1125" r:id="rId20"/>
    <p:sldId id="1126" r:id="rId21"/>
    <p:sldId id="1127" r:id="rId22"/>
    <p:sldId id="1128" r:id="rId23"/>
    <p:sldId id="1136" r:id="rId24"/>
    <p:sldId id="1129" r:id="rId25"/>
    <p:sldId id="1130" r:id="rId26"/>
    <p:sldId id="1131" r:id="rId27"/>
    <p:sldId id="1132" r:id="rId28"/>
    <p:sldId id="1133" r:id="rId29"/>
    <p:sldId id="1137" r:id="rId30"/>
    <p:sldId id="1141" r:id="rId31"/>
    <p:sldId id="1138" r:id="rId32"/>
    <p:sldId id="1143" r:id="rId33"/>
    <p:sldId id="1148" r:id="rId34"/>
    <p:sldId id="1144" r:id="rId35"/>
    <p:sldId id="1145" r:id="rId36"/>
    <p:sldId id="1146" r:id="rId37"/>
    <p:sldId id="1147" r:id="rId38"/>
    <p:sldId id="1149" r:id="rId39"/>
    <p:sldId id="1150" r:id="rId40"/>
    <p:sldId id="1151" r:id="rId41"/>
    <p:sldId id="1152" r:id="rId42"/>
    <p:sldId id="1153" r:id="rId43"/>
    <p:sldId id="1062" r:id="rId44"/>
  </p:sldIdLst>
  <p:sldSz cx="12160250" cy="6840538"/>
  <p:notesSz cx="9874250" cy="6797675"/>
  <p:embeddedFontLst>
    <p:embeddedFont>
      <p:font typeface="맑은 고딕" panose="020B0503020000020004" pitchFamily="50" charset="-127"/>
      <p:regular r:id="rId47"/>
      <p:bold r:id="rId48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5658" autoAdjust="0"/>
  </p:normalViewPr>
  <p:slideViewPr>
    <p:cSldViewPr>
      <p:cViewPr varScale="1">
        <p:scale>
          <a:sx n="135" d="100"/>
          <a:sy n="135" d="100"/>
        </p:scale>
        <p:origin x="1314" y="12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64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0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5549" y="1835358"/>
            <a:ext cx="10131075" cy="140452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Part1. 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데이터 분석 흐름 이해 및 시계열 데이터 분석 준비하기</a:t>
            </a:r>
            <a:endParaRPr lang="en-US" altLang="ko-KR" sz="2800" dirty="0">
              <a:latin typeface="Noto Sans CJK KR Black" pitchFamily="34" charset="-127"/>
              <a:ea typeface="Noto Sans CJK KR Black" pitchFamily="34" charset="-127"/>
            </a:endParaRPr>
          </a:p>
          <a:p>
            <a:pPr marL="685800" indent="-685800">
              <a:buFontTx/>
              <a:buChar char="-"/>
            </a:pP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1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: 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분석 </a:t>
            </a:r>
            <a:r>
              <a:rPr lang="ko-KR" altLang="en-US" sz="2800" dirty="0" err="1">
                <a:latin typeface="Noto Sans CJK KR Black" pitchFamily="34" charset="-127"/>
                <a:ea typeface="Noto Sans CJK KR Black" pitchFamily="34" charset="-127"/>
              </a:rPr>
              <a:t>싸이클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 이해 및 수학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통계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/Python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 언어 이해하기</a:t>
            </a:r>
            <a:endParaRPr lang="en-US" altLang="ko-KR" sz="2800" dirty="0">
              <a:latin typeface="Noto Sans CJK KR Black" pitchFamily="34" charset="-127"/>
              <a:ea typeface="Noto Sans CJK KR Black" pitchFamily="34" charset="-127"/>
            </a:endParaRPr>
          </a:p>
          <a:p>
            <a:pPr marL="685800" indent="-685800">
              <a:buFontTx/>
              <a:buChar char="-"/>
            </a:pP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2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: 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시계열 데이터 접근방법 리뷰 및 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“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분석초안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”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 실습 완성</a:t>
            </a:r>
            <a:endParaRPr lang="en-US" altLang="ko-KR" sz="28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7949" y="4081911"/>
            <a:ext cx="10131075" cy="850526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2019.03.02.</a:t>
            </a:r>
          </a:p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전처리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FF13B4-0E15-417A-8F56-900EF073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860" y="2268141"/>
            <a:ext cx="7886529" cy="30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4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전처리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C4559D-5F1A-4818-9FDA-1A5B74F1F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537" y="1468438"/>
            <a:ext cx="71151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6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전처리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F6DD17-C952-4AD2-9C59-61E341706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5" y="1351881"/>
            <a:ext cx="70866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9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전처리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EB13CF-2200-4E8B-8EE6-9B47A490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37" y="1923033"/>
            <a:ext cx="71913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92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전처리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BAE676-176C-42F5-939C-D4BFCA5BF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25" y="1908458"/>
            <a:ext cx="71628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96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전처리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AC89D2-538E-46ED-A64A-65C74DED9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25" y="2013719"/>
            <a:ext cx="9565799" cy="40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73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전처리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0E3B5A-DDE3-4CE4-8E4F-F19DE22A1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32" y="2289192"/>
            <a:ext cx="9365786" cy="32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2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전처리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EE9BC7-F6A2-42A6-B00F-AE5890319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325" y="1874925"/>
            <a:ext cx="59436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59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5.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모델링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A82A08-CFE5-46C0-9AA2-C861C3631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87" y="1764469"/>
            <a:ext cx="92868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74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BAC9E91-9153-408F-9FE7-180185DF5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404" y="971997"/>
            <a:ext cx="5843127" cy="541881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5.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모델링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E7DBC2-0D69-4312-BD20-AE362E019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6" y="2058895"/>
            <a:ext cx="6362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1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강의순서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(Part2: 4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5C1197-6925-4CD1-8BF3-9D070F7F6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256" y="652793"/>
            <a:ext cx="4320000" cy="60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4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5.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모델링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66B43F-47C5-41BB-8215-5DDCA37A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15" y="1535020"/>
            <a:ext cx="6505575" cy="50196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998AAD1-7103-4C83-BD9F-0F0EF736F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72" y="2556173"/>
            <a:ext cx="5343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19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5.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모델링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4CDB84-15B7-49B3-8775-D58BD65C0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319" y="1908101"/>
            <a:ext cx="8277611" cy="438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70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5.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모델링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FDC321-EAB2-4930-80F9-4DAB77509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62" y="1958327"/>
            <a:ext cx="9132126" cy="421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55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6.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검증지표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3C4440-C380-4F0B-B594-1FCF34E5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87" y="1636893"/>
            <a:ext cx="94392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65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6.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검증지표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EE2FF6-38F2-4CEE-A7B4-633122B48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487" y="1563482"/>
            <a:ext cx="71532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85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6.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검증지표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DC7C7D-94B4-4B99-8535-FC98DD16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21" y="38894"/>
            <a:ext cx="767715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68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6.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검증지표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82A643-FBB5-4C4C-A9DE-60723D1FB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37" y="1950741"/>
            <a:ext cx="71913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96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6.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검증지표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12E827-B3F4-4D2B-8C9D-A7F25631E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" y="1536143"/>
            <a:ext cx="4905375" cy="5200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2CCE8E-C2D5-42D0-87D9-8560FE5B5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197" y="1836093"/>
            <a:ext cx="7259747" cy="420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15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7.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잔차진단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44336D-B94A-42FE-A868-3B864A98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37" y="1503450"/>
            <a:ext cx="83343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35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7.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잔차진단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89FBB5-0CB1-4AB2-853B-323CA3B69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1504363"/>
            <a:ext cx="79438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4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0650558" cy="27084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Part2: 4</a:t>
            </a:r>
            <a:r>
              <a:rPr lang="ko-KR" altLang="en-US" sz="44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회차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강의의 목적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분석 “분석초안” 실습 완성 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및 시계열 </a:t>
            </a:r>
            <a:r>
              <a:rPr lang="ko-KR" altLang="en-US" sz="44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분석싸이클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이해 완성 및 해석하기 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187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7.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잔차진단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2C0910-E554-441C-92BF-03799FD2F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17" y="382495"/>
            <a:ext cx="8001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75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7.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잔차진단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6EF150-37CE-49F0-A40B-051118C64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37" y="1836093"/>
            <a:ext cx="87153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07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2C0FD5-C433-4D4A-A031-C8567D933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981" y="0"/>
            <a:ext cx="6981037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59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8B77BA-80EA-4550-982E-F7408A8A0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41" y="248444"/>
            <a:ext cx="633412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90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983527-BE44-44DA-805D-93B6F8662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17" y="659276"/>
            <a:ext cx="66960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55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ACC012-E3EC-4062-BB3B-948FF46E7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17" y="400844"/>
            <a:ext cx="68199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11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10B264-7E4B-4664-9751-A3FF5181A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6" y="1727820"/>
            <a:ext cx="6667500" cy="5086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210C6F-F03E-4FD5-A2DE-55C6F66F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326" y="2196133"/>
            <a:ext cx="4910515" cy="383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08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B6D219-21FB-4EC8-8716-D6C98ECD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62" y="1836093"/>
            <a:ext cx="75533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60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BC5C4E-EB99-40DB-8A04-9B5D2C885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37" y="1831239"/>
            <a:ext cx="76485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10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47DDF7-0C9A-4DCB-8AC9-A464D476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65" y="1135385"/>
            <a:ext cx="73533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0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0650558" cy="27084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Part2: 5</a:t>
            </a:r>
            <a:r>
              <a:rPr lang="ko-KR" altLang="en-US" sz="44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회차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강의의 목적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기계학습 요약과 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Agile 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모델 실습 완성 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및 시계열 분석 알고리즘 이해하기 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102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77462A-29C4-4D58-8811-FB74BEB3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861" y="0"/>
            <a:ext cx="593650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73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06A9B4-4124-433D-A57D-D588C43A3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25" y="1205706"/>
            <a:ext cx="65532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80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144CDE-539A-46CB-9F59-467294D87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821" y="0"/>
            <a:ext cx="693554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23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 주 사용 패키지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87B8EB-AB96-4819-B801-225C3949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62" y="1379625"/>
            <a:ext cx="89249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 주 사용 패키지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DD1F47-A962-4528-9EC6-BDAD2FB21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173" y="33251"/>
            <a:ext cx="48958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8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데이터준비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56913B-4F4A-4315-8F9E-54DFF027E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006" y="1776124"/>
            <a:ext cx="7866238" cy="459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1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데이터준비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5B2AFC-5721-4DE8-A955-195262836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37" y="1382713"/>
            <a:ext cx="68865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0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전처리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AE5AFD-E1E9-48CA-880E-6050D074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10" y="1689984"/>
            <a:ext cx="9246629" cy="32295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E5D5A2-155C-4114-B183-2B7BF9DD8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653" y="5023254"/>
            <a:ext cx="7918941" cy="152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5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25705</TotalTime>
  <Words>288</Words>
  <Application>Microsoft Office PowerPoint</Application>
  <PresentationFormat>사용자 지정</PresentationFormat>
  <Paragraphs>96</Paragraphs>
  <Slides>43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Noto Sans CJK KR Black</vt:lpstr>
      <vt:lpstr>맑은 고딕</vt:lpstr>
      <vt:lpstr>Noto Sans CJK KR Bold</vt:lpstr>
      <vt:lpstr>Noto Sans CJK KR Medium</vt:lpstr>
      <vt:lpstr>Arial</vt:lpstr>
      <vt:lpstr>Office 테마</vt:lpstr>
      <vt:lpstr>PowerPoint 프레젠테이션</vt:lpstr>
      <vt:lpstr>강의순서(Part2: 4회차) </vt:lpstr>
      <vt:lpstr>PowerPoint 프레젠테이션</vt:lpstr>
      <vt:lpstr>PowerPoint 프레젠테이션</vt:lpstr>
      <vt:lpstr>2. 분석 주 사용 패키지</vt:lpstr>
      <vt:lpstr>2. 분석 주 사용 패키지</vt:lpstr>
      <vt:lpstr>3. 데이터준비 방향</vt:lpstr>
      <vt:lpstr>3. 데이터준비 방향</vt:lpstr>
      <vt:lpstr>4. 전처리 방향</vt:lpstr>
      <vt:lpstr>4. 전처리 방향</vt:lpstr>
      <vt:lpstr>4. 전처리 방향</vt:lpstr>
      <vt:lpstr>4. 전처리 방향</vt:lpstr>
      <vt:lpstr>4. 전처리 방향</vt:lpstr>
      <vt:lpstr>4. 전처리 방향</vt:lpstr>
      <vt:lpstr>4. 전처리 방향</vt:lpstr>
      <vt:lpstr>4. 전처리 방향</vt:lpstr>
      <vt:lpstr>4. 전처리 방향</vt:lpstr>
      <vt:lpstr>5. 모델링 방향</vt:lpstr>
      <vt:lpstr>5. 모델링 방향</vt:lpstr>
      <vt:lpstr>5. 모델링 방향</vt:lpstr>
      <vt:lpstr>5. 모델링 방향</vt:lpstr>
      <vt:lpstr>5. 모델링 방향</vt:lpstr>
      <vt:lpstr>6. 검증지표 방향</vt:lpstr>
      <vt:lpstr>6. 검증지표 방향</vt:lpstr>
      <vt:lpstr>6. 검증지표  방향</vt:lpstr>
      <vt:lpstr>6. 검증지표 방향</vt:lpstr>
      <vt:lpstr>6. 검증지표 방향</vt:lpstr>
      <vt:lpstr>7. 잔차진단 방향</vt:lpstr>
      <vt:lpstr>7. 잔차진단 방향</vt:lpstr>
      <vt:lpstr>7. 잔차진단  방향</vt:lpstr>
      <vt:lpstr>7. 잔차진단 방향</vt:lpstr>
      <vt:lpstr>1. 기계학습  알고리즘</vt:lpstr>
      <vt:lpstr>1. 기계학습  알고리즘</vt:lpstr>
      <vt:lpstr>1. 기계학습  알고리즘</vt:lpstr>
      <vt:lpstr>1. 기계학습  알고리즘</vt:lpstr>
      <vt:lpstr>1. 기계학습  알고리즘</vt:lpstr>
      <vt:lpstr>1. 기계학습  알고리즘</vt:lpstr>
      <vt:lpstr>1. 기계학습  알고리즘</vt:lpstr>
      <vt:lpstr>1. 기계학습  알고리즘</vt:lpstr>
      <vt:lpstr>1. 기계학습  알고리즘</vt:lpstr>
      <vt:lpstr>1. 기계학습  알고리즘</vt:lpstr>
      <vt:lpstr>1. 기계학습  알고리즘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3107</cp:revision>
  <cp:lastPrinted>2017-06-28T02:15:48Z</cp:lastPrinted>
  <dcterms:created xsi:type="dcterms:W3CDTF">2015-02-06T05:35:23Z</dcterms:created>
  <dcterms:modified xsi:type="dcterms:W3CDTF">2019-03-13T17:16:12Z</dcterms:modified>
</cp:coreProperties>
</file>