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63" r:id="rId2"/>
    <p:sldId id="1103" r:id="rId3"/>
    <p:sldId id="1142" r:id="rId4"/>
    <p:sldId id="1110" r:id="rId5"/>
    <p:sldId id="1154" r:id="rId6"/>
    <p:sldId id="1159" r:id="rId7"/>
    <p:sldId id="1160" r:id="rId8"/>
    <p:sldId id="1161" r:id="rId9"/>
    <p:sldId id="1162" r:id="rId10"/>
    <p:sldId id="1166" r:id="rId11"/>
    <p:sldId id="1163" r:id="rId12"/>
    <p:sldId id="1164" r:id="rId13"/>
    <p:sldId id="1165" r:id="rId14"/>
    <p:sldId id="1170" r:id="rId15"/>
    <p:sldId id="1172" r:id="rId16"/>
    <p:sldId id="1173" r:id="rId17"/>
    <p:sldId id="1174" r:id="rId18"/>
    <p:sldId id="1175" r:id="rId19"/>
    <p:sldId id="1176" r:id="rId20"/>
    <p:sldId id="1178" r:id="rId21"/>
    <p:sldId id="1179" r:id="rId22"/>
    <p:sldId id="1185" r:id="rId23"/>
    <p:sldId id="1062" r:id="rId24"/>
  </p:sldIdLst>
  <p:sldSz cx="12160250" cy="6840538"/>
  <p:notesSz cx="9874250" cy="679767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140452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Part2&amp;3.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예측 비교를 위한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활용한 예측성능 준비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5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방법론 이해 및 시계열 패턴 학습 실습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모델링 접근방법 이해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시계열분석초안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2019.03.23.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01080-61C0-4055-AFB9-4FF06908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1943473"/>
            <a:ext cx="8458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971A19-C12F-4C23-B3D9-E6C211D2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24919"/>
            <a:ext cx="8410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43997-BD5B-467F-9C94-93A6F267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02" y="0"/>
            <a:ext cx="825677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4031B8-D31C-4DD6-8A8A-855EE987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589175"/>
            <a:ext cx="71342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0642D-16AA-42EE-9E10-D3EDD102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3" y="1705348"/>
            <a:ext cx="6810375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C9C44-EC8E-47A3-861A-2D657280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8" y="2804469"/>
            <a:ext cx="379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BB5FF0-807B-4573-A1D8-52B1ABAF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7" y="1903500"/>
            <a:ext cx="7419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638417-DF39-447E-B5BC-0D9EB8FD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71" y="221693"/>
            <a:ext cx="81057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106B40-A656-4BEA-913E-6180A711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02" y="0"/>
            <a:ext cx="64928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CCA30-C87E-4848-A034-396AA29B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03372"/>
            <a:ext cx="7258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2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B53B6-91CD-4674-AD8B-229D8AB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5" y="1551075"/>
            <a:ext cx="7505700" cy="4962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C8C0FF-56DC-42A2-8B16-0A08674C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30" y="2717359"/>
            <a:ext cx="4391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(Part2&amp;3: 5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3F269A-40EC-4622-973B-1144C3B9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02" y="2196133"/>
            <a:ext cx="58110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CB225-FACE-4164-B606-E9E3B5D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39688"/>
            <a:ext cx="87153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63DEA-237B-44B0-8E1B-3C082E77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1836093"/>
            <a:ext cx="7115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0650558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Part2: 5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기계학습 요약과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Agile 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모델 실습 완성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시계열 알고리즘 준비하기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49471-4BC7-4876-95C7-AFB6CCF0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666990"/>
            <a:ext cx="8667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3435D-FD4B-48CE-9553-303962C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84894"/>
            <a:ext cx="7572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B68CE-E61E-417C-A750-AFCFFEE4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267494"/>
            <a:ext cx="6886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281D9-6C6F-4F02-976B-8D63DC78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1442070"/>
            <a:ext cx="69246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1BBF9-A868-4E1A-9B63-92D10B6B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670014"/>
            <a:ext cx="66579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E0E80A-1404-4117-9400-9B26A81D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1851112"/>
            <a:ext cx="74771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25721</TotalTime>
  <Words>165</Words>
  <Application>Microsoft Office PowerPoint</Application>
  <PresentationFormat>사용자 지정</PresentationFormat>
  <Paragraphs>52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CJK KR Black</vt:lpstr>
      <vt:lpstr>맑은 고딕</vt:lpstr>
      <vt:lpstr>Noto Sans CJK KR Bold</vt:lpstr>
      <vt:lpstr>Arial</vt:lpstr>
      <vt:lpstr>Noto Sans CJK KR Medium</vt:lpstr>
      <vt:lpstr>Office 테마</vt:lpstr>
      <vt:lpstr>PowerPoint 프레젠테이션</vt:lpstr>
      <vt:lpstr>강의순서(Part2&amp;3: 5회차) </vt:lpstr>
      <vt:lpstr>PowerPoint 프레젠테이션</vt:lpstr>
      <vt:lpstr>1. 기계학습 알고리즘</vt:lpstr>
      <vt:lpstr>1. 기계학습 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2. 시계열 알고리즘</vt:lpstr>
      <vt:lpstr>2. 시계열 알고리즘</vt:lpstr>
      <vt:lpstr>2.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3117</cp:revision>
  <cp:lastPrinted>2017-06-28T02:15:48Z</cp:lastPrinted>
  <dcterms:created xsi:type="dcterms:W3CDTF">2015-02-06T05:35:23Z</dcterms:created>
  <dcterms:modified xsi:type="dcterms:W3CDTF">2019-03-20T16:04:28Z</dcterms:modified>
</cp:coreProperties>
</file>